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</p:sldMasterIdLst>
  <p:notesMasterIdLst>
    <p:notesMasterId r:id="rId15"/>
  </p:notesMasterIdLst>
  <p:sldIdLst>
    <p:sldId id="608" r:id="rId4"/>
    <p:sldId id="656" r:id="rId5"/>
    <p:sldId id="635" r:id="rId6"/>
    <p:sldId id="636" r:id="rId7"/>
    <p:sldId id="640" r:id="rId8"/>
    <p:sldId id="657" r:id="rId9"/>
    <p:sldId id="641" r:id="rId10"/>
    <p:sldId id="658" r:id="rId11"/>
    <p:sldId id="614" r:id="rId12"/>
    <p:sldId id="659" r:id="rId13"/>
    <p:sldId id="613" r:id="rId14"/>
  </p:sldIdLst>
  <p:sldSz cx="12192000" cy="6858000"/>
  <p:notesSz cx="6858000" cy="9144000"/>
  <p:embeddedFontLst>
    <p:embeddedFont>
      <p:font typeface="#9Slide05 Dancing Script" panose="020B0604020202020204" charset="0"/>
      <p:bold r:id="rId16"/>
    </p:embeddedFont>
    <p:embeddedFont>
      <p:font typeface=".VnTime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84066" autoAdjust="0"/>
  </p:normalViewPr>
  <p:slideViewPr>
    <p:cSldViewPr snapToGrid="0">
      <p:cViewPr varScale="1">
        <p:scale>
          <a:sx n="55" d="100"/>
          <a:sy n="55" d="100"/>
        </p:scale>
        <p:origin x="10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05/03/25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566E-C8AC-48EB-A83E-FA78ADE1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5DF36-85A2-417C-99DD-B56CAB781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54521A-BFC6-4C40-AF4E-4F623E8E1CE4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60767"/>
            <a:ext cx="11582400" cy="6965066"/>
            <a:chOff x="960" y="96"/>
            <a:chExt cx="3888" cy="4128"/>
          </a:xfrm>
        </p:grpSpPr>
        <p:pic>
          <p:nvPicPr>
            <p:cNvPr id="5" name="Picture 4" descr="Picture8">
              <a:extLst>
                <a:ext uri="{FF2B5EF4-FFF2-40B4-BE49-F238E27FC236}">
                  <a16:creationId xmlns:a16="http://schemas.microsoft.com/office/drawing/2014/main" id="{EDD1F290-0264-42B9-A25F-6F7CAA8EA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D6731A-BC36-4402-ACF1-D2A22DA5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73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880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086" y="0"/>
            <a:ext cx="56039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18" y="3638320"/>
            <a:ext cx="3877064" cy="3037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4042" y="863127"/>
            <a:ext cx="6194600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 NHẠC CỤ GÕ, NHẠC CỤ GIA ĐIỆU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94324" y="173031"/>
            <a:ext cx="139403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</a:t>
            </a:r>
          </a:p>
        </p:txBody>
      </p:sp>
    </p:spTree>
    <p:extLst>
      <p:ext uri="{BB962C8B-B14F-4D97-AF65-F5344CB8AC3E}">
        <p14:creationId xmlns:p14="http://schemas.microsoft.com/office/powerpoint/2010/main" val="401611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7" y="735906"/>
            <a:ext cx="10638503" cy="294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57" y="1517528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656" y="2929713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0" y="471948"/>
            <a:ext cx="9261987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2269023"/>
            <a:ext cx="2027104" cy="4322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74" y="266700"/>
            <a:ext cx="5152221" cy="3748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25" y="1507564"/>
            <a:ext cx="2908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700"/>
            <a:ext cx="3938374" cy="8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" y="1645304"/>
            <a:ext cx="1743795" cy="3718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43" y="452284"/>
            <a:ext cx="8638479" cy="37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1" y="2805510"/>
            <a:ext cx="1743795" cy="3718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" y="225711"/>
            <a:ext cx="12188382" cy="21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79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573086"/>
            <a:ext cx="11876487" cy="6284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10272</TotalTime>
  <Words>64</Words>
  <Application>Microsoft Office PowerPoint</Application>
  <PresentationFormat>Widescreen</PresentationFormat>
  <Paragraphs>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.VnTime</vt:lpstr>
      <vt:lpstr>#9Slide05 Dancing Script</vt:lpstr>
      <vt:lpstr>Arial</vt:lpstr>
      <vt:lpstr>Calibri</vt:lpstr>
      <vt:lpstr>Times New Roman</vt:lpstr>
      <vt:lpstr>3_Office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trangphamminh1105@gmail.com</cp:lastModifiedBy>
  <cp:revision>1311</cp:revision>
  <dcterms:created xsi:type="dcterms:W3CDTF">2020-08-30T12:35:12Z</dcterms:created>
  <dcterms:modified xsi:type="dcterms:W3CDTF">2025-03-05T13:11:07Z</dcterms:modified>
</cp:coreProperties>
</file>