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9" r:id="rId8"/>
    <p:sldId id="264" r:id="rId9"/>
    <p:sldId id="265" r:id="rId10"/>
    <p:sldId id="270" r:id="rId11"/>
    <p:sldId id="266" r:id="rId12"/>
    <p:sldId id="267" r:id="rId13"/>
    <p:sldId id="26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A1E-4CC8-64B7-8FAE-4980571A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6D1D-DB7A-150C-FCB4-4A2D6BC3F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EF3-6200-078A-239D-4508C9E9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C96F-CABC-FC61-6ED5-33F6ABB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CCD1-0ABA-506F-FF18-D697A54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998834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F93-499D-38E7-78E6-51C4DEE1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98789-04D4-386A-868B-FAEF8DB7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60F5-1096-7BC5-B7C0-3590E9E2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1909-F5B0-C0E4-E93D-11E4A32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9AFB-242F-9E1B-EB4F-2F82E6B7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703849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3696F-CD9F-6983-0A90-B3904F4A7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F404A-BA8C-22F8-A419-A508F42A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E971-A30A-7423-068B-35CC6AD8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6FDA-FB0A-16CF-3AFB-5DC06A63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EC69-EB25-29FB-D25A-715CE753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049849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80BE-EEB2-8A94-0234-64C3D2C9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8FC7-9B15-D8D2-CB17-5754E5AB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DC71-BE4F-2A7E-C7BA-2CF6D78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0258-8771-5270-EA0F-797A2235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725C-252E-44BA-F36C-3178394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544674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7C6C-C3A5-4B65-9429-B5F059F6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7E0D-0126-EE0D-C121-E6435B7B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A78F-D74C-9EBE-F078-AD11F2D5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6AAF-DFCF-96F4-4376-959E5F02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78BC-6C09-9CDD-8335-4E2D5BDC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689848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1C27-519E-2103-7758-390D46F6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4C3A-B9BE-0EC8-D368-B12AA98DC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7AA7F-AAC9-0B15-9729-17674FE95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B8B5-3DA9-C75E-B2B8-FC7AB651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0F1D-336B-C1B5-4ED1-2A6A748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10A3-F68D-B354-AAEC-4B3404D3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5919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EC03-C8F3-8BDA-C62C-E69DEDB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DB74-E9FF-B482-A5B5-8B04E1B6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B6A5-F79E-CF39-300B-35F616D2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CA028-F1AF-EE1A-D177-892ABC947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F6933-26AA-E1E2-B275-CB83F5195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FA6F0-C441-2D3F-FA20-55D12533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55907-CB87-6803-A9E3-F8F3E8F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D23BB-8B9F-76E5-579D-61D2610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949166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ECF-6A5B-DADA-93DB-400E879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F8D47-C3CF-628A-525F-A6367924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89C19-B71C-B618-6CE4-99D854EA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351A-F7D8-B7FB-6BAA-9653415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215995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A0EB-D27B-F544-0AC9-EE49AAF8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28BB6-C887-CDC6-AD00-072A26E6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14FE-079A-2C55-B36D-8841757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94160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0539-06D1-6614-4920-84269701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C5F5-07BD-511F-837A-44AA5EA6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B274-87B2-6E11-7FB8-EA33E8D13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E54C-8A2C-D0D1-B9BA-C0ED4CE1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46A6-4835-7A6A-D0FF-751D9D85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DB15-81DE-3CB0-ABA2-74F7748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5688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F90-68DE-A3EE-1FFE-0684CD51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E2F52-E0B5-86BA-B4A1-B8D72BD59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841C-7F30-28DA-E3CA-6E286DC0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9CBB-065E-3335-AE20-8BC25786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0EDE-749C-4767-A578-39AB437DCF57}" type="datetimeFigureOut">
              <a:rPr lang="en-SG" smtClean="0"/>
              <a:t>13/3/2025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DB3D2-AC45-D771-F8FF-4DDB533E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341B-0431-84BE-BC4A-BCF1E6C9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D1B87-ED2F-47FA-BBC2-FAB28E0E7D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618360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hildren running with flags&#10;&#10;Description automatically generated">
            <a:extLst>
              <a:ext uri="{FF2B5EF4-FFF2-40B4-BE49-F238E27FC236}">
                <a16:creationId xmlns:a16="http://schemas.microsoft.com/office/drawing/2014/main" id="{A8AAB286-AE1A-907A-9385-4E2D4ECC35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2D07953-4A66-F192-575D-454B35EAEAD6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9094E-D060-167D-88D5-F2629F14A5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D675A-368C-AA3D-28E9-1E75FED6E1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471593-388A-1A24-DB01-99C6F42EC469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3/13/2025</a:t>
            </a:fld>
            <a:endParaRPr lang="en-US" sz="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7F98C1-6DBB-CE7D-FEC2-DB9FD0F0CFF2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E5F0F34-9F86-4973-358C-8579FAD7D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93A5808-AAB6-D719-FFFE-B0B3AFE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7F49846-D8D5-51A8-6744-7238C9C77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81D3DE7-6238-80CA-EDCA-FD1B451B4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78A6314-B1BB-9BDD-1D16-5B8F70A4C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77B11F5-5032-6331-06C1-F2B7C9A7A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107B42-FD32-51CF-AD4C-116DD3DD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C507F5C-2342-BEF4-AE19-12906A9E0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children running with flags&#10;&#10;Description automatically generated">
            <a:extLst>
              <a:ext uri="{FF2B5EF4-FFF2-40B4-BE49-F238E27FC236}">
                <a16:creationId xmlns:a16="http://schemas.microsoft.com/office/drawing/2014/main" id="{FC1BCDE0-D7F4-49F1-DCDC-F2CCE8977D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64E19-CD21-2284-016A-D56BDF2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43" y="853997"/>
            <a:ext cx="12188952" cy="1090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282EBF-4CD2-746F-DD6E-F36BA0D2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75" y="124947"/>
            <a:ext cx="2362242" cy="1230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92" y="-193943"/>
            <a:ext cx="1505909" cy="1505909"/>
          </a:xfrm>
          <a:prstGeom prst="rect">
            <a:avLst/>
          </a:prstGeom>
        </p:spPr>
      </p:pic>
      <p:sp>
        <p:nvSpPr>
          <p:cNvPr id="13" name="Freeform 22"/>
          <p:cNvSpPr/>
          <p:nvPr/>
        </p:nvSpPr>
        <p:spPr>
          <a:xfrm>
            <a:off x="805542" y="3668485"/>
            <a:ext cx="706047" cy="1216189"/>
          </a:xfrm>
          <a:custGeom>
            <a:avLst/>
            <a:gdLst/>
            <a:ahLst/>
            <a:cxnLst/>
            <a:rect l="l" t="t" r="r" b="b"/>
            <a:pathLst>
              <a:path w="2011854" h="3420153">
                <a:moveTo>
                  <a:pt x="0" y="0"/>
                </a:moveTo>
                <a:lnTo>
                  <a:pt x="2011854" y="0"/>
                </a:lnTo>
                <a:lnTo>
                  <a:pt x="2011854" y="3420152"/>
                </a:lnTo>
                <a:lnTo>
                  <a:pt x="0" y="34201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F9F63D-C7B2-D0B4-6E5F-785009C19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45" y="1864478"/>
            <a:ext cx="1172362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9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1CD0F0-CA9B-34FF-ECBE-00DBBD29CD48}"/>
              </a:ext>
            </a:extLst>
          </p:cNvPr>
          <p:cNvGrpSpPr/>
          <p:nvPr/>
        </p:nvGrpSpPr>
        <p:grpSpPr>
          <a:xfrm>
            <a:off x="337457" y="566059"/>
            <a:ext cx="11190514" cy="6117772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CE8399DF-401C-E2E5-7C74-17FA493BD036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58D0D1-2973-8786-69D2-234D52F0C758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9A4F6B-DAB1-936E-12B1-902EEA6E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84" y="1583240"/>
            <a:ext cx="8463832" cy="327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FA70E-5603-2267-1E22-659118A6A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13724"/>
          <a:stretch/>
        </p:blipFill>
        <p:spPr>
          <a:xfrm>
            <a:off x="6043872" y="1234171"/>
            <a:ext cx="6148128" cy="55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CEB13A-9DE1-ABE6-BB7A-5ECF6107C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674" y="0"/>
            <a:ext cx="1213209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57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A7B62F-BA3B-3483-C91B-9D21C952075F}"/>
              </a:ext>
            </a:extLst>
          </p:cNvPr>
          <p:cNvGrpSpPr/>
          <p:nvPr/>
        </p:nvGrpSpPr>
        <p:grpSpPr>
          <a:xfrm>
            <a:off x="366659" y="1427515"/>
            <a:ext cx="6272864" cy="5180114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F75F741-8976-C360-EE73-1D05DD3C248F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0EB62-9C31-046C-62A5-7F3EBC71B3BA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9CB6D6-CCE0-EE21-6820-6DAFA79EAD44}"/>
              </a:ext>
            </a:extLst>
          </p:cNvPr>
          <p:cNvSpPr txBox="1"/>
          <p:nvPr/>
        </p:nvSpPr>
        <p:spPr>
          <a:xfrm>
            <a:off x="607872" y="1744157"/>
            <a:ext cx="5790437" cy="454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8221E-5FC3-F316-2351-D9A72D396942}"/>
              </a:ext>
            </a:extLst>
          </p:cNvPr>
          <p:cNvSpPr txBox="1"/>
          <p:nvPr/>
        </p:nvSpPr>
        <p:spPr>
          <a:xfrm>
            <a:off x="-108857" y="250371"/>
            <a:ext cx="11190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SG" sz="35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3000" dirty="0"/>
          </a:p>
        </p:txBody>
      </p:sp>
    </p:spTree>
    <p:extLst>
      <p:ext uri="{BB962C8B-B14F-4D97-AF65-F5344CB8AC3E}">
        <p14:creationId xmlns:p14="http://schemas.microsoft.com/office/powerpoint/2010/main" val="1589955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5723-5145-A3A2-3695-3B3EB08C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4F72FA5-B7E1-423E-3098-936F0501E4AD}"/>
              </a:ext>
            </a:extLst>
          </p:cNvPr>
          <p:cNvGrpSpPr/>
          <p:nvPr/>
        </p:nvGrpSpPr>
        <p:grpSpPr>
          <a:xfrm>
            <a:off x="6605138" y="1240971"/>
            <a:ext cx="5586862" cy="5399314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34F9ED47-DD62-C93C-2F4A-ED369F578774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86B572-026A-CD82-C77F-758100D813D0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A9A52B-5715-3BAC-3362-17574DA8C581}"/>
              </a:ext>
            </a:extLst>
          </p:cNvPr>
          <p:cNvSpPr txBox="1"/>
          <p:nvPr/>
        </p:nvSpPr>
        <p:spPr>
          <a:xfrm>
            <a:off x="6401563" y="2797963"/>
            <a:ext cx="57904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Chỉnh sửa lỗi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(nếu có) 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94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BCD67D-E17E-3EF7-B717-F281CE780D99}"/>
              </a:ext>
            </a:extLst>
          </p:cNvPr>
          <p:cNvSpPr/>
          <p:nvPr/>
        </p:nvSpPr>
        <p:spPr>
          <a:xfrm>
            <a:off x="273624" y="2298342"/>
            <a:ext cx="8545285" cy="42984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49A5B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96F3-467C-08BB-5EE6-A77003D3BEDC}"/>
              </a:ext>
            </a:extLst>
          </p:cNvPr>
          <p:cNvSpPr txBox="1"/>
          <p:nvPr/>
        </p:nvSpPr>
        <p:spPr>
          <a:xfrm>
            <a:off x="391884" y="2915419"/>
            <a:ext cx="8308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với người thân kế hoạch chương trình hoạt động của em.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42F69-85E5-4209-8324-ECC0D612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14" y="1080259"/>
            <a:ext cx="791329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1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624E-E81C-E988-D40F-7B279449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8426-999D-FD8B-23E7-39981B81C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 descr="A group of children running with flags&#10;&#10;Description automatically generated">
            <a:extLst>
              <a:ext uri="{FF2B5EF4-FFF2-40B4-BE49-F238E27FC236}">
                <a16:creationId xmlns:a16="http://schemas.microsoft.com/office/drawing/2014/main" id="{1185B7AC-D360-8E64-9470-F359F7E049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44A36-6D84-658C-0CF5-7912B2E5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33" y="365125"/>
            <a:ext cx="7919390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80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9D006-85D5-56AD-9450-DBEC7453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05" y="430994"/>
            <a:ext cx="7919390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9110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3F724C-95AB-D563-3325-A6C611FF56D4}"/>
              </a:ext>
            </a:extLst>
          </p:cNvPr>
          <p:cNvGrpSpPr/>
          <p:nvPr/>
        </p:nvGrpSpPr>
        <p:grpSpPr>
          <a:xfrm>
            <a:off x="246916" y="979714"/>
            <a:ext cx="6272864" cy="5691743"/>
            <a:chOff x="815431" y="1851841"/>
            <a:chExt cx="10633167" cy="4401205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2E47E1FC-AE9A-9E68-6055-1D830DF1EA09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8F6212-CB8C-9C79-6CB8-33E31220C9E9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7B70FE-FCEF-3F53-7116-E3C98FB2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16" y="-375331"/>
            <a:ext cx="3906446" cy="2168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7D26E-7C38-137E-FBD0-3E61E65BF3A1}"/>
              </a:ext>
            </a:extLst>
          </p:cNvPr>
          <p:cNvSpPr txBox="1"/>
          <p:nvPr/>
        </p:nvSpPr>
        <p:spPr>
          <a:xfrm>
            <a:off x="433389" y="1478508"/>
            <a:ext cx="58999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SG" sz="3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Chí Minh (15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5).</a:t>
            </a:r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SG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326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B58A77-71E6-A648-2168-D373A5817D21}"/>
              </a:ext>
            </a:extLst>
          </p:cNvPr>
          <p:cNvGrpSpPr/>
          <p:nvPr/>
        </p:nvGrpSpPr>
        <p:grpSpPr>
          <a:xfrm>
            <a:off x="399314" y="842834"/>
            <a:ext cx="11237514" cy="5691743"/>
            <a:chOff x="815431" y="1851841"/>
            <a:chExt cx="10633167" cy="4401205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5D0DE57-0ECD-53B3-EEC3-5B1CD4D8B442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22E3-2ADD-9209-6670-9B4CAC3687CE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8D984A-292D-F560-811A-DC5391C1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218" y="51132"/>
            <a:ext cx="5881698" cy="1504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2D8413-2120-5920-5BFF-5D452F6727C8}"/>
              </a:ext>
            </a:extLst>
          </p:cNvPr>
          <p:cNvSpPr txBox="1"/>
          <p:nvPr/>
        </p:nvSpPr>
        <p:spPr>
          <a:xfrm>
            <a:off x="568814" y="1464420"/>
            <a:ext cx="10898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300" dirty="0">
                <a:latin typeface="Cambria" panose="02040503050406030204" pitchFamily="18" charset="0"/>
                <a:ea typeface="Cambria" panose="02040503050406030204" pitchFamily="18" charset="0"/>
              </a:rPr>
              <a:t>-Chọn một hoạt động, xác định mục đích, thời gian, địa điểm.</a:t>
            </a:r>
          </a:p>
          <a:p>
            <a:pPr algn="just"/>
            <a:r>
              <a:rPr lang="vi-VN" sz="4300" dirty="0">
                <a:latin typeface="Cambria" panose="02040503050406030204" pitchFamily="18" charset="0"/>
                <a:ea typeface="Cambria" panose="02040503050406030204" pitchFamily="18" charset="0"/>
              </a:rPr>
              <a:t>-Liệt kê các hoạt động cụ thể và phân công người phụ trách.</a:t>
            </a:r>
          </a:p>
          <a:p>
            <a:pPr algn="just"/>
            <a:r>
              <a:rPr lang="vi-VN" sz="4300" dirty="0">
                <a:latin typeface="Cambria" panose="02040503050406030204" pitchFamily="18" charset="0"/>
                <a:ea typeface="Cambria" panose="02040503050406030204" pitchFamily="18" charset="0"/>
              </a:rPr>
              <a:t>-Dự kiến phương tiện, dụng cụ,... cần có.</a:t>
            </a:r>
          </a:p>
          <a:p>
            <a:pPr algn="just"/>
            <a:r>
              <a:rPr lang="vi-VN" sz="4300" dirty="0">
                <a:latin typeface="Cambria" panose="02040503050406030204" pitchFamily="18" charset="0"/>
                <a:ea typeface="Cambria" panose="02040503050406030204" pitchFamily="18" charset="0"/>
              </a:rPr>
              <a:t>Lưu ý: Ghi chép lại các nội dung đã chuẩn bị.</a:t>
            </a:r>
            <a:endParaRPr lang="en-SG" sz="4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794363-0E01-9291-BD08-99BB71ACA132}"/>
              </a:ext>
            </a:extLst>
          </p:cNvPr>
          <p:cNvGrpSpPr/>
          <p:nvPr/>
        </p:nvGrpSpPr>
        <p:grpSpPr>
          <a:xfrm>
            <a:off x="366657" y="995234"/>
            <a:ext cx="11237514" cy="5691743"/>
            <a:chOff x="815431" y="1851841"/>
            <a:chExt cx="10633167" cy="4401205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A0A58593-B82C-CFB6-08F2-62CC0B2489CD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CB04F-FFF2-E6BE-16F2-73FF4FEBC2D3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62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541D79-66AC-6101-C09E-2BFB23DA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554" y="1374375"/>
            <a:ext cx="9476524" cy="5142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FCB8D-A0C9-F376-F011-A981C221E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51" y="0"/>
            <a:ext cx="7159185" cy="19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2BA84-F2C8-6E89-2EFF-64DFC088D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428A0-A944-6F1E-FA36-EE6F141D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1" y="0"/>
            <a:ext cx="1083353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5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00CAE1-6BF1-A906-134C-EE5DBC8D7AC8}"/>
              </a:ext>
            </a:extLst>
          </p:cNvPr>
          <p:cNvGrpSpPr/>
          <p:nvPr/>
        </p:nvGrpSpPr>
        <p:grpSpPr>
          <a:xfrm>
            <a:off x="261257" y="130629"/>
            <a:ext cx="11453500" cy="6607628"/>
            <a:chOff x="815431" y="1851841"/>
            <a:chExt cx="10633167" cy="4401205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8DA5C780-F3A7-0CE0-3ADB-C69646A96F16}"/>
                </a:ext>
              </a:extLst>
            </p:cNvPr>
            <p:cNvSpPr/>
            <p:nvPr/>
          </p:nvSpPr>
          <p:spPr>
            <a:xfrm>
              <a:off x="815431" y="1851841"/>
              <a:ext cx="10633167" cy="44012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AB3B2-ECAE-A940-987A-3E9FF19A442C}"/>
                </a:ext>
              </a:extLst>
            </p:cNvPr>
            <p:cNvSpPr txBox="1"/>
            <p:nvPr/>
          </p:nvSpPr>
          <p:spPr>
            <a:xfrm>
              <a:off x="1042516" y="2018714"/>
              <a:ext cx="10000980" cy="4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1B5FA1-4E39-3D1B-9247-5DFE74743352}"/>
              </a:ext>
            </a:extLst>
          </p:cNvPr>
          <p:cNvSpPr txBox="1"/>
          <p:nvPr/>
        </p:nvSpPr>
        <p:spPr>
          <a:xfrm>
            <a:off x="841851" y="239486"/>
            <a:ext cx="10658843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20/11</a:t>
            </a:r>
            <a:endParaRPr lang="vi-VN" sz="2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arenBoth"/>
            </a:pP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+ Tôn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tri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nỗ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“Tôn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: 7:00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20/11/2025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Nguyễn Trãi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SG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40391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DF8B-634C-253C-CDB9-01D28421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44B7E-1E45-ADFC-BB64-E831DBFF8C1E}"/>
              </a:ext>
            </a:extLst>
          </p:cNvPr>
          <p:cNvSpPr txBox="1"/>
          <p:nvPr/>
        </p:nvSpPr>
        <p:spPr>
          <a:xfrm>
            <a:off x="5127172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(4)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B98881-32CB-FC33-36B9-C35ED2C84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81727"/>
              </p:ext>
            </p:extLst>
          </p:nvPr>
        </p:nvGraphicFramePr>
        <p:xfrm>
          <a:off x="223156" y="584775"/>
          <a:ext cx="11745687" cy="5941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1919">
                  <a:extLst>
                    <a:ext uri="{9D8B030D-6E8A-4147-A177-3AD203B41FA5}">
                      <a16:colId xmlns:a16="http://schemas.microsoft.com/office/drawing/2014/main" val="3639231122"/>
                    </a:ext>
                  </a:extLst>
                </a:gridCol>
                <a:gridCol w="5698539">
                  <a:extLst>
                    <a:ext uri="{9D8B030D-6E8A-4147-A177-3AD203B41FA5}">
                      <a16:colId xmlns:a16="http://schemas.microsoft.com/office/drawing/2014/main" val="3904982940"/>
                    </a:ext>
                  </a:extLst>
                </a:gridCol>
                <a:gridCol w="3915229">
                  <a:extLst>
                    <a:ext uri="{9D8B030D-6E8A-4147-A177-3AD203B41FA5}">
                      <a16:colId xmlns:a16="http://schemas.microsoft.com/office/drawing/2014/main" val="2264350935"/>
                    </a:ext>
                  </a:extLst>
                </a:gridCol>
              </a:tblGrid>
              <a:tr h="55594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  <a:endParaRPr lang="en-SG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  <a:endParaRPr lang="en-SG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  <a:endParaRPr lang="en-SG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13990"/>
                  </a:ext>
                </a:extLst>
              </a:tr>
              <a:tr h="555944">
                <a:tc>
                  <a:txBody>
                    <a:bodyPr/>
                    <a:lstStyle/>
                    <a:p>
                      <a:pPr algn="l"/>
                      <a:r>
                        <a:rPr lang="pt-BR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7:00 – 7:30</a:t>
                      </a:r>
                      <a:endParaRPr lang="vi-VN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	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Đón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viên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1945"/>
                  </a:ext>
                </a:extLst>
              </a:tr>
              <a:tr h="555944">
                <a:tc>
                  <a:txBody>
                    <a:bodyPr/>
                    <a:lstStyle/>
                    <a:p>
                      <a:pPr algn="l"/>
                      <a:r>
                        <a:rPr lang="pt-BR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7:30 – 8:00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Chương trình văn nghệ chào mừng.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11784"/>
                  </a:ext>
                </a:extLst>
              </a:tr>
              <a:tr h="3717876">
                <a:tc>
                  <a:txBody>
                    <a:bodyPr/>
                    <a:lstStyle/>
                    <a:p>
                      <a:pPr algn="l"/>
                      <a:r>
                        <a:rPr lang="pt-BR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8:00 – 10:00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Chào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hát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ca.</a:t>
                      </a:r>
                      <a:endParaRPr lang="vi-VN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Tuyên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do,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biểu.</a:t>
                      </a:r>
                    </a:p>
                    <a:p>
                      <a:pPr algn="l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d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iễn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kỷ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niệm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20-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 </a:t>
                      </a:r>
                    </a:p>
                    <a:p>
                      <a:pPr algn="l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Phát biểu của Lãnh đạo cấp trên, địa phương. </a:t>
                      </a:r>
                    </a:p>
                    <a:p>
                      <a:pPr algn="l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Đại diện giáo viên, học sinh nhà trường phát biểu. 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 trưởng</a:t>
                      </a:r>
                    </a:p>
                    <a:p>
                      <a:pPr algn="l"/>
                      <a:endParaRPr lang="vi-VN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Lãnh đạo cấp trên, địa phương. </a:t>
                      </a:r>
                    </a:p>
                    <a:p>
                      <a:pPr algn="l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 viên, học sinh</a:t>
                      </a:r>
                    </a:p>
                    <a:p>
                      <a:pPr algn="l"/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63845"/>
                  </a:ext>
                </a:extLst>
              </a:tr>
              <a:tr h="555944">
                <a:tc>
                  <a:txBody>
                    <a:bodyPr/>
                    <a:lstStyle/>
                    <a:p>
                      <a:pPr algn="l"/>
                      <a:r>
                        <a:rPr lang="pt-BR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10: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00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Bế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2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mạc</a:t>
                      </a:r>
                      <a:r>
                        <a:rPr lang="en-SG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 trưởng</a:t>
                      </a:r>
                      <a:endParaRPr lang="en-SG" sz="2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9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8131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Aptos</vt:lpstr>
      <vt:lpstr>Arial</vt:lpstr>
      <vt:lpstr>Calibri</vt:lpstr>
      <vt:lpstr>Cambria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Admin</cp:lastModifiedBy>
  <cp:revision>8</cp:revision>
  <dcterms:created xsi:type="dcterms:W3CDTF">2025-01-06T15:29:14Z</dcterms:created>
  <dcterms:modified xsi:type="dcterms:W3CDTF">2025-03-13T01:52:49Z</dcterms:modified>
</cp:coreProperties>
</file>