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4" r:id="rId2"/>
    <p:sldId id="475" r:id="rId3"/>
    <p:sldId id="4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6" y="397040"/>
            <a:ext cx="1866194" cy="1621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664" y="1364317"/>
            <a:ext cx="6024139" cy="653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386" y="2115610"/>
            <a:ext cx="2892450" cy="491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Sản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phẩm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mĩ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thuật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86" y="2762091"/>
            <a:ext cx="4091853" cy="2935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121" y="2106469"/>
            <a:ext cx="4088625" cy="35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0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19812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810000" y="144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7" name="Picture 3" descr="D:\HỒ SƠ MẬT - STOP\TAI XUONG\HINH VE LOP 3\QU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457200"/>
            <a:ext cx="68183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D:\HỒ SƠ MẬT - STOP\TAI XUONG\HÌNH VẼ LỚP 1\DIA Q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7086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3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53" y="1084986"/>
            <a:ext cx="7901939" cy="45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77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1048</TotalTime>
  <Words>4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137</cp:revision>
  <dcterms:created xsi:type="dcterms:W3CDTF">2021-01-29T04:19:07Z</dcterms:created>
  <dcterms:modified xsi:type="dcterms:W3CDTF">2025-03-13T07:35:37Z</dcterms:modified>
</cp:coreProperties>
</file>