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0" r:id="rId2"/>
    <p:sldId id="300" r:id="rId3"/>
    <p:sldId id="273" r:id="rId4"/>
    <p:sldId id="275" r:id="rId5"/>
    <p:sldId id="286" r:id="rId6"/>
    <p:sldId id="287" r:id="rId7"/>
    <p:sldId id="288" r:id="rId8"/>
    <p:sldId id="2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939E7-41A3-4646-B95B-F4886C5BEF9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BE5C7-C4F2-4F69-BEF4-BDC381CA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5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71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6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9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4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44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3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4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8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0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4B21-213A-4C99-AC19-8C811FD449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1.png"/><Relationship Id="rId5" Type="http://schemas.openxmlformats.org/officeDocument/2006/relationships/tags" Target="../tags/tag3.xml"/><Relationship Id="rId10" Type="http://schemas.openxmlformats.org/officeDocument/2006/relationships/image" Target="../media/image20.png"/><Relationship Id="rId4" Type="http://schemas.openxmlformats.org/officeDocument/2006/relationships/tags" Target="../tags/tag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6.wdp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50" y="4904873"/>
            <a:ext cx="2185198" cy="19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4665" y="5060810"/>
            <a:ext cx="869853" cy="113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30945" y="4352518"/>
            <a:ext cx="799969" cy="58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9116" y="-73529"/>
            <a:ext cx="1034408" cy="123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4923" y="3498832"/>
            <a:ext cx="799969" cy="58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8060457" y="1161637"/>
            <a:ext cx="2709967" cy="1181838"/>
          </a:xfrm>
          <a:prstGeom prst="rect">
            <a:avLst/>
          </a:prstGeom>
        </p:spPr>
        <p:txBody>
          <a:bodyPr wrap="none" lIns="57406" tIns="28704" rIns="57406" bIns="2870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9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249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3D.</a:t>
            </a: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111211" y="169003"/>
            <a:ext cx="9659213" cy="541104"/>
          </a:xfrm>
          <a:prstGeom prst="rect">
            <a:avLst/>
          </a:prstGeom>
        </p:spPr>
        <p:txBody>
          <a:bodyPr wrap="none" lIns="57406" tIns="28704" rIns="57406" bIns="2870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9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49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HÙNG THẮNG</a:t>
            </a:r>
            <a:r>
              <a:rPr lang="vi-VN" sz="249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9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2732695" y="1320245"/>
            <a:ext cx="2964269" cy="1994745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474" tIns="51239" rIns="102474" bIns="5123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294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474" tIns="51239" rIns="102474" bIns="5123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9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39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474" tIns="51239" rIns="102474" bIns="5123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391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297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474" tIns="51239" rIns="102474" bIns="5123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391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2018656" y="3701401"/>
            <a:ext cx="7068641" cy="1520311"/>
          </a:xfrm>
          <a:prstGeom prst="rect">
            <a:avLst/>
          </a:prstGeom>
        </p:spPr>
        <p:txBody>
          <a:bodyPr wrap="none" lIns="57406" tIns="28704" rIns="57406" bIns="2870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9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T129: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(T2)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7729" y="8691"/>
            <a:ext cx="12176542" cy="684062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3774044" y="1290001"/>
            <a:ext cx="4819197" cy="4547472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18">
              <a:defRPr/>
            </a:pPr>
            <a:endParaRPr lang="zh-CN" altLang="en-US" sz="1795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667924" y="2560756"/>
            <a:ext cx="3344894" cy="2118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18">
              <a:defRPr/>
            </a:pPr>
            <a:r>
              <a:rPr lang="en-US" altLang="zh-CN" sz="6582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6582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2598180" y="3162249"/>
            <a:ext cx="2948298" cy="27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3059" y="655285"/>
            <a:ext cx="5513048" cy="530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82" y="1539583"/>
            <a:ext cx="10245418" cy="25749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49" y="2591443"/>
            <a:ext cx="2564852" cy="18326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024" y="2639577"/>
            <a:ext cx="2598452" cy="17622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372" y="2686908"/>
            <a:ext cx="2599489" cy="17582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201" y="2641607"/>
            <a:ext cx="2660619" cy="1795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4" y="4804167"/>
            <a:ext cx="10284488" cy="13985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53347" y="4550765"/>
            <a:ext cx="1119217" cy="5302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207923" y="5204295"/>
            <a:ext cx="1255706" cy="570775"/>
            <a:chOff x="7910449" y="6653935"/>
            <a:chExt cx="1676400" cy="762000"/>
          </a:xfrm>
        </p:grpSpPr>
        <p:sp>
          <p:nvSpPr>
            <p:cNvPr id="20" name="Rounded Rectangle 19"/>
            <p:cNvSpPr/>
            <p:nvPr/>
          </p:nvSpPr>
          <p:spPr>
            <a:xfrm>
              <a:off x="7910449" y="6653935"/>
              <a:ext cx="1676400" cy="762000"/>
            </a:xfrm>
            <a:prstGeom prst="roundRect">
              <a:avLst/>
            </a:prstGeom>
            <a:solidFill>
              <a:srgbClr val="ADE5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86650" y="6711768"/>
              <a:ext cx="1524000" cy="67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9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25 000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63171" y="5218053"/>
            <a:ext cx="1255706" cy="570775"/>
            <a:chOff x="7910449" y="6653935"/>
            <a:chExt cx="1676400" cy="762000"/>
          </a:xfrm>
        </p:grpSpPr>
        <p:sp>
          <p:nvSpPr>
            <p:cNvPr id="27" name="Rounded Rectangle 26"/>
            <p:cNvSpPr/>
            <p:nvPr/>
          </p:nvSpPr>
          <p:spPr>
            <a:xfrm>
              <a:off x="7910449" y="6653935"/>
              <a:ext cx="1676400" cy="762000"/>
            </a:xfrm>
            <a:prstGeom prst="roundRect">
              <a:avLst/>
            </a:prstGeom>
            <a:solidFill>
              <a:srgbClr val="ADE5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986650" y="6711768"/>
              <a:ext cx="1524000" cy="67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9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30 000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3055" y="5832148"/>
            <a:ext cx="9969349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45618" y="6339922"/>
            <a:ext cx="12237618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10 000; 20 000; 30 000.</a:t>
            </a:r>
          </a:p>
        </p:txBody>
      </p:sp>
    </p:spTree>
    <p:extLst>
      <p:ext uri="{BB962C8B-B14F-4D97-AF65-F5344CB8AC3E}">
        <p14:creationId xmlns:p14="http://schemas.microsoft.com/office/powerpoint/2010/main" val="31661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082" y="686527"/>
            <a:ext cx="4071949" cy="530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519" y="1623282"/>
            <a:ext cx="11818962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443" indent="-342443" algn="just">
              <a:buFontTx/>
              <a:buChar char="-"/>
            </a:pP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  <a:p>
            <a:pPr marL="342443" indent="-342443" algn="just">
              <a:buFontTx/>
              <a:buChar char="-"/>
            </a:pP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pPr marL="342443" indent="-342443" algn="just">
              <a:buFontTx/>
              <a:buChar char="-"/>
            </a:pP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algn="just"/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996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64 301     	</a:t>
            </a:r>
            <a:r>
              <a:rPr lang="en-US" sz="2996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80 458 	            </a:t>
            </a:r>
            <a:r>
              <a:rPr lang="en-US" sz="2996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82 301 	    </a:t>
            </a:r>
            <a:r>
              <a:rPr lang="en-US" sz="2996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83 465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687870" y="4818938"/>
            <a:ext cx="669161" cy="991348"/>
            <a:chOff x="7300119" y="7772400"/>
            <a:chExt cx="823434" cy="1323477"/>
          </a:xfrm>
        </p:grpSpPr>
        <p:sp>
          <p:nvSpPr>
            <p:cNvPr id="14" name="Oval 13"/>
            <p:cNvSpPr/>
            <p:nvPr/>
          </p:nvSpPr>
          <p:spPr>
            <a:xfrm>
              <a:off x="7300119" y="7772400"/>
              <a:ext cx="823434" cy="8234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76318" y="7864919"/>
              <a:ext cx="482705" cy="1230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96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2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59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397" dirty="0">
                  <a:solidFill>
                    <a:srgbClr val="FD9F00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lang="en-US" altLang="zh-CN" sz="17397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896" dirty="0">
                  <a:solidFill>
                    <a:srgbClr val="25998C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lang="en-US" altLang="zh-CN" sz="20896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68D2CA-2566-4B38-8043-6E7DED78447A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0A76F14E-6C10-4855-8240-5CB4D286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8BFCA-AB92-4A4D-AC29-FD031F03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BE33F-8836-4486-B112-6BDEC0A2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DB2872-D72C-46E6-A0F5-1BB6605A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A26DC8-A3A9-4910-B229-37D9968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731" y="4223716"/>
            <a:ext cx="1706423" cy="2522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22B39-8A9C-4C0B-9E8B-404194259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4" y="1722805"/>
            <a:ext cx="10973751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50608-A72E-4F95-A71A-5F99B27510A0}"/>
              </a:ext>
            </a:extLst>
          </p:cNvPr>
          <p:cNvGrpSpPr/>
          <p:nvPr/>
        </p:nvGrpSpPr>
        <p:grpSpPr>
          <a:xfrm>
            <a:off x="6369618" y="2824686"/>
            <a:ext cx="3517332" cy="2890936"/>
            <a:chOff x="899635" y="173102"/>
            <a:chExt cx="2891605" cy="2891605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4ACEEBD0-2C84-42F7-9A1C-B22C4476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49D48-1B8C-4F80-B3C8-8470257BB98A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7F449-ABF9-4A8D-A15F-B662664C4585}"/>
              </a:ext>
            </a:extLst>
          </p:cNvPr>
          <p:cNvGrpSpPr/>
          <p:nvPr/>
        </p:nvGrpSpPr>
        <p:grpSpPr>
          <a:xfrm>
            <a:off x="2355214" y="2510723"/>
            <a:ext cx="3902711" cy="3366279"/>
            <a:chOff x="6030618" y="-112280"/>
            <a:chExt cx="3903614" cy="336705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4C9A1BF-D2F1-4101-9F27-508DEEA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24910D-0D71-43E0-9E88-158F5E4DC255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7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800" ker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E36DE-96B0-4E8E-8349-A2EB3DC3DA18}"/>
                </a:ext>
              </a:extLst>
            </p:cNvPr>
            <p:cNvSpPr txBox="1"/>
            <p:nvPr/>
          </p:nvSpPr>
          <p:spPr>
            <a:xfrm>
              <a:off x="7386159" y="3433049"/>
              <a:ext cx="1730602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99 999</a:t>
              </a:r>
              <a:endPara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A0B023-B5E9-42EE-852D-20E7B9EED5FE}"/>
                </a:ext>
              </a:extLst>
            </p:cNvPr>
            <p:cNvSpPr txBox="1"/>
            <p:nvPr/>
          </p:nvSpPr>
          <p:spPr>
            <a:xfrm>
              <a:off x="7315200" y="3575957"/>
              <a:ext cx="2321285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31 654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5A60B3-AC24-42BD-8DF9-994A66884F62}"/>
                </a:ext>
              </a:extLst>
            </p:cNvPr>
            <p:cNvSpPr txBox="1"/>
            <p:nvPr/>
          </p:nvSpPr>
          <p:spPr>
            <a:xfrm>
              <a:off x="7466197" y="3356774"/>
              <a:ext cx="1774377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23 789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9A0C3C-DB2D-4596-BF9A-0995F9D70C50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31 653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23 790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717559" y="1577000"/>
            <a:ext cx="10323480" cy="18519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59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213</Words>
  <Application>Microsoft Office PowerPoint</Application>
  <PresentationFormat>Widescreen</PresentationFormat>
  <Paragraphs>34</Paragraphs>
  <Slides>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等线</vt:lpstr>
      <vt:lpstr>Arial</vt:lpstr>
      <vt:lpstr>Calibri</vt:lpstr>
      <vt:lpstr>Calibri Light</vt:lpstr>
      <vt:lpstr>Cambria</vt:lpstr>
      <vt:lpstr>MStiffHei PRC UltraBold</vt:lpstr>
      <vt:lpstr>Times New Roman</vt:lpstr>
      <vt:lpstr>VNI-Times</vt:lpstr>
      <vt:lpstr>华康海报体W12(P)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Administrator</cp:lastModifiedBy>
  <cp:revision>21</cp:revision>
  <dcterms:created xsi:type="dcterms:W3CDTF">2024-03-15T02:34:36Z</dcterms:created>
  <dcterms:modified xsi:type="dcterms:W3CDTF">2025-03-20T11:47:12Z</dcterms:modified>
</cp:coreProperties>
</file>