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sldIdLst>
    <p:sldId id="258" r:id="rId2"/>
    <p:sldId id="291" r:id="rId3"/>
    <p:sldId id="256" r:id="rId4"/>
    <p:sldId id="259" r:id="rId5"/>
    <p:sldId id="283" r:id="rId6"/>
    <p:sldId id="284" r:id="rId7"/>
    <p:sldId id="282" r:id="rId8"/>
    <p:sldId id="285" r:id="rId9"/>
    <p:sldId id="286" r:id="rId10"/>
    <p:sldId id="288" r:id="rId11"/>
    <p:sldId id="2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90" d="100"/>
          <a:sy n="90" d="100"/>
        </p:scale>
        <p:origin x="-39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55671-6679-441F-9059-3A3560C23C85}" type="datetimeFigureOut">
              <a:rPr lang="vi-VN" smtClean="0"/>
              <a:t>13/03/2025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E443-95FE-457A-A2D5-ED33CD22B78B}" type="slidenum">
              <a:rPr lang="vi-VN" smtClean="0"/>
              <a:t>‹#›</a:t>
            </a:fld>
            <a:endParaRPr lang="vi-VN"/>
          </a:p>
        </p:txBody>
      </p:sp>
    </p:spTree>
    <p:extLst>
      <p:ext uri="{BB962C8B-B14F-4D97-AF65-F5344CB8AC3E}">
        <p14:creationId xmlns:p14="http://schemas.microsoft.com/office/powerpoint/2010/main" val="8284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4</a:t>
            </a:fld>
            <a:endParaRPr lang="vi-VN"/>
          </a:p>
        </p:txBody>
      </p:sp>
    </p:spTree>
    <p:extLst>
      <p:ext uri="{BB962C8B-B14F-4D97-AF65-F5344CB8AC3E}">
        <p14:creationId xmlns:p14="http://schemas.microsoft.com/office/powerpoint/2010/main" val="263135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104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0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7</a:t>
            </a:fld>
            <a:endParaRPr lang="vi-VN"/>
          </a:p>
        </p:txBody>
      </p:sp>
    </p:spTree>
    <p:extLst>
      <p:ext uri="{BB962C8B-B14F-4D97-AF65-F5344CB8AC3E}">
        <p14:creationId xmlns:p14="http://schemas.microsoft.com/office/powerpoint/2010/main" val="320750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8</a:t>
            </a:fld>
            <a:endParaRPr lang="vi-VN"/>
          </a:p>
        </p:txBody>
      </p:sp>
    </p:spTree>
    <p:extLst>
      <p:ext uri="{BB962C8B-B14F-4D97-AF65-F5344CB8AC3E}">
        <p14:creationId xmlns:p14="http://schemas.microsoft.com/office/powerpoint/2010/main" val="326779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9</a:t>
            </a:fld>
            <a:endParaRPr lang="vi-VN"/>
          </a:p>
        </p:txBody>
      </p:sp>
    </p:spTree>
    <p:extLst>
      <p:ext uri="{BB962C8B-B14F-4D97-AF65-F5344CB8AC3E}">
        <p14:creationId xmlns:p14="http://schemas.microsoft.com/office/powerpoint/2010/main" val="12678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10</a:t>
            </a:fld>
            <a:endParaRPr lang="vi-VN"/>
          </a:p>
        </p:txBody>
      </p:sp>
    </p:spTree>
    <p:extLst>
      <p:ext uri="{BB962C8B-B14F-4D97-AF65-F5344CB8AC3E}">
        <p14:creationId xmlns:p14="http://schemas.microsoft.com/office/powerpoint/2010/main" val="187294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3/13/2025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76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4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7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455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2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1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xmlns=""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31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61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27433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91450"/>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6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91265"/>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7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28"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3/13/2025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4">
            <a:extLst>
              <a:ext uri="{FF2B5EF4-FFF2-40B4-BE49-F238E27FC236}">
                <a16:creationId xmlns:a16="http://schemas.microsoft.com/office/drawing/2014/main" xmlns="" id="{E2493634-16BF-8E31-B580-EBF8C66DC5E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0">
            <a:extLst>
              <a:ext uri="{FF2B5EF4-FFF2-40B4-BE49-F238E27FC236}">
                <a16:creationId xmlns:a16="http://schemas.microsoft.com/office/drawing/2014/main" xmlns="" id="{86CC7D08-26AE-C57A-580A-260361DD38A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14" name="图片 58">
            <a:extLst>
              <a:ext uri="{FF2B5EF4-FFF2-40B4-BE49-F238E27FC236}">
                <a16:creationId xmlns:a16="http://schemas.microsoft.com/office/drawing/2014/main" xmlns="" id="{10C03453-4057-4A02-4502-2ABB4EFE658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5" name="Picture 9">
            <a:extLst>
              <a:ext uri="{FF2B5EF4-FFF2-40B4-BE49-F238E27FC236}">
                <a16:creationId xmlns:a16="http://schemas.microsoft.com/office/drawing/2014/main" xmlns="" id="{3160489C-7FD0-2852-8896-6B35773A0096}"/>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6" name="TextBox 3">
            <a:extLst>
              <a:ext uri="{FF2B5EF4-FFF2-40B4-BE49-F238E27FC236}">
                <a16:creationId xmlns:a16="http://schemas.microsoft.com/office/drawing/2014/main" xmlns="" id="{D8764A2C-39B4-DDED-7441-421DCCA37742}"/>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29">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a16="http://schemas.microsoft.com/office/drawing/2014/main" xmlns="" id="{4B2681C8-1F7F-21BA-73F3-B3396366B34B}"/>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a16="http://schemas.microsoft.com/office/drawing/2014/main" xmlns="" id="{A94F7120-5C3C-52A2-12CA-3D4C3268F270}"/>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xmlns="" id="{E34860A1-6822-3F86-6133-E3C4213AEC98}"/>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20" name="TextBox 14">
            <a:extLst>
              <a:ext uri="{FF2B5EF4-FFF2-40B4-BE49-F238E27FC236}">
                <a16:creationId xmlns:a16="http://schemas.microsoft.com/office/drawing/2014/main" xmlns="" id="{44B9CA49-1C44-48AD-E2C2-123B7176E3FA}"/>
              </a:ext>
            </a:extLst>
          </p:cNvPr>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69030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652" r:id="rId20"/>
    <p:sldLayoutId id="2147483653"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xmlns=""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DD0182E0-E9A2-8BB5-1696-41AC9F25EF86}"/>
              </a:ext>
            </a:extLst>
          </p:cNvPr>
          <p:cNvSpPr txBox="1"/>
          <p:nvPr/>
        </p:nvSpPr>
        <p:spPr>
          <a:xfrm>
            <a:off x="221226" y="457200"/>
            <a:ext cx="12212318" cy="4708981"/>
          </a:xfrm>
          <a:prstGeom prst="rect">
            <a:avLst/>
          </a:prstGeom>
          <a:noFill/>
        </p:spPr>
        <p:txBody>
          <a:bodyPr wrap="none" rtlCol="0">
            <a:spAutoFit/>
          </a:bodyPr>
          <a:lstStyle/>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Câu 4</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Tìm trạng ngữ chỉ thời gian hoặc nơi chốn thay </a:t>
            </a:r>
            <a:endParaRPr lang="en-US" sz="4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cho ô vuông trong mỗi câu dưới đây:</a:t>
            </a:r>
            <a:endParaRPr lang="en-US" sz="4000" b="1" dirty="0">
              <a:solidFill>
                <a:srgbClr val="002060"/>
              </a:solidFill>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bầy chim hót líu lo</a:t>
            </a:r>
            <a:r>
              <a:rPr lang="vi-VN"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hoa phượng nở đỏ rực.</a:t>
            </a:r>
            <a:endParaRPr lang="en-US" sz="4000" dirty="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c. </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,đoàn </a:t>
            </a:r>
            <a:r>
              <a:rPr lang="vi-VN" sz="4000" dirty="0">
                <a:latin typeface="Times New Roman" panose="02020603050405020304" pitchFamily="18" charset="0"/>
                <a:cs typeface="Times New Roman" panose="02020603050405020304" pitchFamily="18" charset="0"/>
              </a:rPr>
              <a:t>thuyền nối đuôi nhau ra khơi.</a:t>
            </a:r>
          </a:p>
        </p:txBody>
      </p:sp>
      <p:sp>
        <p:nvSpPr>
          <p:cNvPr id="3" name="Rectangle 2"/>
          <p:cNvSpPr/>
          <p:nvPr/>
        </p:nvSpPr>
        <p:spPr>
          <a:xfrm>
            <a:off x="630621" y="2590127"/>
            <a:ext cx="2608984" cy="584775"/>
          </a:xfrm>
          <a:prstGeom prst="rect">
            <a:avLst/>
          </a:prstGeom>
        </p:spPr>
        <p:txBody>
          <a:bodyPr wrap="none">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endParaRPr>
          </a:p>
        </p:txBody>
      </p:sp>
      <p:sp>
        <p:nvSpPr>
          <p:cNvPr id="4" name="Rectangle 3"/>
          <p:cNvSpPr/>
          <p:nvPr/>
        </p:nvSpPr>
        <p:spPr>
          <a:xfrm>
            <a:off x="630621" y="3338671"/>
            <a:ext cx="2251514"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vườn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8295" y="4223076"/>
            <a:ext cx="3397084" cy="830997"/>
          </a:xfrm>
          <a:prstGeom prst="rect">
            <a:avLst/>
          </a:prstGeom>
        </p:spPr>
        <p:txBody>
          <a:bodyPr wrap="none">
            <a:spAutoFit/>
          </a:bodyPr>
          <a:lstStyle/>
          <a:p>
            <a:pP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Mới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0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16F5DA76-09FA-6AC1-6B59-3B34E2DCDCB3}"/>
              </a:ext>
            </a:extLst>
          </p:cNvPr>
          <p:cNvSpPr txBox="1"/>
          <p:nvPr/>
        </p:nvSpPr>
        <p:spPr>
          <a:xfrm>
            <a:off x="324463" y="339176"/>
            <a:ext cx="11543073" cy="707886"/>
          </a:xfrm>
          <a:prstGeom prst="rect">
            <a:avLst/>
          </a:prstGeom>
          <a:noFill/>
        </p:spPr>
        <p:txBody>
          <a:bodyPr wrap="square" rtlCol="0">
            <a:spAutoFit/>
          </a:bodyPr>
          <a:lstStyle/>
          <a:p>
            <a:r>
              <a:rPr lang="vi-VN" sz="4000" b="1">
                <a:solidFill>
                  <a:srgbClr val="0066CC"/>
                </a:solidFill>
                <a:latin typeface="Times New Roman" panose="02020603050405020304" pitchFamily="18" charset="0"/>
                <a:cs typeface="Times New Roman" panose="02020603050405020304" pitchFamily="18" charset="0"/>
              </a:rPr>
              <a:t>Câu 5</a:t>
            </a:r>
            <a:r>
              <a:rPr lang="en-US" sz="4000" b="1">
                <a:solidFill>
                  <a:srgbClr val="0066CC"/>
                </a:solidFill>
                <a:latin typeface="Times New Roman" panose="02020603050405020304" pitchFamily="18" charset="0"/>
                <a:cs typeface="Times New Roman" panose="02020603050405020304" pitchFamily="18" charset="0"/>
              </a:rPr>
              <a:t>. </a:t>
            </a:r>
            <a:r>
              <a:rPr lang="vi-VN" sz="4000" b="1">
                <a:solidFill>
                  <a:srgbClr val="0066CC"/>
                </a:solidFill>
                <a:latin typeface="Times New Roman" panose="02020603050405020304" pitchFamily="18" charset="0"/>
                <a:cs typeface="Times New Roman" panose="02020603050405020304" pitchFamily="18" charset="0"/>
              </a:rPr>
              <a:t>Cùng bạn hỏi – đáp về thời gian và nơi chốn.</a:t>
            </a:r>
          </a:p>
        </p:txBody>
      </p:sp>
      <p:sp>
        <p:nvSpPr>
          <p:cNvPr id="5" name="Hộp Văn bản 4">
            <a:extLst>
              <a:ext uri="{FF2B5EF4-FFF2-40B4-BE49-F238E27FC236}">
                <a16:creationId xmlns:a16="http://schemas.microsoft.com/office/drawing/2014/main" xmlns="" id="{B92D0849-F9E7-6CF2-76A5-C0CE903F7684}"/>
              </a:ext>
            </a:extLst>
          </p:cNvPr>
          <p:cNvSpPr txBox="1"/>
          <p:nvPr/>
        </p:nvSpPr>
        <p:spPr>
          <a:xfrm>
            <a:off x="559207" y="3819663"/>
            <a:ext cx="11073583" cy="2748253"/>
          </a:xfrm>
          <a:custGeom>
            <a:avLst/>
            <a:gdLst>
              <a:gd name="connsiteX0" fmla="*/ 0 w 11073583"/>
              <a:gd name="connsiteY0" fmla="*/ 0 h 2748253"/>
              <a:gd name="connsiteX1" fmla="*/ 472084 w 11073583"/>
              <a:gd name="connsiteY1" fmla="*/ 0 h 2748253"/>
              <a:gd name="connsiteX2" fmla="*/ 1165640 w 11073583"/>
              <a:gd name="connsiteY2" fmla="*/ 0 h 2748253"/>
              <a:gd name="connsiteX3" fmla="*/ 1526989 w 11073583"/>
              <a:gd name="connsiteY3" fmla="*/ 0 h 2748253"/>
              <a:gd name="connsiteX4" fmla="*/ 2331281 w 11073583"/>
              <a:gd name="connsiteY4" fmla="*/ 0 h 2748253"/>
              <a:gd name="connsiteX5" fmla="*/ 3135572 w 11073583"/>
              <a:gd name="connsiteY5" fmla="*/ 0 h 2748253"/>
              <a:gd name="connsiteX6" fmla="*/ 3718393 w 11073583"/>
              <a:gd name="connsiteY6" fmla="*/ 0 h 2748253"/>
              <a:gd name="connsiteX7" fmla="*/ 4190477 w 11073583"/>
              <a:gd name="connsiteY7" fmla="*/ 0 h 2748253"/>
              <a:gd name="connsiteX8" fmla="*/ 4773297 w 11073583"/>
              <a:gd name="connsiteY8" fmla="*/ 0 h 2748253"/>
              <a:gd name="connsiteX9" fmla="*/ 5577589 w 11073583"/>
              <a:gd name="connsiteY9" fmla="*/ 0 h 2748253"/>
              <a:gd name="connsiteX10" fmla="*/ 5828202 w 11073583"/>
              <a:gd name="connsiteY10" fmla="*/ 0 h 2748253"/>
              <a:gd name="connsiteX11" fmla="*/ 6300286 w 11073583"/>
              <a:gd name="connsiteY11" fmla="*/ 0 h 2748253"/>
              <a:gd name="connsiteX12" fmla="*/ 6772370 w 11073583"/>
              <a:gd name="connsiteY12" fmla="*/ 0 h 2748253"/>
              <a:gd name="connsiteX13" fmla="*/ 7244455 w 11073583"/>
              <a:gd name="connsiteY13" fmla="*/ 0 h 2748253"/>
              <a:gd name="connsiteX14" fmla="*/ 7716539 w 11073583"/>
              <a:gd name="connsiteY14" fmla="*/ 0 h 2748253"/>
              <a:gd name="connsiteX15" fmla="*/ 8410095 w 11073583"/>
              <a:gd name="connsiteY15" fmla="*/ 0 h 2748253"/>
              <a:gd name="connsiteX16" fmla="*/ 9214387 w 11073583"/>
              <a:gd name="connsiteY16" fmla="*/ 0 h 2748253"/>
              <a:gd name="connsiteX17" fmla="*/ 9797207 w 11073583"/>
              <a:gd name="connsiteY17" fmla="*/ 0 h 2748253"/>
              <a:gd name="connsiteX18" fmla="*/ 10269291 w 11073583"/>
              <a:gd name="connsiteY18" fmla="*/ 0 h 2748253"/>
              <a:gd name="connsiteX19" fmla="*/ 11073583 w 11073583"/>
              <a:gd name="connsiteY19" fmla="*/ 0 h 2748253"/>
              <a:gd name="connsiteX20" fmla="*/ 11073583 w 11073583"/>
              <a:gd name="connsiteY20" fmla="*/ 604616 h 2748253"/>
              <a:gd name="connsiteX21" fmla="*/ 11073583 w 11073583"/>
              <a:gd name="connsiteY21" fmla="*/ 1181749 h 2748253"/>
              <a:gd name="connsiteX22" fmla="*/ 11073583 w 11073583"/>
              <a:gd name="connsiteY22" fmla="*/ 1648952 h 2748253"/>
              <a:gd name="connsiteX23" fmla="*/ 11073583 w 11073583"/>
              <a:gd name="connsiteY23" fmla="*/ 2116155 h 2748253"/>
              <a:gd name="connsiteX24" fmla="*/ 11073583 w 11073583"/>
              <a:gd name="connsiteY24" fmla="*/ 2748253 h 2748253"/>
              <a:gd name="connsiteX25" fmla="*/ 10822970 w 11073583"/>
              <a:gd name="connsiteY25" fmla="*/ 2748253 h 2748253"/>
              <a:gd name="connsiteX26" fmla="*/ 10240150 w 11073583"/>
              <a:gd name="connsiteY26" fmla="*/ 2748253 h 2748253"/>
              <a:gd name="connsiteX27" fmla="*/ 9768066 w 11073583"/>
              <a:gd name="connsiteY27" fmla="*/ 2748253 h 2748253"/>
              <a:gd name="connsiteX28" fmla="*/ 9074510 w 11073583"/>
              <a:gd name="connsiteY28" fmla="*/ 2748253 h 2748253"/>
              <a:gd name="connsiteX29" fmla="*/ 8823897 w 11073583"/>
              <a:gd name="connsiteY29" fmla="*/ 2748253 h 2748253"/>
              <a:gd name="connsiteX30" fmla="*/ 8573285 w 11073583"/>
              <a:gd name="connsiteY30" fmla="*/ 2748253 h 2748253"/>
              <a:gd name="connsiteX31" fmla="*/ 8322672 w 11073583"/>
              <a:gd name="connsiteY31" fmla="*/ 2748253 h 2748253"/>
              <a:gd name="connsiteX32" fmla="*/ 7739852 w 11073583"/>
              <a:gd name="connsiteY32" fmla="*/ 2748253 h 2748253"/>
              <a:gd name="connsiteX33" fmla="*/ 6935560 w 11073583"/>
              <a:gd name="connsiteY33" fmla="*/ 2748253 h 2748253"/>
              <a:gd name="connsiteX34" fmla="*/ 6463476 w 11073583"/>
              <a:gd name="connsiteY34" fmla="*/ 2748253 h 2748253"/>
              <a:gd name="connsiteX35" fmla="*/ 5659184 w 11073583"/>
              <a:gd name="connsiteY35" fmla="*/ 2748253 h 2748253"/>
              <a:gd name="connsiteX36" fmla="*/ 5297835 w 11073583"/>
              <a:gd name="connsiteY36" fmla="*/ 2748253 h 2748253"/>
              <a:gd name="connsiteX37" fmla="*/ 4604279 w 11073583"/>
              <a:gd name="connsiteY37" fmla="*/ 2748253 h 2748253"/>
              <a:gd name="connsiteX38" fmla="*/ 4132195 w 11073583"/>
              <a:gd name="connsiteY38" fmla="*/ 2748253 h 2748253"/>
              <a:gd name="connsiteX39" fmla="*/ 3881582 w 11073583"/>
              <a:gd name="connsiteY39" fmla="*/ 2748253 h 2748253"/>
              <a:gd name="connsiteX40" fmla="*/ 3409498 w 11073583"/>
              <a:gd name="connsiteY40" fmla="*/ 2748253 h 2748253"/>
              <a:gd name="connsiteX41" fmla="*/ 3158885 w 11073583"/>
              <a:gd name="connsiteY41" fmla="*/ 2748253 h 2748253"/>
              <a:gd name="connsiteX42" fmla="*/ 2465329 w 11073583"/>
              <a:gd name="connsiteY42" fmla="*/ 2748253 h 2748253"/>
              <a:gd name="connsiteX43" fmla="*/ 2214717 w 11073583"/>
              <a:gd name="connsiteY43" fmla="*/ 2748253 h 2748253"/>
              <a:gd name="connsiteX44" fmla="*/ 1521161 w 11073583"/>
              <a:gd name="connsiteY44" fmla="*/ 2748253 h 2748253"/>
              <a:gd name="connsiteX45" fmla="*/ 1049076 w 11073583"/>
              <a:gd name="connsiteY45" fmla="*/ 2748253 h 2748253"/>
              <a:gd name="connsiteX46" fmla="*/ 576992 w 11073583"/>
              <a:gd name="connsiteY46" fmla="*/ 2748253 h 2748253"/>
              <a:gd name="connsiteX47" fmla="*/ 0 w 11073583"/>
              <a:gd name="connsiteY47" fmla="*/ 2748253 h 2748253"/>
              <a:gd name="connsiteX48" fmla="*/ 0 w 11073583"/>
              <a:gd name="connsiteY48" fmla="*/ 2281050 h 2748253"/>
              <a:gd name="connsiteX49" fmla="*/ 0 w 11073583"/>
              <a:gd name="connsiteY49" fmla="*/ 1676434 h 2748253"/>
              <a:gd name="connsiteX50" fmla="*/ 0 w 11073583"/>
              <a:gd name="connsiteY50" fmla="*/ 1209231 h 2748253"/>
              <a:gd name="connsiteX51" fmla="*/ 0 w 11073583"/>
              <a:gd name="connsiteY51" fmla="*/ 742028 h 2748253"/>
              <a:gd name="connsiteX52" fmla="*/ 0 w 11073583"/>
              <a:gd name="connsiteY52" fmla="*/ 0 h 274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583" h="2748253" fill="none" extrusionOk="0">
                <a:moveTo>
                  <a:pt x="0" y="0"/>
                </a:moveTo>
                <a:cubicBezTo>
                  <a:pt x="165308" y="-47714"/>
                  <a:pt x="323895" y="48520"/>
                  <a:pt x="472084" y="0"/>
                </a:cubicBezTo>
                <a:cubicBezTo>
                  <a:pt x="620273" y="-48520"/>
                  <a:pt x="961837" y="64200"/>
                  <a:pt x="1165640" y="0"/>
                </a:cubicBezTo>
                <a:cubicBezTo>
                  <a:pt x="1369443" y="-64200"/>
                  <a:pt x="1383931" y="28014"/>
                  <a:pt x="1526989" y="0"/>
                </a:cubicBezTo>
                <a:cubicBezTo>
                  <a:pt x="1670047" y="-28014"/>
                  <a:pt x="1975464" y="94011"/>
                  <a:pt x="2331281" y="0"/>
                </a:cubicBezTo>
                <a:cubicBezTo>
                  <a:pt x="2687098" y="-94011"/>
                  <a:pt x="2968344" y="44237"/>
                  <a:pt x="3135572" y="0"/>
                </a:cubicBezTo>
                <a:cubicBezTo>
                  <a:pt x="3302800" y="-44237"/>
                  <a:pt x="3543357" y="41757"/>
                  <a:pt x="3718393" y="0"/>
                </a:cubicBezTo>
                <a:cubicBezTo>
                  <a:pt x="3893429" y="-41757"/>
                  <a:pt x="4059606" y="8970"/>
                  <a:pt x="4190477" y="0"/>
                </a:cubicBezTo>
                <a:cubicBezTo>
                  <a:pt x="4321348" y="-8970"/>
                  <a:pt x="4582866" y="60757"/>
                  <a:pt x="4773297" y="0"/>
                </a:cubicBezTo>
                <a:cubicBezTo>
                  <a:pt x="4963728" y="-60757"/>
                  <a:pt x="5334633" y="56418"/>
                  <a:pt x="5577589" y="0"/>
                </a:cubicBezTo>
                <a:cubicBezTo>
                  <a:pt x="5820545" y="-56418"/>
                  <a:pt x="5765009" y="3144"/>
                  <a:pt x="5828202" y="0"/>
                </a:cubicBezTo>
                <a:cubicBezTo>
                  <a:pt x="5891395" y="-3144"/>
                  <a:pt x="6168060" y="9202"/>
                  <a:pt x="6300286" y="0"/>
                </a:cubicBezTo>
                <a:cubicBezTo>
                  <a:pt x="6432512" y="-9202"/>
                  <a:pt x="6593529" y="37071"/>
                  <a:pt x="6772370" y="0"/>
                </a:cubicBezTo>
                <a:cubicBezTo>
                  <a:pt x="6951211" y="-37071"/>
                  <a:pt x="7082998" y="31101"/>
                  <a:pt x="7244455" y="0"/>
                </a:cubicBezTo>
                <a:cubicBezTo>
                  <a:pt x="7405913" y="-31101"/>
                  <a:pt x="7590663" y="4647"/>
                  <a:pt x="7716539" y="0"/>
                </a:cubicBezTo>
                <a:cubicBezTo>
                  <a:pt x="7842415" y="-4647"/>
                  <a:pt x="8254375" y="82315"/>
                  <a:pt x="8410095" y="0"/>
                </a:cubicBezTo>
                <a:cubicBezTo>
                  <a:pt x="8565815" y="-82315"/>
                  <a:pt x="8836624" y="77597"/>
                  <a:pt x="9214387" y="0"/>
                </a:cubicBezTo>
                <a:cubicBezTo>
                  <a:pt x="9592150" y="-77597"/>
                  <a:pt x="9522389" y="48757"/>
                  <a:pt x="9797207" y="0"/>
                </a:cubicBezTo>
                <a:cubicBezTo>
                  <a:pt x="10072025" y="-48757"/>
                  <a:pt x="10126242" y="11451"/>
                  <a:pt x="10269291" y="0"/>
                </a:cubicBezTo>
                <a:cubicBezTo>
                  <a:pt x="10412340" y="-11451"/>
                  <a:pt x="10684545" y="52814"/>
                  <a:pt x="11073583" y="0"/>
                </a:cubicBezTo>
                <a:cubicBezTo>
                  <a:pt x="11123378" y="136762"/>
                  <a:pt x="11018259" y="353637"/>
                  <a:pt x="11073583" y="604616"/>
                </a:cubicBezTo>
                <a:cubicBezTo>
                  <a:pt x="11128907" y="855595"/>
                  <a:pt x="11030221" y="1055873"/>
                  <a:pt x="11073583" y="1181749"/>
                </a:cubicBezTo>
                <a:cubicBezTo>
                  <a:pt x="11116945" y="1307625"/>
                  <a:pt x="11064017" y="1474734"/>
                  <a:pt x="11073583" y="1648952"/>
                </a:cubicBezTo>
                <a:cubicBezTo>
                  <a:pt x="11083149" y="1823170"/>
                  <a:pt x="11068112" y="1979707"/>
                  <a:pt x="11073583" y="2116155"/>
                </a:cubicBezTo>
                <a:cubicBezTo>
                  <a:pt x="11079054" y="2252603"/>
                  <a:pt x="11065765" y="2531815"/>
                  <a:pt x="11073583" y="2748253"/>
                </a:cubicBezTo>
                <a:cubicBezTo>
                  <a:pt x="10990079" y="2773790"/>
                  <a:pt x="10929496" y="2720013"/>
                  <a:pt x="10822970" y="2748253"/>
                </a:cubicBezTo>
                <a:cubicBezTo>
                  <a:pt x="10716444" y="2776493"/>
                  <a:pt x="10385782" y="2724505"/>
                  <a:pt x="10240150" y="2748253"/>
                </a:cubicBezTo>
                <a:cubicBezTo>
                  <a:pt x="10094518" y="2772001"/>
                  <a:pt x="9916737" y="2698166"/>
                  <a:pt x="9768066" y="2748253"/>
                </a:cubicBezTo>
                <a:cubicBezTo>
                  <a:pt x="9619395" y="2798340"/>
                  <a:pt x="9346413" y="2675717"/>
                  <a:pt x="9074510" y="2748253"/>
                </a:cubicBezTo>
                <a:cubicBezTo>
                  <a:pt x="8802607" y="2820789"/>
                  <a:pt x="8911345" y="2732562"/>
                  <a:pt x="8823897" y="2748253"/>
                </a:cubicBezTo>
                <a:cubicBezTo>
                  <a:pt x="8736449" y="2763944"/>
                  <a:pt x="8675759" y="2740108"/>
                  <a:pt x="8573285" y="2748253"/>
                </a:cubicBezTo>
                <a:cubicBezTo>
                  <a:pt x="8470811" y="2756398"/>
                  <a:pt x="8424608" y="2731164"/>
                  <a:pt x="8322672" y="2748253"/>
                </a:cubicBezTo>
                <a:cubicBezTo>
                  <a:pt x="8220736" y="2765342"/>
                  <a:pt x="7916680" y="2721791"/>
                  <a:pt x="7739852" y="2748253"/>
                </a:cubicBezTo>
                <a:cubicBezTo>
                  <a:pt x="7563024" y="2774715"/>
                  <a:pt x="7332423" y="2652687"/>
                  <a:pt x="6935560" y="2748253"/>
                </a:cubicBezTo>
                <a:cubicBezTo>
                  <a:pt x="6538697" y="2843819"/>
                  <a:pt x="6628674" y="2733744"/>
                  <a:pt x="6463476" y="2748253"/>
                </a:cubicBezTo>
                <a:cubicBezTo>
                  <a:pt x="6298278" y="2762762"/>
                  <a:pt x="6005989" y="2660381"/>
                  <a:pt x="5659184" y="2748253"/>
                </a:cubicBezTo>
                <a:cubicBezTo>
                  <a:pt x="5312379" y="2836125"/>
                  <a:pt x="5398937" y="2715400"/>
                  <a:pt x="5297835" y="2748253"/>
                </a:cubicBezTo>
                <a:cubicBezTo>
                  <a:pt x="5196733" y="2781106"/>
                  <a:pt x="4893344" y="2742255"/>
                  <a:pt x="4604279" y="2748253"/>
                </a:cubicBezTo>
                <a:cubicBezTo>
                  <a:pt x="4315214" y="2754251"/>
                  <a:pt x="4317455" y="2740507"/>
                  <a:pt x="4132195" y="2748253"/>
                </a:cubicBezTo>
                <a:cubicBezTo>
                  <a:pt x="3946935" y="2755999"/>
                  <a:pt x="3984809" y="2731366"/>
                  <a:pt x="3881582" y="2748253"/>
                </a:cubicBezTo>
                <a:cubicBezTo>
                  <a:pt x="3778355" y="2765140"/>
                  <a:pt x="3609892" y="2734754"/>
                  <a:pt x="3409498" y="2748253"/>
                </a:cubicBezTo>
                <a:cubicBezTo>
                  <a:pt x="3209104" y="2761752"/>
                  <a:pt x="3222994" y="2748025"/>
                  <a:pt x="3158885" y="2748253"/>
                </a:cubicBezTo>
                <a:cubicBezTo>
                  <a:pt x="3094776" y="2748481"/>
                  <a:pt x="2741254" y="2702150"/>
                  <a:pt x="2465329" y="2748253"/>
                </a:cubicBezTo>
                <a:cubicBezTo>
                  <a:pt x="2189404" y="2794356"/>
                  <a:pt x="2298660" y="2733865"/>
                  <a:pt x="2214717" y="2748253"/>
                </a:cubicBezTo>
                <a:cubicBezTo>
                  <a:pt x="2130774" y="2762641"/>
                  <a:pt x="1772129" y="2703078"/>
                  <a:pt x="1521161" y="2748253"/>
                </a:cubicBezTo>
                <a:cubicBezTo>
                  <a:pt x="1270193" y="2793428"/>
                  <a:pt x="1258437" y="2705442"/>
                  <a:pt x="1049076" y="2748253"/>
                </a:cubicBezTo>
                <a:cubicBezTo>
                  <a:pt x="839715" y="2791064"/>
                  <a:pt x="696811" y="2727168"/>
                  <a:pt x="576992" y="2748253"/>
                </a:cubicBezTo>
                <a:cubicBezTo>
                  <a:pt x="457173" y="2769338"/>
                  <a:pt x="139308" y="2721232"/>
                  <a:pt x="0" y="2748253"/>
                </a:cubicBezTo>
                <a:cubicBezTo>
                  <a:pt x="-30613" y="2613928"/>
                  <a:pt x="13856" y="2385502"/>
                  <a:pt x="0" y="2281050"/>
                </a:cubicBezTo>
                <a:cubicBezTo>
                  <a:pt x="-13856" y="2176598"/>
                  <a:pt x="21537" y="1976061"/>
                  <a:pt x="0" y="1676434"/>
                </a:cubicBezTo>
                <a:cubicBezTo>
                  <a:pt x="-21537" y="1376807"/>
                  <a:pt x="19223" y="1363493"/>
                  <a:pt x="0" y="1209231"/>
                </a:cubicBezTo>
                <a:cubicBezTo>
                  <a:pt x="-19223" y="1054969"/>
                  <a:pt x="47804" y="935826"/>
                  <a:pt x="0" y="742028"/>
                </a:cubicBezTo>
                <a:cubicBezTo>
                  <a:pt x="-47804" y="548230"/>
                  <a:pt x="48164" y="261205"/>
                  <a:pt x="0" y="0"/>
                </a:cubicBezTo>
                <a:close/>
              </a:path>
              <a:path w="11073583" h="2748253" stroke="0" extrusionOk="0">
                <a:moveTo>
                  <a:pt x="0" y="0"/>
                </a:moveTo>
                <a:cubicBezTo>
                  <a:pt x="90930" y="-26213"/>
                  <a:pt x="181952" y="29165"/>
                  <a:pt x="250613" y="0"/>
                </a:cubicBezTo>
                <a:cubicBezTo>
                  <a:pt x="319274" y="-29165"/>
                  <a:pt x="713468" y="43162"/>
                  <a:pt x="833433" y="0"/>
                </a:cubicBezTo>
                <a:cubicBezTo>
                  <a:pt x="953398" y="-43162"/>
                  <a:pt x="1257128" y="7314"/>
                  <a:pt x="1637725" y="0"/>
                </a:cubicBezTo>
                <a:cubicBezTo>
                  <a:pt x="2018322" y="-7314"/>
                  <a:pt x="2224306" y="96139"/>
                  <a:pt x="2442016" y="0"/>
                </a:cubicBezTo>
                <a:cubicBezTo>
                  <a:pt x="2659726" y="-96139"/>
                  <a:pt x="2610070" y="7104"/>
                  <a:pt x="2692629" y="0"/>
                </a:cubicBezTo>
                <a:cubicBezTo>
                  <a:pt x="2775188" y="-7104"/>
                  <a:pt x="3246761" y="30278"/>
                  <a:pt x="3496921" y="0"/>
                </a:cubicBezTo>
                <a:cubicBezTo>
                  <a:pt x="3747081" y="-30278"/>
                  <a:pt x="3836442" y="30961"/>
                  <a:pt x="3969005" y="0"/>
                </a:cubicBezTo>
                <a:cubicBezTo>
                  <a:pt x="4101568" y="-30961"/>
                  <a:pt x="4600429" y="35820"/>
                  <a:pt x="4773297" y="0"/>
                </a:cubicBezTo>
                <a:cubicBezTo>
                  <a:pt x="4946165" y="-35820"/>
                  <a:pt x="5333881" y="81459"/>
                  <a:pt x="5577589" y="0"/>
                </a:cubicBezTo>
                <a:cubicBezTo>
                  <a:pt x="5821297" y="-81459"/>
                  <a:pt x="6132992" y="9669"/>
                  <a:pt x="6381881" y="0"/>
                </a:cubicBezTo>
                <a:cubicBezTo>
                  <a:pt x="6630770" y="-9669"/>
                  <a:pt x="6588922" y="33053"/>
                  <a:pt x="6743229" y="0"/>
                </a:cubicBezTo>
                <a:cubicBezTo>
                  <a:pt x="6897536" y="-33053"/>
                  <a:pt x="6871505" y="24864"/>
                  <a:pt x="6993842" y="0"/>
                </a:cubicBezTo>
                <a:cubicBezTo>
                  <a:pt x="7116179" y="-24864"/>
                  <a:pt x="7331713" y="7177"/>
                  <a:pt x="7465926" y="0"/>
                </a:cubicBezTo>
                <a:cubicBezTo>
                  <a:pt x="7600139" y="-7177"/>
                  <a:pt x="7601048" y="13746"/>
                  <a:pt x="7716539" y="0"/>
                </a:cubicBezTo>
                <a:cubicBezTo>
                  <a:pt x="7832030" y="-13746"/>
                  <a:pt x="8289499" y="37306"/>
                  <a:pt x="8520831" y="0"/>
                </a:cubicBezTo>
                <a:cubicBezTo>
                  <a:pt x="8752163" y="-37306"/>
                  <a:pt x="9029301" y="30114"/>
                  <a:pt x="9214387" y="0"/>
                </a:cubicBezTo>
                <a:cubicBezTo>
                  <a:pt x="9399473" y="-30114"/>
                  <a:pt x="9478631" y="64"/>
                  <a:pt x="9575735" y="0"/>
                </a:cubicBezTo>
                <a:cubicBezTo>
                  <a:pt x="9672839" y="-64"/>
                  <a:pt x="9916991" y="59424"/>
                  <a:pt x="10158555" y="0"/>
                </a:cubicBezTo>
                <a:cubicBezTo>
                  <a:pt x="10400119" y="-59424"/>
                  <a:pt x="10663302" y="10322"/>
                  <a:pt x="11073583" y="0"/>
                </a:cubicBezTo>
                <a:cubicBezTo>
                  <a:pt x="11076810" y="268636"/>
                  <a:pt x="11025498" y="415752"/>
                  <a:pt x="11073583" y="604616"/>
                </a:cubicBezTo>
                <a:cubicBezTo>
                  <a:pt x="11121668" y="793480"/>
                  <a:pt x="11065767" y="902183"/>
                  <a:pt x="11073583" y="1154266"/>
                </a:cubicBezTo>
                <a:cubicBezTo>
                  <a:pt x="11081399" y="1406349"/>
                  <a:pt x="11016019" y="1614073"/>
                  <a:pt x="11073583" y="1758882"/>
                </a:cubicBezTo>
                <a:cubicBezTo>
                  <a:pt x="11131147" y="1903691"/>
                  <a:pt x="11024658" y="2039227"/>
                  <a:pt x="11073583" y="2226085"/>
                </a:cubicBezTo>
                <a:cubicBezTo>
                  <a:pt x="11122508" y="2412943"/>
                  <a:pt x="11037676" y="2526125"/>
                  <a:pt x="11073583" y="2748253"/>
                </a:cubicBezTo>
                <a:cubicBezTo>
                  <a:pt x="10778533" y="2749274"/>
                  <a:pt x="10666459" y="2709573"/>
                  <a:pt x="10269291" y="2748253"/>
                </a:cubicBezTo>
                <a:cubicBezTo>
                  <a:pt x="9872123" y="2786933"/>
                  <a:pt x="9682157" y="2718249"/>
                  <a:pt x="9464999" y="2748253"/>
                </a:cubicBezTo>
                <a:cubicBezTo>
                  <a:pt x="9247841" y="2778257"/>
                  <a:pt x="9216681" y="2700849"/>
                  <a:pt x="8992915" y="2748253"/>
                </a:cubicBezTo>
                <a:cubicBezTo>
                  <a:pt x="8769149" y="2795657"/>
                  <a:pt x="8539436" y="2702561"/>
                  <a:pt x="8299359" y="2748253"/>
                </a:cubicBezTo>
                <a:cubicBezTo>
                  <a:pt x="8059282" y="2793945"/>
                  <a:pt x="7907296" y="2727449"/>
                  <a:pt x="7716539" y="2748253"/>
                </a:cubicBezTo>
                <a:cubicBezTo>
                  <a:pt x="7525782" y="2769057"/>
                  <a:pt x="7518097" y="2734798"/>
                  <a:pt x="7465926" y="2748253"/>
                </a:cubicBezTo>
                <a:cubicBezTo>
                  <a:pt x="7413755" y="2761708"/>
                  <a:pt x="7012294" y="2671726"/>
                  <a:pt x="6661634" y="2748253"/>
                </a:cubicBezTo>
                <a:cubicBezTo>
                  <a:pt x="6310974" y="2824780"/>
                  <a:pt x="6316454" y="2746711"/>
                  <a:pt x="6078814" y="2748253"/>
                </a:cubicBezTo>
                <a:cubicBezTo>
                  <a:pt x="5841174" y="2749795"/>
                  <a:pt x="5749839" y="2711714"/>
                  <a:pt x="5495994" y="2748253"/>
                </a:cubicBezTo>
                <a:cubicBezTo>
                  <a:pt x="5242149" y="2784792"/>
                  <a:pt x="5177332" y="2719173"/>
                  <a:pt x="4913174" y="2748253"/>
                </a:cubicBezTo>
                <a:cubicBezTo>
                  <a:pt x="4649016" y="2777333"/>
                  <a:pt x="4722563" y="2722095"/>
                  <a:pt x="4662561" y="2748253"/>
                </a:cubicBezTo>
                <a:cubicBezTo>
                  <a:pt x="4602559" y="2774411"/>
                  <a:pt x="4472425" y="2706752"/>
                  <a:pt x="4301213" y="2748253"/>
                </a:cubicBezTo>
                <a:cubicBezTo>
                  <a:pt x="4130001" y="2789754"/>
                  <a:pt x="4040471" y="2738498"/>
                  <a:pt x="3939864" y="2748253"/>
                </a:cubicBezTo>
                <a:cubicBezTo>
                  <a:pt x="3839257" y="2758008"/>
                  <a:pt x="3553194" y="2701350"/>
                  <a:pt x="3357044" y="2748253"/>
                </a:cubicBezTo>
                <a:cubicBezTo>
                  <a:pt x="3160894" y="2795156"/>
                  <a:pt x="3012487" y="2697492"/>
                  <a:pt x="2884960" y="2748253"/>
                </a:cubicBezTo>
                <a:cubicBezTo>
                  <a:pt x="2757433" y="2799014"/>
                  <a:pt x="2603765" y="2713832"/>
                  <a:pt x="2412875" y="2748253"/>
                </a:cubicBezTo>
                <a:cubicBezTo>
                  <a:pt x="2221986" y="2782674"/>
                  <a:pt x="2268371" y="2724222"/>
                  <a:pt x="2162263" y="2748253"/>
                </a:cubicBezTo>
                <a:cubicBezTo>
                  <a:pt x="2056155" y="2772284"/>
                  <a:pt x="1991611" y="2747127"/>
                  <a:pt x="1911650" y="2748253"/>
                </a:cubicBezTo>
                <a:cubicBezTo>
                  <a:pt x="1831689" y="2749379"/>
                  <a:pt x="1600959" y="2708592"/>
                  <a:pt x="1328830" y="2748253"/>
                </a:cubicBezTo>
                <a:cubicBezTo>
                  <a:pt x="1056701" y="2787914"/>
                  <a:pt x="1129877" y="2732695"/>
                  <a:pt x="967481" y="2748253"/>
                </a:cubicBezTo>
                <a:cubicBezTo>
                  <a:pt x="805085" y="2763811"/>
                  <a:pt x="396834" y="2643322"/>
                  <a:pt x="0" y="2748253"/>
                </a:cubicBezTo>
                <a:cubicBezTo>
                  <a:pt x="-13965" y="2489044"/>
                  <a:pt x="19559" y="2383336"/>
                  <a:pt x="0" y="2226085"/>
                </a:cubicBezTo>
                <a:cubicBezTo>
                  <a:pt x="-19559" y="2068834"/>
                  <a:pt x="19403" y="1941801"/>
                  <a:pt x="0" y="1758882"/>
                </a:cubicBezTo>
                <a:cubicBezTo>
                  <a:pt x="-19403" y="1575963"/>
                  <a:pt x="18872" y="1327863"/>
                  <a:pt x="0" y="1154266"/>
                </a:cubicBezTo>
                <a:cubicBezTo>
                  <a:pt x="-18872" y="980669"/>
                  <a:pt x="28499" y="772991"/>
                  <a:pt x="0" y="577133"/>
                </a:cubicBezTo>
                <a:cubicBezTo>
                  <a:pt x="-28499" y="381275"/>
                  <a:pt x="40354" y="224626"/>
                  <a:pt x="0" y="0"/>
                </a:cubicBezTo>
                <a:close/>
              </a:path>
            </a:pathLst>
          </a:custGeom>
          <a:solidFill>
            <a:schemeClr val="accent1">
              <a:lumMod val="20000"/>
              <a:lumOff val="80000"/>
            </a:schemeClr>
          </a:solidFill>
          <a:ln w="76200">
            <a:solidFill>
              <a:srgbClr val="FF0000"/>
            </a:solidFill>
            <a:extLst>
              <a:ext uri="{C807C97D-BFC1-408E-A445-0C87EB9F89A2}">
                <ask:lineSketchStyleProps xmlns:ask="http://schemas.microsoft.com/office/drawing/2018/sketchyshapes" xmlns="" sd="1550075702">
                  <a:prstGeom prst="rect">
                    <a:avLst/>
                  </a:prstGeom>
                  <ask:type>
                    <ask:lineSketchScribble/>
                  </ask:type>
                </ask:lineSketchStyleProps>
              </a:ext>
            </a:extLst>
          </a:ln>
          <a:effectLst>
            <a:glow rad="228600">
              <a:schemeClr val="accent4">
                <a:satMod val="175000"/>
                <a:alpha val="40000"/>
              </a:schemeClr>
            </a:glow>
          </a:effectLst>
        </p:spPr>
        <p:txBody>
          <a:bodyPr wrap="square">
            <a:spAutoFit/>
          </a:bodyPr>
          <a:lstStyle/>
          <a:p>
            <a:pPr>
              <a:lnSpc>
                <a:spcPct val="150000"/>
              </a:lnSpc>
            </a:pPr>
            <a:r>
              <a:rPr lang="vi-VN" sz="4000" dirty="0">
                <a:solidFill>
                  <a:srgbClr val="FF0000"/>
                </a:solidFill>
                <a:latin typeface="Times New Roman" panose="02020603050405020304" pitchFamily="18" charset="0"/>
                <a:cs typeface="Times New Roman" panose="02020603050405020304" pitchFamily="18" charset="0"/>
              </a:rPr>
              <a:t>Mẫu: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Khi nào </a:t>
            </a:r>
            <a:r>
              <a:rPr lang="vi-VN" sz="4000" dirty="0">
                <a:solidFill>
                  <a:schemeClr val="tx2"/>
                </a:solidFill>
                <a:latin typeface="Times New Roman" panose="02020603050405020304" pitchFamily="18" charset="0"/>
                <a:cs typeface="Times New Roman" panose="02020603050405020304" pitchFamily="18" charset="0"/>
              </a:rPr>
              <a:t>trường mình được nghỉ hè?</a:t>
            </a:r>
            <a:endParaRPr lang="en-US" sz="40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Cuối tháng Năm</a:t>
            </a:r>
            <a:r>
              <a:rPr lang="vi-VN" sz="4000" dirty="0">
                <a:solidFill>
                  <a:schemeClr val="tx2"/>
                </a:solidFill>
                <a:latin typeface="Times New Roman" panose="02020603050405020304" pitchFamily="18" charset="0"/>
                <a:cs typeface="Times New Roman" panose="02020603050405020304" pitchFamily="18" charset="0"/>
              </a:rPr>
              <a:t>, trường mình được nghỉ hè. </a:t>
            </a:r>
          </a:p>
        </p:txBody>
      </p:sp>
      <p:pic>
        <p:nvPicPr>
          <p:cNvPr id="6" name="Hình ảnh 5">
            <a:extLst>
              <a:ext uri="{FF2B5EF4-FFF2-40B4-BE49-F238E27FC236}">
                <a16:creationId xmlns:a16="http://schemas.microsoft.com/office/drawing/2014/main" xmlns="" id="{0DCDC16F-6F72-B656-2D8E-59DB09CEFA76}"/>
              </a:ext>
            </a:extLst>
          </p:cNvPr>
          <p:cNvPicPr>
            <a:picLocks noChangeAspect="1"/>
          </p:cNvPicPr>
          <p:nvPr/>
        </p:nvPicPr>
        <p:blipFill rotWithShape="1">
          <a:blip r:embed="rId2"/>
          <a:srcRect l="20806" t="27974" r="67191" b="59575"/>
          <a:stretch/>
        </p:blipFill>
        <p:spPr>
          <a:xfrm>
            <a:off x="3915418" y="1047062"/>
            <a:ext cx="4057107" cy="2684207"/>
          </a:xfrm>
          <a:prstGeom prst="rect">
            <a:avLst/>
          </a:prstGeom>
        </p:spPr>
      </p:pic>
    </p:spTree>
    <p:extLst>
      <p:ext uri="{BB962C8B-B14F-4D97-AF65-F5344CB8AC3E}">
        <p14:creationId xmlns:p14="http://schemas.microsoft.com/office/powerpoint/2010/main" val="8839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 y="1292860"/>
            <a:ext cx="11746230" cy="3631763"/>
          </a:xfrm>
          <a:prstGeom prst="rect">
            <a:avLst/>
          </a:prstGeom>
        </p:spPr>
        <p:txBody>
          <a:bodyPr wrap="square">
            <a:spAutoFit/>
          </a:bodyPr>
          <a:lstStyle/>
          <a:p>
            <a:pPr>
              <a:lnSpc>
                <a:spcPct val="115000"/>
              </a:lnSpc>
            </a:pPr>
            <a:r>
              <a:rPr lang="en-US" sz="4000" dirty="0" err="1">
                <a:latin typeface="Times New Roman"/>
                <a:ea typeface="Calibri"/>
              </a:rPr>
              <a:t>Đọc</a:t>
            </a:r>
            <a:r>
              <a:rPr lang="en-US" sz="4000" dirty="0">
                <a:latin typeface="Times New Roman"/>
                <a:ea typeface="Calibri"/>
              </a:rPr>
              <a:t> </a:t>
            </a:r>
            <a:r>
              <a:rPr lang="en-US" sz="4000" dirty="0" err="1">
                <a:latin typeface="Times New Roman"/>
                <a:ea typeface="Calibri"/>
              </a:rPr>
              <a:t>câu</a:t>
            </a:r>
            <a:r>
              <a:rPr lang="en-US" sz="4000" dirty="0">
                <a:latin typeface="Times New Roman"/>
                <a:ea typeface="Calibri"/>
              </a:rPr>
              <a:t> </a:t>
            </a:r>
            <a:r>
              <a:rPr lang="en-US" sz="4000" dirty="0" err="1">
                <a:latin typeface="Times New Roman"/>
                <a:ea typeface="Calibri"/>
              </a:rPr>
              <a:t>văn</a:t>
            </a:r>
            <a:r>
              <a:rPr lang="en-US" sz="4000" dirty="0">
                <a:latin typeface="Times New Roman"/>
                <a:ea typeface="Calibri"/>
              </a:rPr>
              <a:t> </a:t>
            </a:r>
            <a:r>
              <a:rPr lang="en-US" sz="4000" dirty="0" err="1">
                <a:latin typeface="Times New Roman"/>
                <a:ea typeface="Calibri"/>
              </a:rPr>
              <a:t>sau</a:t>
            </a:r>
            <a:r>
              <a:rPr lang="en-US" sz="4000" dirty="0">
                <a:latin typeface="Times New Roman"/>
                <a:ea typeface="Calibri"/>
              </a:rPr>
              <a:t> </a:t>
            </a:r>
            <a:r>
              <a:rPr lang="en-US" sz="4000" dirty="0" err="1">
                <a:latin typeface="Times New Roman"/>
                <a:ea typeface="Calibri"/>
              </a:rPr>
              <a:t>và</a:t>
            </a:r>
            <a:r>
              <a:rPr lang="en-US" sz="4000" dirty="0">
                <a:latin typeface="Times New Roman"/>
                <a:ea typeface="Calibri"/>
              </a:rPr>
              <a:t> </a:t>
            </a:r>
            <a:r>
              <a:rPr lang="en-US" sz="4000" dirty="0" err="1">
                <a:latin typeface="Times New Roman"/>
                <a:ea typeface="Calibri"/>
              </a:rPr>
              <a:t>trả</a:t>
            </a:r>
            <a:r>
              <a:rPr lang="en-US" sz="4000" dirty="0">
                <a:latin typeface="Times New Roman"/>
                <a:ea typeface="Calibri"/>
              </a:rPr>
              <a:t> </a:t>
            </a:r>
            <a:r>
              <a:rPr lang="en-US" sz="4000" dirty="0" err="1">
                <a:latin typeface="Times New Roman"/>
                <a:ea typeface="Calibri"/>
              </a:rPr>
              <a:t>lời</a:t>
            </a:r>
            <a:r>
              <a:rPr lang="en-US" sz="4000" dirty="0">
                <a:latin typeface="Times New Roman"/>
                <a:ea typeface="Calibri"/>
              </a:rPr>
              <a:t> </a:t>
            </a:r>
            <a:r>
              <a:rPr lang="en-US" sz="4000" dirty="0" err="1">
                <a:latin typeface="Times New Roman"/>
                <a:ea typeface="Calibri"/>
              </a:rPr>
              <a:t>các</a:t>
            </a:r>
            <a:r>
              <a:rPr lang="en-US" sz="4000" dirty="0">
                <a:latin typeface="Times New Roman"/>
                <a:ea typeface="Calibri"/>
              </a:rPr>
              <a:t> </a:t>
            </a:r>
            <a:r>
              <a:rPr lang="en-US" sz="4000" dirty="0" err="1">
                <a:latin typeface="Times New Roman"/>
                <a:ea typeface="Calibri"/>
              </a:rPr>
              <a:t>câu</a:t>
            </a:r>
            <a:r>
              <a:rPr lang="en-US" sz="4000" dirty="0">
                <a:latin typeface="Times New Roman"/>
                <a:ea typeface="Calibri"/>
              </a:rPr>
              <a:t> </a:t>
            </a:r>
            <a:r>
              <a:rPr lang="en-US" sz="4000" dirty="0" err="1">
                <a:latin typeface="Times New Roman"/>
                <a:ea typeface="Calibri"/>
              </a:rPr>
              <a:t>hỏi</a:t>
            </a:r>
            <a:r>
              <a:rPr lang="en-US" sz="4000" dirty="0">
                <a:latin typeface="Times New Roman"/>
                <a:ea typeface="Calibri"/>
              </a:rPr>
              <a:t>:</a:t>
            </a:r>
          </a:p>
          <a:p>
            <a:pPr>
              <a:lnSpc>
                <a:spcPct val="115000"/>
              </a:lnSpc>
            </a:pPr>
            <a:r>
              <a:rPr lang="en-US" sz="4000" dirty="0" smtClean="0">
                <a:latin typeface="Times New Roman"/>
                <a:ea typeface="Calibri"/>
              </a:rPr>
              <a:t>- </a:t>
            </a:r>
            <a:r>
              <a:rPr lang="en-US" sz="4000" dirty="0" err="1" smtClean="0">
                <a:latin typeface="Times New Roman"/>
                <a:ea typeface="Calibri"/>
              </a:rPr>
              <a:t>Trong</a:t>
            </a:r>
            <a:r>
              <a:rPr lang="en-US" sz="4000" dirty="0" smtClean="0">
                <a:latin typeface="Times New Roman"/>
                <a:ea typeface="Calibri"/>
              </a:rPr>
              <a:t> </a:t>
            </a:r>
            <a:r>
              <a:rPr lang="en-US" sz="4000" dirty="0" err="1">
                <a:latin typeface="Times New Roman"/>
                <a:ea typeface="Calibri"/>
              </a:rPr>
              <a:t>lớp</a:t>
            </a:r>
            <a:r>
              <a:rPr lang="en-US" sz="4000" dirty="0">
                <a:latin typeface="Times New Roman"/>
                <a:ea typeface="Calibri"/>
              </a:rPr>
              <a:t>, </a:t>
            </a:r>
            <a:r>
              <a:rPr lang="en-US" sz="4000" dirty="0" err="1">
                <a:latin typeface="Times New Roman"/>
                <a:ea typeface="Calibri"/>
              </a:rPr>
              <a:t>em</a:t>
            </a:r>
            <a:r>
              <a:rPr lang="en-US" sz="4000" dirty="0">
                <a:latin typeface="Times New Roman"/>
                <a:ea typeface="Calibri"/>
              </a:rPr>
              <a:t> </a:t>
            </a:r>
            <a:r>
              <a:rPr lang="en-US" sz="4000" dirty="0" err="1">
                <a:latin typeface="Times New Roman"/>
                <a:ea typeface="Calibri"/>
              </a:rPr>
              <a:t>luôn</a:t>
            </a:r>
            <a:r>
              <a:rPr lang="en-US" sz="4000" dirty="0">
                <a:latin typeface="Times New Roman"/>
                <a:ea typeface="Calibri"/>
              </a:rPr>
              <a:t> </a:t>
            </a:r>
            <a:r>
              <a:rPr lang="en-US" sz="4000" dirty="0" err="1">
                <a:latin typeface="Times New Roman"/>
                <a:ea typeface="Calibri"/>
              </a:rPr>
              <a:t>chăm</a:t>
            </a:r>
            <a:r>
              <a:rPr lang="en-US" sz="4000" dirty="0">
                <a:latin typeface="Times New Roman"/>
                <a:ea typeface="Calibri"/>
              </a:rPr>
              <a:t> </a:t>
            </a:r>
            <a:r>
              <a:rPr lang="en-US" sz="4000" dirty="0" err="1">
                <a:latin typeface="Times New Roman"/>
                <a:ea typeface="Calibri"/>
              </a:rPr>
              <a:t>chú</a:t>
            </a:r>
            <a:r>
              <a:rPr lang="en-US" sz="4000" dirty="0">
                <a:latin typeface="Times New Roman"/>
                <a:ea typeface="Calibri"/>
              </a:rPr>
              <a:t> </a:t>
            </a:r>
            <a:r>
              <a:rPr lang="en-US" sz="4000" dirty="0" err="1">
                <a:latin typeface="Times New Roman"/>
                <a:ea typeface="Calibri"/>
              </a:rPr>
              <a:t>nghe</a:t>
            </a:r>
            <a:r>
              <a:rPr lang="en-US" sz="4000" dirty="0">
                <a:latin typeface="Times New Roman"/>
                <a:ea typeface="Calibri"/>
              </a:rPr>
              <a:t> </a:t>
            </a:r>
            <a:r>
              <a:rPr lang="en-US" sz="4000" dirty="0" err="1">
                <a:latin typeface="Times New Roman"/>
                <a:ea typeface="Calibri"/>
              </a:rPr>
              <a:t>thầy</a:t>
            </a:r>
            <a:r>
              <a:rPr lang="en-US" sz="4000" dirty="0">
                <a:latin typeface="Times New Roman"/>
                <a:ea typeface="Calibri"/>
              </a:rPr>
              <a:t>, </a:t>
            </a:r>
            <a:r>
              <a:rPr lang="en-US" sz="4000" dirty="0" err="1">
                <a:latin typeface="Times New Roman"/>
                <a:ea typeface="Calibri"/>
              </a:rPr>
              <a:t>cô</a:t>
            </a:r>
            <a:r>
              <a:rPr lang="en-US" sz="4000" dirty="0">
                <a:latin typeface="Times New Roman"/>
                <a:ea typeface="Calibri"/>
              </a:rPr>
              <a:t> </a:t>
            </a:r>
            <a:r>
              <a:rPr lang="en-US" sz="4000" dirty="0" err="1">
                <a:latin typeface="Times New Roman"/>
                <a:ea typeface="Calibri"/>
              </a:rPr>
              <a:t>giảng</a:t>
            </a:r>
            <a:r>
              <a:rPr lang="en-US" sz="4000" dirty="0">
                <a:latin typeface="Times New Roman"/>
                <a:ea typeface="Calibri"/>
              </a:rPr>
              <a:t> </a:t>
            </a:r>
            <a:r>
              <a:rPr lang="en-US" sz="4000" dirty="0" err="1">
                <a:latin typeface="Times New Roman"/>
                <a:ea typeface="Calibri"/>
              </a:rPr>
              <a:t>bài</a:t>
            </a:r>
            <a:r>
              <a:rPr lang="en-US" sz="4000" dirty="0" smtClean="0">
                <a:latin typeface="Times New Roman"/>
                <a:ea typeface="Calibri"/>
              </a:rPr>
              <a:t>.</a:t>
            </a:r>
          </a:p>
          <a:p>
            <a:pPr>
              <a:lnSpc>
                <a:spcPct val="115000"/>
              </a:lnSpc>
            </a:pPr>
            <a:r>
              <a:rPr lang="en-US" sz="4000" dirty="0" smtClean="0">
                <a:latin typeface="Times New Roman"/>
                <a:ea typeface="Calibri"/>
              </a:rPr>
              <a:t>-</a:t>
            </a:r>
            <a:r>
              <a:rPr lang="en-US" sz="4000" dirty="0">
                <a:latin typeface="Times New Roman"/>
                <a:ea typeface="Calibri"/>
              </a:rPr>
              <a:t> </a:t>
            </a:r>
            <a:r>
              <a:rPr lang="en-US" sz="4000" dirty="0" err="1" smtClean="0">
                <a:latin typeface="Times New Roman"/>
                <a:ea typeface="Calibri"/>
              </a:rPr>
              <a:t>Hôm</a:t>
            </a:r>
            <a:r>
              <a:rPr lang="en-US" sz="4000" dirty="0" smtClean="0">
                <a:latin typeface="Times New Roman"/>
                <a:ea typeface="Calibri"/>
              </a:rPr>
              <a:t> </a:t>
            </a:r>
            <a:r>
              <a:rPr lang="en-US" sz="4000" dirty="0">
                <a:latin typeface="Times New Roman"/>
                <a:ea typeface="Calibri"/>
              </a:rPr>
              <a:t>qua, </a:t>
            </a:r>
            <a:r>
              <a:rPr lang="en-US" sz="4000" dirty="0" err="1">
                <a:latin typeface="Times New Roman"/>
                <a:ea typeface="Calibri"/>
              </a:rPr>
              <a:t>em</a:t>
            </a:r>
            <a:r>
              <a:rPr lang="en-US" sz="4000" dirty="0">
                <a:latin typeface="Times New Roman"/>
                <a:ea typeface="Calibri"/>
              </a:rPr>
              <a:t> </a:t>
            </a:r>
            <a:r>
              <a:rPr lang="en-US" sz="4000" dirty="0" err="1">
                <a:latin typeface="Times New Roman"/>
                <a:ea typeface="Calibri"/>
              </a:rPr>
              <a:t>cùng</a:t>
            </a:r>
            <a:r>
              <a:rPr lang="en-US" sz="4000" dirty="0">
                <a:latin typeface="Times New Roman"/>
                <a:ea typeface="Calibri"/>
              </a:rPr>
              <a:t> </a:t>
            </a:r>
            <a:r>
              <a:rPr lang="en-US" sz="4000" dirty="0" err="1">
                <a:latin typeface="Times New Roman"/>
                <a:ea typeface="Calibri"/>
              </a:rPr>
              <a:t>bố</a:t>
            </a:r>
            <a:r>
              <a:rPr lang="en-US" sz="4000" dirty="0">
                <a:latin typeface="Times New Roman"/>
                <a:ea typeface="Calibri"/>
              </a:rPr>
              <a:t> </a:t>
            </a:r>
            <a:r>
              <a:rPr lang="en-US" sz="4000" dirty="0" err="1">
                <a:latin typeface="Times New Roman"/>
                <a:ea typeface="Calibri"/>
              </a:rPr>
              <a:t>mẹ</a:t>
            </a:r>
            <a:r>
              <a:rPr lang="en-US" sz="4000" dirty="0">
                <a:latin typeface="Times New Roman"/>
                <a:ea typeface="Calibri"/>
              </a:rPr>
              <a:t> </a:t>
            </a:r>
            <a:r>
              <a:rPr lang="en-US" sz="4000" dirty="0" err="1">
                <a:latin typeface="Times New Roman"/>
                <a:ea typeface="Calibri"/>
              </a:rPr>
              <a:t>về</a:t>
            </a:r>
            <a:r>
              <a:rPr lang="en-US" sz="4000" dirty="0">
                <a:latin typeface="Times New Roman"/>
                <a:ea typeface="Calibri"/>
              </a:rPr>
              <a:t> </a:t>
            </a:r>
            <a:r>
              <a:rPr lang="en-US" sz="4000" dirty="0" err="1">
                <a:latin typeface="Times New Roman"/>
                <a:ea typeface="Calibri"/>
              </a:rPr>
              <a:t>quê</a:t>
            </a:r>
            <a:r>
              <a:rPr lang="en-US" sz="4000" dirty="0">
                <a:latin typeface="Times New Roman"/>
                <a:ea typeface="Calibri"/>
              </a:rPr>
              <a:t> </a:t>
            </a:r>
            <a:r>
              <a:rPr lang="en-US" sz="4000" dirty="0" err="1">
                <a:latin typeface="Times New Roman"/>
                <a:ea typeface="Calibri"/>
              </a:rPr>
              <a:t>chơi</a:t>
            </a:r>
            <a:r>
              <a:rPr lang="en-US" sz="4000" dirty="0">
                <a:latin typeface="Times New Roman"/>
                <a:ea typeface="Calibri"/>
              </a:rPr>
              <a:t>.</a:t>
            </a:r>
          </a:p>
          <a:p>
            <a:pPr>
              <a:lnSpc>
                <a:spcPct val="115000"/>
              </a:lnSpc>
            </a:pPr>
            <a:r>
              <a:rPr lang="en-US" sz="4000" dirty="0">
                <a:latin typeface="Times New Roman"/>
                <a:ea typeface="Calibri"/>
              </a:rPr>
              <a:t>+ </a:t>
            </a:r>
            <a:r>
              <a:rPr lang="en-US" sz="4000" dirty="0" err="1">
                <a:latin typeface="Times New Roman"/>
                <a:ea typeface="Calibri"/>
              </a:rPr>
              <a:t>Tìm</a:t>
            </a:r>
            <a:r>
              <a:rPr lang="en-US" sz="4000" dirty="0">
                <a:latin typeface="Times New Roman"/>
                <a:ea typeface="Calibri"/>
              </a:rPr>
              <a:t> </a:t>
            </a:r>
            <a:r>
              <a:rPr lang="en-US" sz="4000" dirty="0" err="1">
                <a:latin typeface="Times New Roman"/>
                <a:ea typeface="Calibri"/>
              </a:rPr>
              <a:t>trạng</a:t>
            </a:r>
            <a:r>
              <a:rPr lang="en-US" sz="4000" dirty="0">
                <a:latin typeface="Times New Roman"/>
                <a:ea typeface="Calibri"/>
              </a:rPr>
              <a:t> </a:t>
            </a:r>
            <a:r>
              <a:rPr lang="en-US" sz="4000" dirty="0" err="1">
                <a:latin typeface="Times New Roman"/>
                <a:ea typeface="Calibri"/>
              </a:rPr>
              <a:t>ngữ</a:t>
            </a:r>
            <a:r>
              <a:rPr lang="en-US" sz="4000" dirty="0">
                <a:latin typeface="Times New Roman"/>
                <a:ea typeface="Calibri"/>
              </a:rPr>
              <a:t> </a:t>
            </a:r>
            <a:r>
              <a:rPr lang="en-US" sz="4000" dirty="0" err="1">
                <a:latin typeface="Times New Roman"/>
                <a:ea typeface="Calibri"/>
              </a:rPr>
              <a:t>trong</a:t>
            </a:r>
            <a:r>
              <a:rPr lang="en-US" sz="4000" dirty="0">
                <a:latin typeface="Times New Roman"/>
                <a:ea typeface="Calibri"/>
              </a:rPr>
              <a:t> </a:t>
            </a:r>
            <a:r>
              <a:rPr lang="en-US" sz="4000" dirty="0" err="1">
                <a:latin typeface="Times New Roman"/>
                <a:ea typeface="Calibri"/>
              </a:rPr>
              <a:t>các</a:t>
            </a:r>
            <a:r>
              <a:rPr lang="en-US" sz="4000" dirty="0">
                <a:latin typeface="Times New Roman"/>
                <a:ea typeface="Calibri"/>
              </a:rPr>
              <a:t> </a:t>
            </a:r>
            <a:r>
              <a:rPr lang="en-US" sz="4000" dirty="0" err="1">
                <a:latin typeface="Times New Roman"/>
                <a:ea typeface="Calibri"/>
              </a:rPr>
              <a:t>câu</a:t>
            </a:r>
            <a:r>
              <a:rPr lang="en-US" sz="4000" dirty="0">
                <a:latin typeface="Times New Roman"/>
                <a:ea typeface="Calibri"/>
              </a:rPr>
              <a:t> </a:t>
            </a:r>
            <a:r>
              <a:rPr lang="en-US" sz="4000" dirty="0" err="1">
                <a:latin typeface="Times New Roman"/>
                <a:ea typeface="Calibri"/>
              </a:rPr>
              <a:t>trên</a:t>
            </a:r>
            <a:r>
              <a:rPr lang="en-US" sz="4000" dirty="0">
                <a:latin typeface="Times New Roman"/>
                <a:ea typeface="Calibri"/>
              </a:rPr>
              <a:t>.</a:t>
            </a:r>
          </a:p>
          <a:p>
            <a:pPr>
              <a:lnSpc>
                <a:spcPct val="115000"/>
              </a:lnSpc>
            </a:pPr>
            <a:r>
              <a:rPr lang="en-US" sz="4000" dirty="0">
                <a:latin typeface="Times New Roman"/>
                <a:ea typeface="Calibri"/>
              </a:rPr>
              <a:t>+ Cho </a:t>
            </a:r>
            <a:r>
              <a:rPr lang="en-US" sz="4000" dirty="0" err="1">
                <a:latin typeface="Times New Roman"/>
                <a:ea typeface="Calibri"/>
              </a:rPr>
              <a:t>biết</a:t>
            </a:r>
            <a:r>
              <a:rPr lang="en-US" sz="4000" dirty="0">
                <a:latin typeface="Times New Roman"/>
                <a:ea typeface="Calibri"/>
              </a:rPr>
              <a:t> </a:t>
            </a:r>
            <a:r>
              <a:rPr lang="en-US" sz="4000" dirty="0" err="1">
                <a:latin typeface="Times New Roman"/>
                <a:ea typeface="Calibri"/>
              </a:rPr>
              <a:t>mỗi</a:t>
            </a:r>
            <a:r>
              <a:rPr lang="en-US" sz="4000" dirty="0">
                <a:latin typeface="Times New Roman"/>
                <a:ea typeface="Calibri"/>
              </a:rPr>
              <a:t> </a:t>
            </a:r>
            <a:r>
              <a:rPr lang="en-US" sz="4000" dirty="0" err="1">
                <a:latin typeface="Times New Roman"/>
                <a:ea typeface="Calibri"/>
              </a:rPr>
              <a:t>trạng</a:t>
            </a:r>
            <a:r>
              <a:rPr lang="en-US" sz="4000" dirty="0">
                <a:latin typeface="Times New Roman"/>
                <a:ea typeface="Calibri"/>
              </a:rPr>
              <a:t> </a:t>
            </a:r>
            <a:r>
              <a:rPr lang="en-US" sz="4000" dirty="0" err="1">
                <a:latin typeface="Times New Roman"/>
                <a:ea typeface="Calibri"/>
              </a:rPr>
              <a:t>ngữ</a:t>
            </a:r>
            <a:r>
              <a:rPr lang="en-US" sz="4000" dirty="0">
                <a:latin typeface="Times New Roman"/>
                <a:ea typeface="Calibri"/>
              </a:rPr>
              <a:t> </a:t>
            </a:r>
            <a:r>
              <a:rPr lang="en-US" sz="4000" dirty="0" err="1">
                <a:latin typeface="Times New Roman"/>
                <a:ea typeface="Calibri"/>
              </a:rPr>
              <a:t>bổ</a:t>
            </a:r>
            <a:r>
              <a:rPr lang="en-US" sz="4000" dirty="0">
                <a:latin typeface="Times New Roman"/>
                <a:ea typeface="Calibri"/>
              </a:rPr>
              <a:t> sung </a:t>
            </a:r>
            <a:r>
              <a:rPr lang="en-US" sz="4000" dirty="0" err="1">
                <a:latin typeface="Times New Roman"/>
                <a:ea typeface="Calibri"/>
              </a:rPr>
              <a:t>thông</a:t>
            </a:r>
            <a:r>
              <a:rPr lang="en-US" sz="4000" dirty="0">
                <a:latin typeface="Times New Roman"/>
                <a:ea typeface="Calibri"/>
              </a:rPr>
              <a:t> tin </a:t>
            </a:r>
            <a:r>
              <a:rPr lang="en-US" sz="4000" dirty="0" err="1">
                <a:latin typeface="Times New Roman"/>
                <a:ea typeface="Calibri"/>
              </a:rPr>
              <a:t>gì</a:t>
            </a:r>
            <a:r>
              <a:rPr lang="en-US" sz="4000" dirty="0">
                <a:latin typeface="Times New Roman"/>
                <a:ea typeface="Calibri"/>
              </a:rPr>
              <a:t> </a:t>
            </a:r>
            <a:r>
              <a:rPr lang="en-US" sz="4000" dirty="0" err="1">
                <a:latin typeface="Times New Roman"/>
                <a:ea typeface="Calibri"/>
              </a:rPr>
              <a:t>cho</a:t>
            </a:r>
            <a:r>
              <a:rPr lang="en-US" sz="4000" dirty="0">
                <a:latin typeface="Times New Roman"/>
                <a:ea typeface="Calibri"/>
              </a:rPr>
              <a:t> </a:t>
            </a:r>
            <a:r>
              <a:rPr lang="en-US" sz="4000" dirty="0" err="1">
                <a:latin typeface="Times New Roman"/>
                <a:ea typeface="Calibri"/>
              </a:rPr>
              <a:t>câu</a:t>
            </a:r>
            <a:r>
              <a:rPr lang="en-US" sz="4000" dirty="0">
                <a:latin typeface="Times New Roman"/>
                <a:ea typeface="Calibri"/>
              </a:rPr>
              <a:t>?</a:t>
            </a:r>
            <a:endParaRPr lang="en-US" sz="4000" dirty="0">
              <a:effectLst/>
              <a:latin typeface="Times New Roman"/>
              <a:ea typeface="Calibri"/>
            </a:endParaRPr>
          </a:p>
        </p:txBody>
      </p:sp>
    </p:spTree>
    <p:extLst>
      <p:ext uri="{BB962C8B-B14F-4D97-AF65-F5344CB8AC3E}">
        <p14:creationId xmlns:p14="http://schemas.microsoft.com/office/powerpoint/2010/main" val="339981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xmlns=""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2" y="613195"/>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xmlns=""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xmlns=""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sp>
        <p:nvSpPr>
          <p:cNvPr id="2" name="Hộp Văn bản 1">
            <a:extLst>
              <a:ext uri="{FF2B5EF4-FFF2-40B4-BE49-F238E27FC236}">
                <a16:creationId xmlns:a16="http://schemas.microsoft.com/office/drawing/2014/main" xmlns="" id="{B6C8ECD9-82C8-0841-A6E6-5C251F465029}"/>
              </a:ext>
            </a:extLst>
          </p:cNvPr>
          <p:cNvSpPr txBox="1"/>
          <p:nvPr/>
        </p:nvSpPr>
        <p:spPr>
          <a:xfrm>
            <a:off x="4276616" y="1616246"/>
            <a:ext cx="4095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xmlns="" id="{42DD2646-2620-5E50-1E2E-6DB6627A6D06}"/>
              </a:ext>
            </a:extLst>
          </p:cNvPr>
          <p:cNvSpPr txBox="1"/>
          <p:nvPr/>
        </p:nvSpPr>
        <p:spPr>
          <a:xfrm>
            <a:off x="1213738" y="2646428"/>
            <a:ext cx="10142520" cy="707886"/>
          </a:xfrm>
          <a:prstGeom prst="rect">
            <a:avLst/>
          </a:prstGeom>
          <a:noFill/>
        </p:spPr>
        <p:txBody>
          <a:bodyPr wrap="none" rtlCol="0">
            <a:spAutoFit/>
          </a:bodyPr>
          <a:lstStyle/>
          <a:p>
            <a:r>
              <a:rPr lang="en-US" sz="4000" b="1">
                <a:solidFill>
                  <a:srgbClr val="FF0000"/>
                </a:solidFill>
                <a:latin typeface="Times New Roman" panose="02020603050405020304" pitchFamily="18" charset="0"/>
                <a:cs typeface="Times New Roman" panose="02020603050405020304" pitchFamily="18" charset="0"/>
              </a:rPr>
              <a:t>TRẠNG NGỮ CHỈ THỜI GIAN NƠI CHỐN</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5521704"/>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 1</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tin gì cho câu.</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 </a:t>
            </a:r>
            <a:r>
              <a:rPr lang="vi-VN" sz="4000" dirty="0">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193899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1</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 tin gì cho câu</a:t>
            </a:r>
            <a:r>
              <a:rPr kumimoji="0" lang="vi-VN" sz="4000" b="1" i="0" u="none" strike="noStrike" kern="1200" cap="none" spc="0" normalizeH="0" baseline="0" noProof="0" dirty="0" smtClean="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B0FB467C-211E-B688-78F4-4D648F363F5F}"/>
              </a:ext>
            </a:extLst>
          </p:cNvPr>
          <p:cNvSpPr txBox="1"/>
          <p:nvPr/>
        </p:nvSpPr>
        <p:spPr>
          <a:xfrm>
            <a:off x="395466" y="2601454"/>
            <a:ext cx="2298305" cy="707886"/>
          </a:xfrm>
          <a:prstGeom prst="rect">
            <a:avLst/>
          </a:prstGeom>
          <a:noFill/>
        </p:spPr>
        <p:txBody>
          <a:bodyPr wrap="square">
            <a:spAutoFit/>
          </a:bodyPr>
          <a:lstStyle/>
          <a:p>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a:t>
            </a:r>
            <a:endParaRPr lang="vi-VN" sz="4000" dirty="0">
              <a:solidFill>
                <a:srgbClr val="FF0000"/>
              </a:solidFill>
            </a:endParaRPr>
          </a:p>
        </p:txBody>
      </p:sp>
      <p:sp>
        <p:nvSpPr>
          <p:cNvPr id="10" name="Hộp Văn bản 9">
            <a:extLst>
              <a:ext uri="{FF2B5EF4-FFF2-40B4-BE49-F238E27FC236}">
                <a16:creationId xmlns:a16="http://schemas.microsoft.com/office/drawing/2014/main" xmlns="" id="{CE497B50-619D-E912-8791-A1538E8020C2}"/>
              </a:ext>
            </a:extLst>
          </p:cNvPr>
          <p:cNvSpPr txBox="1"/>
          <p:nvPr/>
        </p:nvSpPr>
        <p:spPr>
          <a:xfrm>
            <a:off x="5323915" y="2615800"/>
            <a:ext cx="6648120"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FF0000"/>
              </a:solidFill>
            </a:endParaRPr>
          </a:p>
        </p:txBody>
      </p:sp>
      <p:sp>
        <p:nvSpPr>
          <p:cNvPr id="11" name="Hộp Văn bản 10">
            <a:extLst>
              <a:ext uri="{FF2B5EF4-FFF2-40B4-BE49-F238E27FC236}">
                <a16:creationId xmlns:a16="http://schemas.microsoft.com/office/drawing/2014/main" xmlns="" id="{A50F1F0F-3DD7-832C-1E10-73B98B2F5728}"/>
              </a:ext>
            </a:extLst>
          </p:cNvPr>
          <p:cNvSpPr txBox="1"/>
          <p:nvPr/>
        </p:nvSpPr>
        <p:spPr>
          <a:xfrm>
            <a:off x="2361780" y="2614685"/>
            <a:ext cx="3621928" cy="707886"/>
          </a:xfrm>
          <a:prstGeom prst="rect">
            <a:avLst/>
          </a:prstGeom>
          <a:noFill/>
        </p:spPr>
        <p:txBody>
          <a:bodyPr wrap="square">
            <a:spAutoFit/>
          </a:bodyPr>
          <a:lstStyle/>
          <a:p>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002060"/>
              </a:solidFill>
            </a:endParaRPr>
          </a:p>
        </p:txBody>
      </p:sp>
      <p:sp>
        <p:nvSpPr>
          <p:cNvPr id="12" name="Hộp Văn bản 11">
            <a:extLst>
              <a:ext uri="{FF2B5EF4-FFF2-40B4-BE49-F238E27FC236}">
                <a16:creationId xmlns:a16="http://schemas.microsoft.com/office/drawing/2014/main" xmlns="" id="{DD33F05A-D92F-2B82-D137-76C7970579B7}"/>
              </a:ext>
            </a:extLst>
          </p:cNvPr>
          <p:cNvSpPr txBox="1"/>
          <p:nvPr/>
        </p:nvSpPr>
        <p:spPr>
          <a:xfrm>
            <a:off x="489995" y="3477548"/>
            <a:ext cx="11702005" cy="707886"/>
          </a:xfrm>
          <a:prstGeom prst="rect">
            <a:avLst/>
          </a:prstGeom>
          <a:noFill/>
        </p:spPr>
        <p:txBody>
          <a:bodyPr wrap="square" rtlCol="0">
            <a:spAutoFit/>
          </a:bodyPr>
          <a:lstStyle/>
          <a:p>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09FBDB29-3F2A-0E25-D63F-2A88141A51A3}"/>
              </a:ext>
            </a:extLst>
          </p:cNvPr>
          <p:cNvSpPr txBox="1"/>
          <p:nvPr/>
        </p:nvSpPr>
        <p:spPr>
          <a:xfrm>
            <a:off x="301844" y="4358855"/>
            <a:ext cx="595706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Dưới chân đê</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xmlns="" id="{5DE1757F-5911-D482-793F-9EC3370EBF2D}"/>
              </a:ext>
            </a:extLst>
          </p:cNvPr>
          <p:cNvSpPr txBox="1"/>
          <p:nvPr/>
        </p:nvSpPr>
        <p:spPr>
          <a:xfrm>
            <a:off x="6046772" y="4421919"/>
            <a:ext cx="66530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nơi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chốn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76000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xmlns="" id="{DD33F05A-D92F-2B82-D137-76C7970579B7}"/>
              </a:ext>
            </a:extLst>
          </p:cNvPr>
          <p:cNvSpPr txBox="1"/>
          <p:nvPr/>
        </p:nvSpPr>
        <p:spPr>
          <a:xfrm>
            <a:off x="0" y="290080"/>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ban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nở</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núi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rừng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Tây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Bắc</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Hộp Văn bản 14">
            <a:extLst>
              <a:ext uri="{FF2B5EF4-FFF2-40B4-BE49-F238E27FC236}">
                <a16:creationId xmlns:a16="http://schemas.microsoft.com/office/drawing/2014/main" xmlns="" id="{5DE1757F-5911-D482-793F-9EC3370EBF2D}"/>
              </a:ext>
            </a:extLst>
          </p:cNvPr>
          <p:cNvSpPr txBox="1"/>
          <p:nvPr/>
        </p:nvSpPr>
        <p:spPr>
          <a:xfrm>
            <a:off x="576443" y="1651503"/>
            <a:ext cx="11434325" cy="707886"/>
          </a:xfrm>
          <a:prstGeom prst="rect">
            <a:avLst/>
          </a:prstGeom>
          <a:noFill/>
        </p:spPr>
        <p:txBody>
          <a:bodyPr wrap="square" rtlCol="0">
            <a:spAutoFit/>
          </a:bodyPr>
          <a:lstStyle/>
          <a:p>
            <a:pPr lvl="0" defTabSz="914400">
              <a:defRPr/>
            </a:pP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thời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xmlns="" id="{8B16A90F-6CD1-5783-5C43-54C8D7FC0B00}"/>
              </a:ext>
            </a:extLst>
          </p:cNvPr>
          <p:cNvSpPr txBox="1"/>
          <p:nvPr/>
        </p:nvSpPr>
        <p:spPr>
          <a:xfrm>
            <a:off x="8707" y="3394691"/>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BEFA343D-ACDB-64A7-7C92-445FA07BFEF0}"/>
              </a:ext>
            </a:extLst>
          </p:cNvPr>
          <p:cNvSpPr txBox="1"/>
          <p:nvPr/>
        </p:nvSpPr>
        <p:spPr>
          <a:xfrm>
            <a:off x="576443" y="4655712"/>
            <a:ext cx="11615557" cy="707886"/>
          </a:xfrm>
          <a:prstGeom prst="rect">
            <a:avLst/>
          </a:prstGeom>
          <a:noFill/>
        </p:spPr>
        <p:txBody>
          <a:bodyPr wrap="square" rtlCol="0">
            <a:spAutoFit/>
          </a:bodyPr>
          <a:lstStyle/>
          <a:p>
            <a:pPr lvl="0" defTabSz="914400">
              <a:defRPr/>
            </a:pP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Trước </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nơi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chốn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81632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6041072A-063F-EAD5-6F4B-FEFEC04AD55A}"/>
              </a:ext>
            </a:extLst>
          </p:cNvPr>
          <p:cNvSpPr txBox="1"/>
          <p:nvPr/>
        </p:nvSpPr>
        <p:spPr>
          <a:xfrm>
            <a:off x="339634" y="197702"/>
            <a:ext cx="11658213" cy="584775"/>
          </a:xfrm>
          <a:prstGeom prst="rect">
            <a:avLst/>
          </a:prstGeom>
          <a:noFill/>
        </p:spPr>
        <p:txBody>
          <a:bodyPr wrap="square" rtlCol="0">
            <a:spAutoFit/>
          </a:bodyPr>
          <a:lstStyle/>
          <a:p>
            <a:pPr algn="just"/>
            <a:r>
              <a:rPr lang="vi-VN" sz="3200" b="1" dirty="0" smtClean="0">
                <a:solidFill>
                  <a:srgbClr val="002060"/>
                </a:solidFill>
              </a:rPr>
              <a:t>Câu </a:t>
            </a:r>
            <a:r>
              <a:rPr lang="vi-VN" sz="3200" b="1" dirty="0">
                <a:solidFill>
                  <a:srgbClr val="002060"/>
                </a:solidFill>
              </a:rPr>
              <a:t>2</a:t>
            </a:r>
            <a:r>
              <a:rPr lang="en-US" sz="3200" b="1" dirty="0">
                <a:solidFill>
                  <a:srgbClr val="002060"/>
                </a:solidFill>
              </a:rPr>
              <a:t>. </a:t>
            </a:r>
            <a:r>
              <a:rPr lang="vi-VN" sz="3200" b="1" dirty="0">
                <a:solidFill>
                  <a:srgbClr val="002060"/>
                </a:solidFill>
              </a:rPr>
              <a:t>Đặt câu hỏi cho mỗi trạng ngữ vừa tìm được</a:t>
            </a:r>
            <a:r>
              <a:rPr lang="en-US" sz="3200" b="1" dirty="0">
                <a:solidFill>
                  <a:srgbClr val="002060"/>
                </a:solidFill>
              </a:rPr>
              <a:t> </a:t>
            </a:r>
            <a:r>
              <a:rPr lang="vi-VN" sz="3200" b="1" dirty="0">
                <a:solidFill>
                  <a:srgbClr val="002060"/>
                </a:solidFill>
              </a:rPr>
              <a:t>ở bài tập 1.</a:t>
            </a:r>
          </a:p>
        </p:txBody>
      </p:sp>
      <p:sp>
        <p:nvSpPr>
          <p:cNvPr id="9" name="Rectangle 8"/>
          <p:cNvSpPr/>
          <p:nvPr/>
        </p:nvSpPr>
        <p:spPr>
          <a:xfrm>
            <a:off x="280175" y="903432"/>
            <a:ext cx="11777130" cy="6001643"/>
          </a:xfrm>
          <a:prstGeom prst="rect">
            <a:avLst/>
          </a:prstGeom>
        </p:spPr>
        <p:txBody>
          <a:bodyPr wrap="square">
            <a:spAutoFit/>
          </a:bodyPr>
          <a:lstStyle/>
          <a:p>
            <a:pPr marL="514350" indent="-514350" algn="just">
              <a:lnSpc>
                <a:spcPct val="150000"/>
              </a:lnSpc>
              <a:buAutoNum type="alphaLcPeriod"/>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Mùa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xuân, các loài hoa đua nhau khoe sắc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Dưới chân đê, đàn trâu đang thung thăng gặm cỏ</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Tháng Ba, hoa ban nở trắng núi rừng Tây Bắc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smtClean="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Trước nhà, bà </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trồng một hàng cau thẳng tắp</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3">
            <a:extLst>
              <a:ext uri="{FF2B5EF4-FFF2-40B4-BE49-F238E27FC236}">
                <a16:creationId xmlns:a16="http://schemas.microsoft.com/office/drawing/2014/main" xmlns="" id="{72901C2D-23FB-5161-EFBB-CCB7882C3261}"/>
              </a:ext>
            </a:extLst>
          </p:cNvPr>
          <p:cNvSpPr txBox="1"/>
          <p:nvPr/>
        </p:nvSpPr>
        <p:spPr>
          <a:xfrm>
            <a:off x="735198" y="1390359"/>
            <a:ext cx="1025402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Khi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các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hoa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đua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nhau</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khoe</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sắc</a:t>
            </a:r>
            <a:r>
              <a:rPr lang="en-US" sz="3600" dirty="0">
                <a:solidFill>
                  <a:schemeClr val="tx2"/>
                </a:solidFill>
                <a:latin typeface="Times New Roman" panose="02020603050405020304" pitchFamily="18" charset="0"/>
                <a:cs typeface="Times New Roman" panose="02020603050405020304" pitchFamily="18" charset="0"/>
              </a:rPr>
              <a:t>? </a:t>
            </a:r>
            <a:endParaRPr lang="vi-VN" sz="3600" dirty="0">
              <a:solidFill>
                <a:schemeClr val="tx2"/>
              </a:solidFill>
              <a:latin typeface="Times New Roman" panose="02020603050405020304" pitchFamily="18" charset="0"/>
              <a:cs typeface="Times New Roman" panose="02020603050405020304" pitchFamily="18" charset="0"/>
            </a:endParaRPr>
          </a:p>
        </p:txBody>
      </p:sp>
      <p:sp>
        <p:nvSpPr>
          <p:cNvPr id="11" name="Hộp Văn bản 4">
            <a:extLst>
              <a:ext uri="{FF2B5EF4-FFF2-40B4-BE49-F238E27FC236}">
                <a16:creationId xmlns:a16="http://schemas.microsoft.com/office/drawing/2014/main" xmlns="" id="{E9442267-6CFE-919A-7683-5256F2D7D157}"/>
              </a:ext>
            </a:extLst>
          </p:cNvPr>
          <p:cNvSpPr txBox="1"/>
          <p:nvPr/>
        </p:nvSpPr>
        <p:spPr>
          <a:xfrm>
            <a:off x="814029" y="1903593"/>
            <a:ext cx="9290869"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Bao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giờ</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các</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loài</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hoa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đua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nhau</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khoe</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sắc</a:t>
            </a:r>
            <a:r>
              <a:rPr lang="en-US" sz="4000" dirty="0">
                <a:solidFill>
                  <a:schemeClr val="tx2"/>
                </a:solidFill>
                <a:latin typeface="Times New Roman" panose="02020603050405020304" pitchFamily="18" charset="0"/>
                <a:cs typeface="Times New Roman" panose="02020603050405020304" pitchFamily="18" charset="0"/>
              </a:rPr>
              <a:t>? </a:t>
            </a:r>
            <a:endParaRPr lang="vi-VN" sz="4000" dirty="0">
              <a:solidFill>
                <a:schemeClr val="tx2"/>
              </a:solidFill>
              <a:latin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xmlns="" id="{62A2293F-E292-3B6D-6208-96B180181DCC}"/>
              </a:ext>
            </a:extLst>
          </p:cNvPr>
          <p:cNvSpPr txBox="1"/>
          <p:nvPr/>
        </p:nvSpPr>
        <p:spPr>
          <a:xfrm>
            <a:off x="735198" y="2952727"/>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đàn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3" name="Hộp Văn bản 6">
            <a:extLst>
              <a:ext uri="{FF2B5EF4-FFF2-40B4-BE49-F238E27FC236}">
                <a16:creationId xmlns:a16="http://schemas.microsoft.com/office/drawing/2014/main" xmlns="" id="{A393DB17-C377-AB50-05EF-B3E6B1F49748}"/>
              </a:ext>
            </a:extLst>
          </p:cNvPr>
          <p:cNvSpPr txBox="1"/>
          <p:nvPr/>
        </p:nvSpPr>
        <p:spPr>
          <a:xfrm>
            <a:off x="735198" y="4424828"/>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Khi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a16="http://schemas.microsoft.com/office/drawing/2014/main" xmlns="" id="{2889AE74-DD19-8C58-05F2-02B75B5F6E33}"/>
              </a:ext>
            </a:extLst>
          </p:cNvPr>
          <p:cNvSpPr txBox="1"/>
          <p:nvPr/>
        </p:nvSpPr>
        <p:spPr>
          <a:xfrm>
            <a:off x="814029" y="5800102"/>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tấp</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a16="http://schemas.microsoft.com/office/drawing/2014/main" xmlns="" id="{62A2293F-E292-3B6D-6208-96B180181DCC}"/>
              </a:ext>
            </a:extLst>
          </p:cNvPr>
          <p:cNvSpPr txBox="1"/>
          <p:nvPr/>
        </p:nvSpPr>
        <p:spPr>
          <a:xfrm>
            <a:off x="729938" y="3429816"/>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Đà</a:t>
            </a:r>
            <a:r>
              <a:rPr lang="en-US" sz="3200" dirty="0" err="1" smtClean="0">
                <a:solidFill>
                  <a:schemeClr val="tx2"/>
                </a:solidFill>
                <a:latin typeface="Times New Roman" panose="02020603050405020304" pitchFamily="18" charset="0"/>
                <a:cs typeface="Times New Roman" panose="02020603050405020304" pitchFamily="18" charset="0"/>
              </a:rPr>
              <a:t>n</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cỏ</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chemeClr val="tx2"/>
                </a:solidFill>
                <a:latin typeface="Times New Roman" panose="02020603050405020304" pitchFamily="18" charset="0"/>
                <a:cs typeface="Times New Roman" panose="02020603050405020304" pitchFamily="18" charset="0"/>
              </a:rPr>
              <a:t> ?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6" name="Hộp Văn bản 6">
            <a:extLst>
              <a:ext uri="{FF2B5EF4-FFF2-40B4-BE49-F238E27FC236}">
                <a16:creationId xmlns:a16="http://schemas.microsoft.com/office/drawing/2014/main" xmlns="" id="{A393DB17-C377-AB50-05EF-B3E6B1F49748}"/>
              </a:ext>
            </a:extLst>
          </p:cNvPr>
          <p:cNvSpPr txBox="1"/>
          <p:nvPr/>
        </p:nvSpPr>
        <p:spPr>
          <a:xfrm>
            <a:off x="735199" y="4931171"/>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giờ</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7" name="Hộp Văn bản 7">
            <a:extLst>
              <a:ext uri="{FF2B5EF4-FFF2-40B4-BE49-F238E27FC236}">
                <a16:creationId xmlns:a16="http://schemas.microsoft.com/office/drawing/2014/main" xmlns="" id="{2889AE74-DD19-8C58-05F2-02B75B5F6E33}"/>
              </a:ext>
            </a:extLst>
          </p:cNvPr>
          <p:cNvSpPr txBox="1"/>
          <p:nvPr/>
        </p:nvSpPr>
        <p:spPr>
          <a:xfrm>
            <a:off x="735199" y="6244889"/>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t>
            </a:r>
            <a:r>
              <a:rPr lang="en-US" sz="3200" dirty="0" err="1" smtClean="0">
                <a:solidFill>
                  <a:schemeClr val="tx2"/>
                </a:solidFill>
                <a:latin typeface="Times New Roman" panose="02020603050405020304" pitchFamily="18" charset="0"/>
                <a:cs typeface="Times New Roman" panose="02020603050405020304" pitchFamily="18" charset="0"/>
              </a:rPr>
              <a:t>à</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tấp</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71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203689C3-74DB-3800-28A9-B8A5393B14B1}"/>
              </a:ext>
            </a:extLst>
          </p:cNvPr>
          <p:cNvSpPr/>
          <p:nvPr/>
        </p:nvSpPr>
        <p:spPr>
          <a:xfrm>
            <a:off x="189186" y="730045"/>
            <a:ext cx="11839904" cy="5397910"/>
          </a:xfrm>
          <a:custGeom>
            <a:avLst/>
            <a:gdLst>
              <a:gd name="connsiteX0" fmla="*/ 0 w 10879660"/>
              <a:gd name="connsiteY0" fmla="*/ 899670 h 5397910"/>
              <a:gd name="connsiteX1" fmla="*/ 899670 w 10879660"/>
              <a:gd name="connsiteY1" fmla="*/ 0 h 5397910"/>
              <a:gd name="connsiteX2" fmla="*/ 1376387 w 10879660"/>
              <a:gd name="connsiteY2" fmla="*/ 0 h 5397910"/>
              <a:gd name="connsiteX3" fmla="*/ 2125513 w 10879660"/>
              <a:gd name="connsiteY3" fmla="*/ 0 h 5397910"/>
              <a:gd name="connsiteX4" fmla="*/ 2693033 w 10879660"/>
              <a:gd name="connsiteY4" fmla="*/ 0 h 5397910"/>
              <a:gd name="connsiteX5" fmla="*/ 3260553 w 10879660"/>
              <a:gd name="connsiteY5" fmla="*/ 0 h 5397910"/>
              <a:gd name="connsiteX6" fmla="*/ 3646467 w 10879660"/>
              <a:gd name="connsiteY6" fmla="*/ 0 h 5397910"/>
              <a:gd name="connsiteX7" fmla="*/ 4304790 w 10879660"/>
              <a:gd name="connsiteY7" fmla="*/ 0 h 5397910"/>
              <a:gd name="connsiteX8" fmla="*/ 4690704 w 10879660"/>
              <a:gd name="connsiteY8" fmla="*/ 0 h 5397910"/>
              <a:gd name="connsiteX9" fmla="*/ 5258224 w 10879660"/>
              <a:gd name="connsiteY9" fmla="*/ 0 h 5397910"/>
              <a:gd name="connsiteX10" fmla="*/ 5553334 w 10879660"/>
              <a:gd name="connsiteY10" fmla="*/ 0 h 5397910"/>
              <a:gd name="connsiteX11" fmla="*/ 6030051 w 10879660"/>
              <a:gd name="connsiteY11" fmla="*/ 0 h 5397910"/>
              <a:gd name="connsiteX12" fmla="*/ 6688374 w 10879660"/>
              <a:gd name="connsiteY12" fmla="*/ 0 h 5397910"/>
              <a:gd name="connsiteX13" fmla="*/ 6983484 w 10879660"/>
              <a:gd name="connsiteY13" fmla="*/ 0 h 5397910"/>
              <a:gd name="connsiteX14" fmla="*/ 7369398 w 10879660"/>
              <a:gd name="connsiteY14" fmla="*/ 0 h 5397910"/>
              <a:gd name="connsiteX15" fmla="*/ 8118524 w 10879660"/>
              <a:gd name="connsiteY15" fmla="*/ 0 h 5397910"/>
              <a:gd name="connsiteX16" fmla="*/ 8504438 w 10879660"/>
              <a:gd name="connsiteY16" fmla="*/ 0 h 5397910"/>
              <a:gd name="connsiteX17" fmla="*/ 9253564 w 10879660"/>
              <a:gd name="connsiteY17" fmla="*/ 0 h 5397910"/>
              <a:gd name="connsiteX18" fmla="*/ 9979990 w 10879660"/>
              <a:gd name="connsiteY18" fmla="*/ 0 h 5397910"/>
              <a:gd name="connsiteX19" fmla="*/ 10879660 w 10879660"/>
              <a:gd name="connsiteY19" fmla="*/ 899670 h 5397910"/>
              <a:gd name="connsiteX20" fmla="*/ 10879660 w 10879660"/>
              <a:gd name="connsiteY20" fmla="*/ 1499432 h 5397910"/>
              <a:gd name="connsiteX21" fmla="*/ 10879660 w 10879660"/>
              <a:gd name="connsiteY21" fmla="*/ 2135179 h 5397910"/>
              <a:gd name="connsiteX22" fmla="*/ 10879660 w 10879660"/>
              <a:gd name="connsiteY22" fmla="*/ 2770926 h 5397910"/>
              <a:gd name="connsiteX23" fmla="*/ 10879660 w 10879660"/>
              <a:gd name="connsiteY23" fmla="*/ 3442659 h 5397910"/>
              <a:gd name="connsiteX24" fmla="*/ 10879660 w 10879660"/>
              <a:gd name="connsiteY24" fmla="*/ 3934464 h 5397910"/>
              <a:gd name="connsiteX25" fmla="*/ 10879660 w 10879660"/>
              <a:gd name="connsiteY25" fmla="*/ 4498240 h 5397910"/>
              <a:gd name="connsiteX26" fmla="*/ 9979990 w 10879660"/>
              <a:gd name="connsiteY26" fmla="*/ 5397910 h 5397910"/>
              <a:gd name="connsiteX27" fmla="*/ 9321667 w 10879660"/>
              <a:gd name="connsiteY27" fmla="*/ 5397910 h 5397910"/>
              <a:gd name="connsiteX28" fmla="*/ 8754147 w 10879660"/>
              <a:gd name="connsiteY28" fmla="*/ 5397910 h 5397910"/>
              <a:gd name="connsiteX29" fmla="*/ 8459036 w 10879660"/>
              <a:gd name="connsiteY29" fmla="*/ 5397910 h 5397910"/>
              <a:gd name="connsiteX30" fmla="*/ 8163926 w 10879660"/>
              <a:gd name="connsiteY30" fmla="*/ 5397910 h 5397910"/>
              <a:gd name="connsiteX31" fmla="*/ 7596406 w 10879660"/>
              <a:gd name="connsiteY31" fmla="*/ 5397910 h 5397910"/>
              <a:gd name="connsiteX32" fmla="*/ 7119689 w 10879660"/>
              <a:gd name="connsiteY32" fmla="*/ 5397910 h 5397910"/>
              <a:gd name="connsiteX33" fmla="*/ 6642972 w 10879660"/>
              <a:gd name="connsiteY33" fmla="*/ 5397910 h 5397910"/>
              <a:gd name="connsiteX34" fmla="*/ 6075452 w 10879660"/>
              <a:gd name="connsiteY34" fmla="*/ 5397910 h 5397910"/>
              <a:gd name="connsiteX35" fmla="*/ 5689539 w 10879660"/>
              <a:gd name="connsiteY35" fmla="*/ 5397910 h 5397910"/>
              <a:gd name="connsiteX36" fmla="*/ 5303625 w 10879660"/>
              <a:gd name="connsiteY36" fmla="*/ 5397910 h 5397910"/>
              <a:gd name="connsiteX37" fmla="*/ 4917712 w 10879660"/>
              <a:gd name="connsiteY37" fmla="*/ 5397910 h 5397910"/>
              <a:gd name="connsiteX38" fmla="*/ 4259388 w 10879660"/>
              <a:gd name="connsiteY38" fmla="*/ 5397910 h 5397910"/>
              <a:gd name="connsiteX39" fmla="*/ 3782672 w 10879660"/>
              <a:gd name="connsiteY39" fmla="*/ 5397910 h 5397910"/>
              <a:gd name="connsiteX40" fmla="*/ 3033545 w 10879660"/>
              <a:gd name="connsiteY40" fmla="*/ 5397910 h 5397910"/>
              <a:gd name="connsiteX41" fmla="*/ 2556828 w 10879660"/>
              <a:gd name="connsiteY41" fmla="*/ 5397910 h 5397910"/>
              <a:gd name="connsiteX42" fmla="*/ 2080112 w 10879660"/>
              <a:gd name="connsiteY42" fmla="*/ 5397910 h 5397910"/>
              <a:gd name="connsiteX43" fmla="*/ 1603395 w 10879660"/>
              <a:gd name="connsiteY43" fmla="*/ 5397910 h 5397910"/>
              <a:gd name="connsiteX44" fmla="*/ 899670 w 10879660"/>
              <a:gd name="connsiteY44" fmla="*/ 5397910 h 5397910"/>
              <a:gd name="connsiteX45" fmla="*/ 0 w 10879660"/>
              <a:gd name="connsiteY45" fmla="*/ 4498240 h 5397910"/>
              <a:gd name="connsiteX46" fmla="*/ 0 w 10879660"/>
              <a:gd name="connsiteY46" fmla="*/ 4006435 h 5397910"/>
              <a:gd name="connsiteX47" fmla="*/ 0 w 10879660"/>
              <a:gd name="connsiteY47" fmla="*/ 3514631 h 5397910"/>
              <a:gd name="connsiteX48" fmla="*/ 0 w 10879660"/>
              <a:gd name="connsiteY48" fmla="*/ 2878884 h 5397910"/>
              <a:gd name="connsiteX49" fmla="*/ 0 w 10879660"/>
              <a:gd name="connsiteY49" fmla="*/ 2243136 h 5397910"/>
              <a:gd name="connsiteX50" fmla="*/ 0 w 10879660"/>
              <a:gd name="connsiteY50" fmla="*/ 1751332 h 5397910"/>
              <a:gd name="connsiteX51" fmla="*/ 0 w 10879660"/>
              <a:gd name="connsiteY51" fmla="*/ 899670 h 53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79660" h="5397910" fill="none" extrusionOk="0">
                <a:moveTo>
                  <a:pt x="0" y="899670"/>
                </a:moveTo>
                <a:cubicBezTo>
                  <a:pt x="-4328" y="382219"/>
                  <a:pt x="402245" y="43978"/>
                  <a:pt x="899670" y="0"/>
                </a:cubicBezTo>
                <a:cubicBezTo>
                  <a:pt x="1131445" y="-7697"/>
                  <a:pt x="1145578" y="34305"/>
                  <a:pt x="1376387" y="0"/>
                </a:cubicBezTo>
                <a:cubicBezTo>
                  <a:pt x="1607196" y="-34305"/>
                  <a:pt x="1836088" y="17499"/>
                  <a:pt x="2125513" y="0"/>
                </a:cubicBezTo>
                <a:cubicBezTo>
                  <a:pt x="2414938" y="-17499"/>
                  <a:pt x="2563309" y="9647"/>
                  <a:pt x="2693033" y="0"/>
                </a:cubicBezTo>
                <a:cubicBezTo>
                  <a:pt x="2822757" y="-9647"/>
                  <a:pt x="3049534" y="53099"/>
                  <a:pt x="3260553" y="0"/>
                </a:cubicBezTo>
                <a:cubicBezTo>
                  <a:pt x="3471572" y="-53099"/>
                  <a:pt x="3553277" y="1826"/>
                  <a:pt x="3646467" y="0"/>
                </a:cubicBezTo>
                <a:cubicBezTo>
                  <a:pt x="3739657" y="-1826"/>
                  <a:pt x="4098707" y="9081"/>
                  <a:pt x="4304790" y="0"/>
                </a:cubicBezTo>
                <a:cubicBezTo>
                  <a:pt x="4510873" y="-9081"/>
                  <a:pt x="4572145" y="43292"/>
                  <a:pt x="4690704" y="0"/>
                </a:cubicBezTo>
                <a:cubicBezTo>
                  <a:pt x="4809263" y="-43292"/>
                  <a:pt x="5042349" y="538"/>
                  <a:pt x="5258224" y="0"/>
                </a:cubicBezTo>
                <a:cubicBezTo>
                  <a:pt x="5474099" y="-538"/>
                  <a:pt x="5413926" y="3054"/>
                  <a:pt x="5553334" y="0"/>
                </a:cubicBezTo>
                <a:cubicBezTo>
                  <a:pt x="5692742" y="-3054"/>
                  <a:pt x="5822177" y="7612"/>
                  <a:pt x="6030051" y="0"/>
                </a:cubicBezTo>
                <a:cubicBezTo>
                  <a:pt x="6237925" y="-7612"/>
                  <a:pt x="6488338" y="1784"/>
                  <a:pt x="6688374" y="0"/>
                </a:cubicBezTo>
                <a:cubicBezTo>
                  <a:pt x="6888410" y="-1784"/>
                  <a:pt x="6908354" y="33133"/>
                  <a:pt x="6983484" y="0"/>
                </a:cubicBezTo>
                <a:cubicBezTo>
                  <a:pt x="7058614" y="-33133"/>
                  <a:pt x="7234856" y="32752"/>
                  <a:pt x="7369398" y="0"/>
                </a:cubicBezTo>
                <a:cubicBezTo>
                  <a:pt x="7503940" y="-32752"/>
                  <a:pt x="7900047" y="39389"/>
                  <a:pt x="8118524" y="0"/>
                </a:cubicBezTo>
                <a:cubicBezTo>
                  <a:pt x="8337001" y="-39389"/>
                  <a:pt x="8352487" y="14664"/>
                  <a:pt x="8504438" y="0"/>
                </a:cubicBezTo>
                <a:cubicBezTo>
                  <a:pt x="8656389" y="-14664"/>
                  <a:pt x="8917710" y="74393"/>
                  <a:pt x="9253564" y="0"/>
                </a:cubicBezTo>
                <a:cubicBezTo>
                  <a:pt x="9589418" y="-74393"/>
                  <a:pt x="9689978" y="33090"/>
                  <a:pt x="9979990" y="0"/>
                </a:cubicBezTo>
                <a:cubicBezTo>
                  <a:pt x="10456916" y="-9281"/>
                  <a:pt x="10773608" y="415291"/>
                  <a:pt x="10879660" y="899670"/>
                </a:cubicBezTo>
                <a:cubicBezTo>
                  <a:pt x="10906102" y="1020646"/>
                  <a:pt x="10847990" y="1305714"/>
                  <a:pt x="10879660" y="1499432"/>
                </a:cubicBezTo>
                <a:cubicBezTo>
                  <a:pt x="10911330" y="1693150"/>
                  <a:pt x="10810780" y="1858389"/>
                  <a:pt x="10879660" y="2135179"/>
                </a:cubicBezTo>
                <a:cubicBezTo>
                  <a:pt x="10948540" y="2411969"/>
                  <a:pt x="10842045" y="2494821"/>
                  <a:pt x="10879660" y="2770926"/>
                </a:cubicBezTo>
                <a:cubicBezTo>
                  <a:pt x="10917275" y="3047031"/>
                  <a:pt x="10851587" y="3177331"/>
                  <a:pt x="10879660" y="3442659"/>
                </a:cubicBezTo>
                <a:cubicBezTo>
                  <a:pt x="10907733" y="3707987"/>
                  <a:pt x="10878889" y="3754007"/>
                  <a:pt x="10879660" y="3934464"/>
                </a:cubicBezTo>
                <a:cubicBezTo>
                  <a:pt x="10880431" y="4114921"/>
                  <a:pt x="10870957" y="4378815"/>
                  <a:pt x="10879660" y="4498240"/>
                </a:cubicBezTo>
                <a:cubicBezTo>
                  <a:pt x="10813205" y="5043376"/>
                  <a:pt x="10433840" y="5374377"/>
                  <a:pt x="9979990" y="5397910"/>
                </a:cubicBezTo>
                <a:cubicBezTo>
                  <a:pt x="9761660" y="5424580"/>
                  <a:pt x="9604198" y="5319491"/>
                  <a:pt x="9321667" y="5397910"/>
                </a:cubicBezTo>
                <a:cubicBezTo>
                  <a:pt x="9039136" y="5476329"/>
                  <a:pt x="8920331" y="5364295"/>
                  <a:pt x="8754147" y="5397910"/>
                </a:cubicBezTo>
                <a:cubicBezTo>
                  <a:pt x="8587963" y="5431525"/>
                  <a:pt x="8589629" y="5364566"/>
                  <a:pt x="8459036" y="5397910"/>
                </a:cubicBezTo>
                <a:cubicBezTo>
                  <a:pt x="8328443" y="5431254"/>
                  <a:pt x="8268189" y="5381247"/>
                  <a:pt x="8163926" y="5397910"/>
                </a:cubicBezTo>
                <a:cubicBezTo>
                  <a:pt x="8059663" y="5414573"/>
                  <a:pt x="7841311" y="5367618"/>
                  <a:pt x="7596406" y="5397910"/>
                </a:cubicBezTo>
                <a:cubicBezTo>
                  <a:pt x="7351501" y="5428202"/>
                  <a:pt x="7328698" y="5389322"/>
                  <a:pt x="7119689" y="5397910"/>
                </a:cubicBezTo>
                <a:cubicBezTo>
                  <a:pt x="6910680" y="5406498"/>
                  <a:pt x="6795603" y="5386588"/>
                  <a:pt x="6642972" y="5397910"/>
                </a:cubicBezTo>
                <a:cubicBezTo>
                  <a:pt x="6490341" y="5409232"/>
                  <a:pt x="6271684" y="5359893"/>
                  <a:pt x="6075452" y="5397910"/>
                </a:cubicBezTo>
                <a:cubicBezTo>
                  <a:pt x="5879220" y="5435927"/>
                  <a:pt x="5834112" y="5390551"/>
                  <a:pt x="5689539" y="5397910"/>
                </a:cubicBezTo>
                <a:cubicBezTo>
                  <a:pt x="5544966" y="5405269"/>
                  <a:pt x="5443959" y="5357926"/>
                  <a:pt x="5303625" y="5397910"/>
                </a:cubicBezTo>
                <a:cubicBezTo>
                  <a:pt x="5163291" y="5437894"/>
                  <a:pt x="5085490" y="5360302"/>
                  <a:pt x="4917712" y="5397910"/>
                </a:cubicBezTo>
                <a:cubicBezTo>
                  <a:pt x="4749934" y="5435518"/>
                  <a:pt x="4445931" y="5328656"/>
                  <a:pt x="4259388" y="5397910"/>
                </a:cubicBezTo>
                <a:cubicBezTo>
                  <a:pt x="4072845" y="5467164"/>
                  <a:pt x="3913217" y="5385292"/>
                  <a:pt x="3782672" y="5397910"/>
                </a:cubicBezTo>
                <a:cubicBezTo>
                  <a:pt x="3652127" y="5410528"/>
                  <a:pt x="3344910" y="5340249"/>
                  <a:pt x="3033545" y="5397910"/>
                </a:cubicBezTo>
                <a:cubicBezTo>
                  <a:pt x="2722180" y="5455571"/>
                  <a:pt x="2706086" y="5379722"/>
                  <a:pt x="2556828" y="5397910"/>
                </a:cubicBezTo>
                <a:cubicBezTo>
                  <a:pt x="2407570" y="5416098"/>
                  <a:pt x="2180786" y="5355820"/>
                  <a:pt x="2080112" y="5397910"/>
                </a:cubicBezTo>
                <a:cubicBezTo>
                  <a:pt x="1979438" y="5440000"/>
                  <a:pt x="1713194" y="5345976"/>
                  <a:pt x="1603395" y="5397910"/>
                </a:cubicBezTo>
                <a:cubicBezTo>
                  <a:pt x="1493596" y="5449844"/>
                  <a:pt x="1225561" y="5390529"/>
                  <a:pt x="899670" y="5397910"/>
                </a:cubicBezTo>
                <a:cubicBezTo>
                  <a:pt x="294827" y="5451518"/>
                  <a:pt x="-67384" y="5041823"/>
                  <a:pt x="0" y="4498240"/>
                </a:cubicBezTo>
                <a:cubicBezTo>
                  <a:pt x="-50477" y="4337441"/>
                  <a:pt x="36496" y="4197926"/>
                  <a:pt x="0" y="4006435"/>
                </a:cubicBezTo>
                <a:cubicBezTo>
                  <a:pt x="-36496" y="3814945"/>
                  <a:pt x="4860" y="3760092"/>
                  <a:pt x="0" y="3514631"/>
                </a:cubicBezTo>
                <a:cubicBezTo>
                  <a:pt x="-4860" y="3269170"/>
                  <a:pt x="15553" y="3020098"/>
                  <a:pt x="0" y="2878884"/>
                </a:cubicBezTo>
                <a:cubicBezTo>
                  <a:pt x="-15553" y="2737670"/>
                  <a:pt x="62846" y="2412704"/>
                  <a:pt x="0" y="2243136"/>
                </a:cubicBezTo>
                <a:cubicBezTo>
                  <a:pt x="-62846" y="2073568"/>
                  <a:pt x="6844" y="1977625"/>
                  <a:pt x="0" y="1751332"/>
                </a:cubicBezTo>
                <a:cubicBezTo>
                  <a:pt x="-6844" y="1525039"/>
                  <a:pt x="41333" y="1243699"/>
                  <a:pt x="0" y="899670"/>
                </a:cubicBezTo>
                <a:close/>
              </a:path>
              <a:path w="10879660" h="5397910" stroke="0" extrusionOk="0">
                <a:moveTo>
                  <a:pt x="0" y="899670"/>
                </a:moveTo>
                <a:cubicBezTo>
                  <a:pt x="135730" y="380919"/>
                  <a:pt x="449113" y="102333"/>
                  <a:pt x="899670" y="0"/>
                </a:cubicBezTo>
                <a:cubicBezTo>
                  <a:pt x="974028" y="-27501"/>
                  <a:pt x="1077204" y="25305"/>
                  <a:pt x="1194780" y="0"/>
                </a:cubicBezTo>
                <a:cubicBezTo>
                  <a:pt x="1312356" y="-25305"/>
                  <a:pt x="1480489" y="6185"/>
                  <a:pt x="1580694" y="0"/>
                </a:cubicBezTo>
                <a:cubicBezTo>
                  <a:pt x="1680899" y="-6185"/>
                  <a:pt x="1929719" y="6803"/>
                  <a:pt x="2148214" y="0"/>
                </a:cubicBezTo>
                <a:cubicBezTo>
                  <a:pt x="2366709" y="-6803"/>
                  <a:pt x="2325368" y="4389"/>
                  <a:pt x="2443324" y="0"/>
                </a:cubicBezTo>
                <a:cubicBezTo>
                  <a:pt x="2561280" y="-4389"/>
                  <a:pt x="2808417" y="78330"/>
                  <a:pt x="3101648" y="0"/>
                </a:cubicBezTo>
                <a:cubicBezTo>
                  <a:pt x="3394879" y="-78330"/>
                  <a:pt x="3392018" y="41229"/>
                  <a:pt x="3487561" y="0"/>
                </a:cubicBezTo>
                <a:cubicBezTo>
                  <a:pt x="3583104" y="-41229"/>
                  <a:pt x="3933882" y="4629"/>
                  <a:pt x="4055081" y="0"/>
                </a:cubicBezTo>
                <a:cubicBezTo>
                  <a:pt x="4176280" y="-4629"/>
                  <a:pt x="4561214" y="29380"/>
                  <a:pt x="4804208" y="0"/>
                </a:cubicBezTo>
                <a:cubicBezTo>
                  <a:pt x="5047202" y="-29380"/>
                  <a:pt x="5350182" y="11175"/>
                  <a:pt x="5553334" y="0"/>
                </a:cubicBezTo>
                <a:cubicBezTo>
                  <a:pt x="5756486" y="-11175"/>
                  <a:pt x="5839762" y="63983"/>
                  <a:pt x="6120854" y="0"/>
                </a:cubicBezTo>
                <a:cubicBezTo>
                  <a:pt x="6401946" y="-63983"/>
                  <a:pt x="6555375" y="24203"/>
                  <a:pt x="6688374" y="0"/>
                </a:cubicBezTo>
                <a:cubicBezTo>
                  <a:pt x="6821373" y="-24203"/>
                  <a:pt x="6906188" y="21364"/>
                  <a:pt x="6983484" y="0"/>
                </a:cubicBezTo>
                <a:cubicBezTo>
                  <a:pt x="7060780" y="-21364"/>
                  <a:pt x="7227029" y="26484"/>
                  <a:pt x="7369398" y="0"/>
                </a:cubicBezTo>
                <a:cubicBezTo>
                  <a:pt x="7511767" y="-26484"/>
                  <a:pt x="7800353" y="27009"/>
                  <a:pt x="7936918" y="0"/>
                </a:cubicBezTo>
                <a:cubicBezTo>
                  <a:pt x="8073483" y="-27009"/>
                  <a:pt x="8119678" y="7371"/>
                  <a:pt x="8232028" y="0"/>
                </a:cubicBezTo>
                <a:cubicBezTo>
                  <a:pt x="8344378" y="-7371"/>
                  <a:pt x="8569852" y="2134"/>
                  <a:pt x="8799548" y="0"/>
                </a:cubicBezTo>
                <a:cubicBezTo>
                  <a:pt x="9029244" y="-2134"/>
                  <a:pt x="9134206" y="15575"/>
                  <a:pt x="9457872" y="0"/>
                </a:cubicBezTo>
                <a:cubicBezTo>
                  <a:pt x="9781538" y="-15575"/>
                  <a:pt x="9871746" y="14015"/>
                  <a:pt x="9979990" y="0"/>
                </a:cubicBezTo>
                <a:cubicBezTo>
                  <a:pt x="10496604" y="-7564"/>
                  <a:pt x="10974972" y="346357"/>
                  <a:pt x="10879660" y="899670"/>
                </a:cubicBezTo>
                <a:cubicBezTo>
                  <a:pt x="10912780" y="1090524"/>
                  <a:pt x="10832046" y="1222767"/>
                  <a:pt x="10879660" y="1391475"/>
                </a:cubicBezTo>
                <a:cubicBezTo>
                  <a:pt x="10927274" y="1560184"/>
                  <a:pt x="10876720" y="1675126"/>
                  <a:pt x="10879660" y="1919265"/>
                </a:cubicBezTo>
                <a:cubicBezTo>
                  <a:pt x="10882600" y="2163404"/>
                  <a:pt x="10852874" y="2197971"/>
                  <a:pt x="10879660" y="2447055"/>
                </a:cubicBezTo>
                <a:cubicBezTo>
                  <a:pt x="10906446" y="2696139"/>
                  <a:pt x="10834626" y="2836154"/>
                  <a:pt x="10879660" y="3118788"/>
                </a:cubicBezTo>
                <a:cubicBezTo>
                  <a:pt x="10924694" y="3401422"/>
                  <a:pt x="10831933" y="3441211"/>
                  <a:pt x="10879660" y="3718550"/>
                </a:cubicBezTo>
                <a:cubicBezTo>
                  <a:pt x="10927387" y="3995889"/>
                  <a:pt x="10822251" y="4171792"/>
                  <a:pt x="10879660" y="4498240"/>
                </a:cubicBezTo>
                <a:cubicBezTo>
                  <a:pt x="10942571" y="4915989"/>
                  <a:pt x="10493701" y="5374677"/>
                  <a:pt x="9979990" y="5397910"/>
                </a:cubicBezTo>
                <a:cubicBezTo>
                  <a:pt x="9854275" y="5403319"/>
                  <a:pt x="9699545" y="5356393"/>
                  <a:pt x="9594076" y="5397910"/>
                </a:cubicBezTo>
                <a:cubicBezTo>
                  <a:pt x="9488607" y="5439427"/>
                  <a:pt x="9254810" y="5342949"/>
                  <a:pt x="9117360" y="5397910"/>
                </a:cubicBezTo>
                <a:cubicBezTo>
                  <a:pt x="8979910" y="5452871"/>
                  <a:pt x="8595836" y="5365923"/>
                  <a:pt x="8459036" y="5397910"/>
                </a:cubicBezTo>
                <a:cubicBezTo>
                  <a:pt x="8322236" y="5429897"/>
                  <a:pt x="8239741" y="5392041"/>
                  <a:pt x="8163926" y="5397910"/>
                </a:cubicBezTo>
                <a:cubicBezTo>
                  <a:pt x="8088111" y="5403779"/>
                  <a:pt x="7792082" y="5390052"/>
                  <a:pt x="7687209" y="5397910"/>
                </a:cubicBezTo>
                <a:cubicBezTo>
                  <a:pt x="7582336" y="5405768"/>
                  <a:pt x="7457693" y="5390480"/>
                  <a:pt x="7392099" y="5397910"/>
                </a:cubicBezTo>
                <a:cubicBezTo>
                  <a:pt x="7326505" y="5405340"/>
                  <a:pt x="7166686" y="5393638"/>
                  <a:pt x="7096988" y="5397910"/>
                </a:cubicBezTo>
                <a:cubicBezTo>
                  <a:pt x="7027290" y="5402182"/>
                  <a:pt x="6648558" y="5360741"/>
                  <a:pt x="6529468" y="5397910"/>
                </a:cubicBezTo>
                <a:cubicBezTo>
                  <a:pt x="6410378" y="5435079"/>
                  <a:pt x="6226950" y="5359654"/>
                  <a:pt x="5961948" y="5397910"/>
                </a:cubicBezTo>
                <a:cubicBezTo>
                  <a:pt x="5696946" y="5436166"/>
                  <a:pt x="5678962" y="5357474"/>
                  <a:pt x="5485232" y="5397910"/>
                </a:cubicBezTo>
                <a:cubicBezTo>
                  <a:pt x="5291502" y="5438346"/>
                  <a:pt x="5178970" y="5344729"/>
                  <a:pt x="5008515" y="5397910"/>
                </a:cubicBezTo>
                <a:cubicBezTo>
                  <a:pt x="4838060" y="5451091"/>
                  <a:pt x="4726745" y="5361698"/>
                  <a:pt x="4531798" y="5397910"/>
                </a:cubicBezTo>
                <a:cubicBezTo>
                  <a:pt x="4336851" y="5434122"/>
                  <a:pt x="3976030" y="5370133"/>
                  <a:pt x="3782672" y="5397910"/>
                </a:cubicBezTo>
                <a:cubicBezTo>
                  <a:pt x="3589314" y="5425687"/>
                  <a:pt x="3610898" y="5365207"/>
                  <a:pt x="3487561" y="5397910"/>
                </a:cubicBezTo>
                <a:cubicBezTo>
                  <a:pt x="3364224" y="5430613"/>
                  <a:pt x="3232189" y="5367119"/>
                  <a:pt x="3010844" y="5397910"/>
                </a:cubicBezTo>
                <a:cubicBezTo>
                  <a:pt x="2789499" y="5428701"/>
                  <a:pt x="2652502" y="5341625"/>
                  <a:pt x="2534128" y="5397910"/>
                </a:cubicBezTo>
                <a:cubicBezTo>
                  <a:pt x="2415754" y="5454195"/>
                  <a:pt x="2185003" y="5373439"/>
                  <a:pt x="1966608" y="5397910"/>
                </a:cubicBezTo>
                <a:cubicBezTo>
                  <a:pt x="1748213" y="5422381"/>
                  <a:pt x="1596993" y="5347816"/>
                  <a:pt x="1489891" y="5397910"/>
                </a:cubicBezTo>
                <a:cubicBezTo>
                  <a:pt x="1382789" y="5448004"/>
                  <a:pt x="1098210" y="5355679"/>
                  <a:pt x="899670" y="5397910"/>
                </a:cubicBezTo>
                <a:cubicBezTo>
                  <a:pt x="443568" y="5445066"/>
                  <a:pt x="81570" y="4990246"/>
                  <a:pt x="0" y="4498240"/>
                </a:cubicBezTo>
                <a:cubicBezTo>
                  <a:pt x="-64804" y="4367325"/>
                  <a:pt x="15860" y="4192406"/>
                  <a:pt x="0" y="3934464"/>
                </a:cubicBezTo>
                <a:cubicBezTo>
                  <a:pt x="-15860" y="3676522"/>
                  <a:pt x="26710" y="3573854"/>
                  <a:pt x="0" y="3406674"/>
                </a:cubicBezTo>
                <a:cubicBezTo>
                  <a:pt x="-26710" y="3239494"/>
                  <a:pt x="72152" y="2922738"/>
                  <a:pt x="0" y="2770926"/>
                </a:cubicBezTo>
                <a:cubicBezTo>
                  <a:pt x="-72152" y="2619114"/>
                  <a:pt x="62071" y="2466750"/>
                  <a:pt x="0" y="2171165"/>
                </a:cubicBezTo>
                <a:cubicBezTo>
                  <a:pt x="-62071" y="1875580"/>
                  <a:pt x="7607" y="1715488"/>
                  <a:pt x="0" y="1571403"/>
                </a:cubicBezTo>
                <a:cubicBezTo>
                  <a:pt x="-7607" y="1427318"/>
                  <a:pt x="38608" y="1074189"/>
                  <a:pt x="0" y="899670"/>
                </a:cubicBezTo>
                <a:close/>
              </a:path>
            </a:pathLst>
          </a:custGeom>
          <a:ln w="76200">
            <a:extLst>
              <a:ext uri="{C807C97D-BFC1-408E-A445-0C87EB9F89A2}">
                <ask:lineSketchStyleProps xmlns:ask="http://schemas.microsoft.com/office/drawing/2018/sketchyshapes" xmlns="" sd="1442313060">
                  <a:prstGeom prst="roundRect">
                    <a:avLst/>
                  </a:prstGeom>
                  <ask:type>
                    <ask:lineSketchScribble/>
                  </ask:type>
                </ask:lineSketchStyleProps>
              </a:ext>
            </a:extLst>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b="1" dirty="0">
                <a:solidFill>
                  <a:srgbClr val="FF0000"/>
                </a:solidFill>
                <a:latin typeface="Times New Roman" panose="02020603050405020304" pitchFamily="18" charset="0"/>
                <a:cs typeface="Times New Roman" panose="02020603050405020304" pitchFamily="18" charset="0"/>
              </a:rPr>
              <a:t>Ghi nhớ</a:t>
            </a:r>
            <a:endParaRPr lang="en-US" sz="4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thời gian </a:t>
            </a:r>
            <a:r>
              <a:rPr lang="vi-VN" sz="3600" b="1" dirty="0">
                <a:latin typeface="Times New Roman" panose="02020603050405020304" pitchFamily="18" charset="0"/>
                <a:cs typeface="Times New Roman" panose="02020603050405020304" pitchFamily="18" charset="0"/>
              </a:rPr>
              <a:t>bổ sung thông tin về thời gian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Khi nào</a:t>
            </a: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Bao giờ?</a:t>
            </a: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nơi chốn </a:t>
            </a:r>
            <a:r>
              <a:rPr lang="vi-VN" sz="3600" b="1" dirty="0">
                <a:latin typeface="Times New Roman" panose="02020603050405020304" pitchFamily="18" charset="0"/>
                <a:cs typeface="Times New Roman" panose="02020603050405020304" pitchFamily="18" charset="0"/>
              </a:rPr>
              <a:t>bổ sung thông tin về địa điểm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Ở đâu</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056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D5377267-165C-02F0-B99C-DBB1A43CACC1}"/>
              </a:ext>
            </a:extLst>
          </p:cNvPr>
          <p:cNvSpPr txBox="1"/>
          <p:nvPr/>
        </p:nvSpPr>
        <p:spPr>
          <a:xfrm>
            <a:off x="197708" y="271848"/>
            <a:ext cx="11872161" cy="3416320"/>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trạng ngữ của mỗi câu trong đoạn văn dưới đây và xếp vào nhóm thích hợp.</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góc vườn, bà tôi trồng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cây cam. Tháng Chạp, cam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chín vàng tươi. Những quả cam tròn, mọng nước, trông thật đẹp mắt. Vào ngày Tết, bà thường cắt cam bày lên bàn thờ tổ tiên. Khắp gian phòng, hương cam thoang thoảng nhẹ bay. </a:t>
            </a:r>
            <a:r>
              <a:rPr lang="en-US" sz="36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21824BA2-80A3-202F-D7BD-FE30BA95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02" y="3688168"/>
            <a:ext cx="9686925" cy="1186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56745" y="1901178"/>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50014" y="1901178"/>
            <a:ext cx="215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4621" y="2999509"/>
            <a:ext cx="2464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71752" y="3582836"/>
            <a:ext cx="300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8772" y="4875046"/>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góc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vườn</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1636985" y="4904673"/>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chạp</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1618592" y="5631642"/>
            <a:ext cx="2779808"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tết</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7388772" y="5631642"/>
            <a:ext cx="415158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Khắp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phòng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671</TotalTime>
  <Words>509</Words>
  <Application>Microsoft Office PowerPoint</Application>
  <PresentationFormat>Custom</PresentationFormat>
  <Paragraphs>68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ADMINHP</cp:lastModifiedBy>
  <cp:revision>107</cp:revision>
  <dcterms:created xsi:type="dcterms:W3CDTF">2024-01-12T14:48:10Z</dcterms:created>
  <dcterms:modified xsi:type="dcterms:W3CDTF">2025-03-13T14:34:12Z</dcterms:modified>
</cp:coreProperties>
</file>