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5" r:id="rId3"/>
    <p:sldMasterId id="2147483687" r:id="rId4"/>
  </p:sldMasterIdLst>
  <p:notesMasterIdLst>
    <p:notesMasterId r:id="rId21"/>
  </p:notesMasterIdLst>
  <p:sldIdLst>
    <p:sldId id="278" r:id="rId5"/>
    <p:sldId id="256" r:id="rId6"/>
    <p:sldId id="266" r:id="rId7"/>
    <p:sldId id="267" r:id="rId8"/>
    <p:sldId id="279" r:id="rId9"/>
    <p:sldId id="257" r:id="rId10"/>
    <p:sldId id="258" r:id="rId11"/>
    <p:sldId id="259" r:id="rId12"/>
    <p:sldId id="260" r:id="rId13"/>
    <p:sldId id="280" r:id="rId14"/>
    <p:sldId id="261" r:id="rId15"/>
    <p:sldId id="262" r:id="rId16"/>
    <p:sldId id="263" r:id="rId17"/>
    <p:sldId id="264" r:id="rId18"/>
    <p:sldId id="265" r:id="rId19"/>
    <p:sldId id="271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188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143" y="1"/>
            <a:ext cx="9141714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628650" y="533400"/>
            <a:ext cx="6343650" cy="1828800"/>
          </a:xfrm>
        </p:spPr>
        <p:txBody>
          <a:bodyPr anchor="b">
            <a:normAutofit/>
          </a:bodyPr>
          <a:lstStyle>
            <a:lvl1pPr algn="l" latinLnBrk="0">
              <a:defRPr lang="vi-VN" sz="33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628650" y="2438400"/>
            <a:ext cx="531495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9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ctr" latinLnBrk="0">
              <a:buNone/>
              <a:defRPr lang="vi-VN" sz="1500"/>
            </a:lvl2pPr>
            <a:lvl3pPr marL="685800" indent="0" algn="ctr" latinLnBrk="0">
              <a:buNone/>
              <a:defRPr lang="vi-VN" sz="1350"/>
            </a:lvl3pPr>
            <a:lvl4pPr marL="1028700" indent="0" algn="ctr" latinLnBrk="0">
              <a:buNone/>
              <a:defRPr lang="vi-VN" sz="1200"/>
            </a:lvl4pPr>
            <a:lvl5pPr marL="1371600" indent="0" algn="ctr" latinLnBrk="0">
              <a:buNone/>
              <a:defRPr lang="vi-VN" sz="1200"/>
            </a:lvl5pPr>
            <a:lvl6pPr marL="1714500" indent="0" algn="ctr" latinLnBrk="0">
              <a:buNone/>
              <a:defRPr lang="vi-VN" sz="1200"/>
            </a:lvl6pPr>
            <a:lvl7pPr marL="2057400" indent="0" algn="ctr" latinLnBrk="0">
              <a:buNone/>
              <a:defRPr lang="vi-VN" sz="1200"/>
            </a:lvl7pPr>
            <a:lvl8pPr marL="2400300" indent="0" algn="ctr" latinLnBrk="0">
              <a:buNone/>
              <a:defRPr lang="vi-VN" sz="1200"/>
            </a:lvl8pPr>
            <a:lvl9pPr marL="2743200" indent="0" algn="ctr" latinLnBrk="0">
              <a:buNone/>
              <a:defRPr lang="vi-VN" sz="12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t>17/03/2025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9141714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2514600" y="533400"/>
            <a:ext cx="5486400" cy="1828800"/>
          </a:xfrm>
        </p:spPr>
        <p:txBody>
          <a:bodyPr anchor="b">
            <a:normAutofit/>
          </a:bodyPr>
          <a:lstStyle>
            <a:lvl1pPr latinLnBrk="0">
              <a:defRPr lang="vi-VN" sz="33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514600" y="2438400"/>
            <a:ext cx="41148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8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 latinLnBrk="0">
              <a:buNone/>
              <a:defRPr lang="vi-VN"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143000" y="1825625"/>
            <a:ext cx="329184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4709160" y="1825625"/>
            <a:ext cx="329184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t>17/03/2025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143000" y="1828799"/>
            <a:ext cx="329184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8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 b="1"/>
            </a:lvl2pPr>
            <a:lvl3pPr marL="685800" indent="0" latinLnBrk="0">
              <a:buNone/>
              <a:defRPr lang="vi-VN" sz="1350" b="1"/>
            </a:lvl3pPr>
            <a:lvl4pPr marL="1028700" indent="0" latinLnBrk="0">
              <a:buNone/>
              <a:defRPr lang="vi-VN" sz="1200" b="1"/>
            </a:lvl4pPr>
            <a:lvl5pPr marL="1371600" indent="0" latinLnBrk="0">
              <a:buNone/>
              <a:defRPr lang="vi-VN" sz="1200" b="1"/>
            </a:lvl5pPr>
            <a:lvl6pPr marL="1714500" indent="0" latinLnBrk="0">
              <a:buNone/>
              <a:defRPr lang="vi-VN" sz="1200" b="1"/>
            </a:lvl6pPr>
            <a:lvl7pPr marL="2057400" indent="0" latinLnBrk="0">
              <a:buNone/>
              <a:defRPr lang="vi-VN" sz="1200" b="1"/>
            </a:lvl7pPr>
            <a:lvl8pPr marL="2400300" indent="0" latinLnBrk="0">
              <a:buNone/>
              <a:defRPr lang="vi-VN" sz="1200" b="1"/>
            </a:lvl8pPr>
            <a:lvl9pPr marL="2743200" indent="0" latinLnBrk="0">
              <a:buNone/>
              <a:defRPr lang="vi-VN" sz="12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143000" y="2624666"/>
            <a:ext cx="329184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4709160" y="1828799"/>
            <a:ext cx="329184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8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 b="1"/>
            </a:lvl2pPr>
            <a:lvl3pPr marL="685800" indent="0" latinLnBrk="0">
              <a:buNone/>
              <a:defRPr lang="vi-VN" sz="1350" b="1"/>
            </a:lvl3pPr>
            <a:lvl4pPr marL="1028700" indent="0" latinLnBrk="0">
              <a:buNone/>
              <a:defRPr lang="vi-VN" sz="1200" b="1"/>
            </a:lvl4pPr>
            <a:lvl5pPr marL="1371600" indent="0" latinLnBrk="0">
              <a:buNone/>
              <a:defRPr lang="vi-VN" sz="1200" b="1"/>
            </a:lvl5pPr>
            <a:lvl6pPr marL="1714500" indent="0" latinLnBrk="0">
              <a:buNone/>
              <a:defRPr lang="vi-VN" sz="1200" b="1"/>
            </a:lvl6pPr>
            <a:lvl7pPr marL="2057400" indent="0" latinLnBrk="0">
              <a:buNone/>
              <a:defRPr lang="vi-VN" sz="1200" b="1"/>
            </a:lvl7pPr>
            <a:lvl8pPr marL="2400300" indent="0" latinLnBrk="0">
              <a:buNone/>
              <a:defRPr lang="vi-VN" sz="1200" b="1"/>
            </a:lvl8pPr>
            <a:lvl9pPr marL="2743200" indent="0" latinLnBrk="0">
              <a:buNone/>
              <a:defRPr lang="vi-VN" sz="12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4709160" y="2624666"/>
            <a:ext cx="329184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t>17/3/2025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t>17/03/2025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t>17/03/2025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24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3543300" y="1828800"/>
            <a:ext cx="4457700" cy="3476625"/>
          </a:xfrm>
        </p:spPr>
        <p:txBody>
          <a:bodyPr>
            <a:normAutofit/>
          </a:bodyPr>
          <a:lstStyle>
            <a:lvl1pPr latinLnBrk="0">
              <a:defRPr lang="vi-VN" sz="1500"/>
            </a:lvl1pPr>
            <a:lvl2pPr latinLnBrk="0">
              <a:defRPr lang="vi-VN" sz="1350"/>
            </a:lvl2pPr>
            <a:lvl3pPr latinLnBrk="0">
              <a:defRPr lang="vi-VN" sz="1200"/>
            </a:lvl3pPr>
            <a:lvl4pPr latinLnBrk="0">
              <a:defRPr lang="vi-VN" sz="1050"/>
            </a:lvl4pPr>
            <a:lvl5pPr latinLnBrk="0">
              <a:defRPr lang="vi-VN" sz="1050"/>
            </a:lvl5pPr>
            <a:lvl6pPr latinLnBrk="0">
              <a:defRPr lang="vi-VN" sz="1500"/>
            </a:lvl6pPr>
            <a:lvl7pPr latinLnBrk="0">
              <a:defRPr lang="vi-VN" sz="1500"/>
            </a:lvl7pPr>
            <a:lvl8pPr latinLnBrk="0">
              <a:defRPr lang="vi-VN" sz="1500"/>
            </a:lvl8pPr>
            <a:lvl9pPr latinLnBrk="0">
              <a:defRPr lang="vi-VN" sz="15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142999" y="1828800"/>
            <a:ext cx="219456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350"/>
            </a:lvl1pPr>
            <a:lvl2pPr marL="342900" indent="0" latinLnBrk="0">
              <a:buNone/>
              <a:defRPr lang="vi-VN" sz="1050"/>
            </a:lvl2pPr>
            <a:lvl3pPr marL="685800" indent="0" latinLnBrk="0">
              <a:buNone/>
              <a:defRPr lang="vi-VN" sz="900"/>
            </a:lvl3pPr>
            <a:lvl4pPr marL="1028700" indent="0" latinLnBrk="0">
              <a:buNone/>
              <a:defRPr lang="vi-VN" sz="750"/>
            </a:lvl4pPr>
            <a:lvl5pPr marL="1371600" indent="0" latinLnBrk="0">
              <a:buNone/>
              <a:defRPr lang="vi-VN" sz="750"/>
            </a:lvl5pPr>
            <a:lvl6pPr marL="1714500" indent="0" latinLnBrk="0">
              <a:buNone/>
              <a:defRPr lang="vi-VN" sz="750"/>
            </a:lvl6pPr>
            <a:lvl7pPr marL="2057400" indent="0" latinLnBrk="0">
              <a:buNone/>
              <a:defRPr lang="vi-VN" sz="750"/>
            </a:lvl7pPr>
            <a:lvl8pPr marL="2400300" indent="0" latinLnBrk="0">
              <a:buNone/>
              <a:defRPr lang="vi-VN" sz="750"/>
            </a:lvl8pPr>
            <a:lvl9pPr marL="2743200" indent="0" latinLnBrk="0">
              <a:buNone/>
              <a:defRPr lang="vi-VN" sz="75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t>17/03/2025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5257800" y="2245995"/>
            <a:ext cx="27432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050"/>
            </a:lvl2pPr>
            <a:lvl3pPr marL="685800" indent="0" latinLnBrk="0">
              <a:buNone/>
              <a:defRPr lang="vi-VN" sz="900"/>
            </a:lvl3pPr>
            <a:lvl4pPr marL="1028700" indent="0" latinLnBrk="0">
              <a:buNone/>
              <a:defRPr lang="vi-VN" sz="750"/>
            </a:lvl4pPr>
            <a:lvl5pPr marL="1371600" indent="0" latinLnBrk="0">
              <a:buNone/>
              <a:defRPr lang="vi-VN" sz="750"/>
            </a:lvl5pPr>
            <a:lvl6pPr marL="1714500" indent="0" latinLnBrk="0">
              <a:buNone/>
              <a:defRPr lang="vi-VN" sz="750"/>
            </a:lvl6pPr>
            <a:lvl7pPr marL="2057400" indent="0" latinLnBrk="0">
              <a:buNone/>
              <a:defRPr lang="vi-VN" sz="750"/>
            </a:lvl7pPr>
            <a:lvl8pPr marL="2400300" indent="0" latinLnBrk="0">
              <a:buNone/>
              <a:defRPr lang="vi-VN" sz="750"/>
            </a:lvl8pPr>
            <a:lvl9pPr marL="2743200" indent="0" latinLnBrk="0">
              <a:buNone/>
              <a:defRPr lang="vi-VN" sz="75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t>17/3/2025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603250" y="1695450"/>
            <a:ext cx="4197350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754517" y="1874520"/>
            <a:ext cx="3894817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15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2100"/>
            </a:lvl2pPr>
            <a:lvl3pPr marL="685800" indent="0" latinLnBrk="0">
              <a:buNone/>
              <a:defRPr lang="vi-VN" sz="1800"/>
            </a:lvl3pPr>
            <a:lvl4pPr marL="1028700" indent="0" latinLnBrk="0">
              <a:buNone/>
              <a:defRPr lang="vi-VN" sz="1500"/>
            </a:lvl4pPr>
            <a:lvl5pPr marL="1371600" indent="0" latinLnBrk="0">
              <a:buNone/>
              <a:defRPr lang="vi-VN" sz="1500"/>
            </a:lvl5pPr>
            <a:lvl6pPr marL="1714500" indent="0" latinLnBrk="0">
              <a:buNone/>
              <a:defRPr lang="vi-VN" sz="1500"/>
            </a:lvl6pPr>
            <a:lvl7pPr marL="2057400" indent="0" latinLnBrk="0">
              <a:buNone/>
              <a:defRPr lang="vi-VN" sz="1500"/>
            </a:lvl7pPr>
            <a:lvl8pPr marL="2400300" indent="0" latinLnBrk="0">
              <a:buNone/>
              <a:defRPr lang="vi-VN" sz="1500"/>
            </a:lvl8pPr>
            <a:lvl9pPr marL="2743200" indent="0" latinLnBrk="0">
              <a:buNone/>
              <a:defRPr lang="vi-VN" sz="1500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" y="1716"/>
            <a:ext cx="9141714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571500" y="933449"/>
            <a:ext cx="30861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744326" y="1113022"/>
            <a:ext cx="272884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3975100" y="933449"/>
            <a:ext cx="30861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4147926" y="1113022"/>
            <a:ext cx="272884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771436" y="5305425"/>
            <a:ext cx="267462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4175036" y="5305425"/>
            <a:ext cx="267462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" y="1716"/>
            <a:ext cx="9141714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571500" y="933449"/>
            <a:ext cx="40005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743916" y="1113022"/>
            <a:ext cx="3655668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4742905" y="967316"/>
            <a:ext cx="2243207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4879519" y="1109743"/>
            <a:ext cx="1969979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771436" y="5919255"/>
            <a:ext cx="607806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4742905" y="3060954"/>
            <a:ext cx="2243207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4879519" y="3203381"/>
            <a:ext cx="1969979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771435" y="5305424"/>
            <a:ext cx="6078062" cy="579921"/>
          </a:xfrm>
        </p:spPr>
        <p:txBody>
          <a:bodyPr>
            <a:normAutofit/>
          </a:bodyPr>
          <a:lstStyle>
            <a:lvl1pPr latinLnBrk="0">
              <a:defRPr lang="vi-VN" sz="18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" y="283"/>
            <a:ext cx="9141714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3136900" y="265044"/>
            <a:ext cx="39242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3318326" y="436315"/>
            <a:ext cx="3561446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612141" y="384723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759767" y="538232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612141" y="2478361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759767" y="2631870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612141" y="4571999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759767" y="4725508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3136900" y="3448511"/>
            <a:ext cx="39242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3318326" y="3619782"/>
            <a:ext cx="3561446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t>17/03/2025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365125"/>
            <a:ext cx="13715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143000" y="365125"/>
            <a:ext cx="51435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t>17/03/2025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2CC5C-56DC-440A-BFC4-9C0267FAF22E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9CFBD-6F83-488A-B952-E58087E17C5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9141620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37235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143000" y="1828800"/>
            <a:ext cx="6858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5257800" y="6416675"/>
            <a:ext cx="1028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t>17/03/2025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1657350" y="6416675"/>
            <a:ext cx="3429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6457950" y="6416675"/>
            <a:ext cx="628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vi-VN" sz="2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lang="vi-VN" sz="15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lang="vi-VN" sz="13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5143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6858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8572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0287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2001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628650" y="2013109"/>
            <a:ext cx="6343650" cy="1589723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45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vi-V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1542770" y="2686191"/>
            <a:ext cx="4066286" cy="974066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7" rIns="91275" bIns="45637" anchor="ctr"/>
          <a:lstStyle/>
          <a:p>
            <a:pPr algn="ctr" defTabSz="1216660">
              <a:defRPr/>
            </a:pPr>
            <a:r>
              <a:rPr lang="en-US" altLang="zh-CN" sz="33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TOÁN LỚP 1</a:t>
            </a:r>
            <a:endParaRPr lang="zh-CN" altLang="en-US" sz="33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2935033" y="5436408"/>
            <a:ext cx="3502550" cy="461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5" tIns="45637" rIns="91275" bIns="4563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Vũ </a:t>
            </a:r>
            <a:r>
              <a:rPr lang="en-US" altLang="zh-CN" sz="24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Thị Đào</a:t>
            </a:r>
            <a:endParaRPr lang="zh-CN" altLang="en-US" sz="24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/>
          <p:cNvSpPr/>
          <p:nvPr/>
        </p:nvSpPr>
        <p:spPr bwMode="auto">
          <a:xfrm>
            <a:off x="899593" y="2291096"/>
            <a:ext cx="6059221" cy="3298144"/>
          </a:xfrm>
          <a:custGeom>
            <a:avLst/>
            <a:gdLst>
              <a:gd name="T0" fmla="*/ 365 w 2340"/>
              <a:gd name="T1" fmla="*/ 542 h 2348"/>
              <a:gd name="T2" fmla="*/ 805 w 2340"/>
              <a:gd name="T3" fmla="*/ 220 h 2348"/>
              <a:gd name="T4" fmla="*/ 1001 w 2340"/>
              <a:gd name="T5" fmla="*/ 167 h 2348"/>
              <a:gd name="T6" fmla="*/ 1122 w 2340"/>
              <a:gd name="T7" fmla="*/ 155 h 2348"/>
              <a:gd name="T8" fmla="*/ 1230 w 2340"/>
              <a:gd name="T9" fmla="*/ 156 h 2348"/>
              <a:gd name="T10" fmla="*/ 1341 w 2340"/>
              <a:gd name="T11" fmla="*/ 169 h 2348"/>
              <a:gd name="T12" fmla="*/ 1513 w 2340"/>
              <a:gd name="T13" fmla="*/ 215 h 2348"/>
              <a:gd name="T14" fmla="*/ 1590 w 2340"/>
              <a:gd name="T15" fmla="*/ 246 h 2348"/>
              <a:gd name="T16" fmla="*/ 1708 w 2340"/>
              <a:gd name="T17" fmla="*/ 310 h 2348"/>
              <a:gd name="T18" fmla="*/ 1818 w 2340"/>
              <a:gd name="T19" fmla="*/ 389 h 2348"/>
              <a:gd name="T20" fmla="*/ 1940 w 2340"/>
              <a:gd name="T21" fmla="*/ 510 h 2348"/>
              <a:gd name="T22" fmla="*/ 2014 w 2340"/>
              <a:gd name="T23" fmla="*/ 608 h 2348"/>
              <a:gd name="T24" fmla="*/ 2076 w 2340"/>
              <a:gd name="T25" fmla="*/ 714 h 2348"/>
              <a:gd name="T26" fmla="*/ 2137 w 2340"/>
              <a:gd name="T27" fmla="*/ 860 h 2348"/>
              <a:gd name="T28" fmla="*/ 2174 w 2340"/>
              <a:gd name="T29" fmla="*/ 1015 h 2348"/>
              <a:gd name="T30" fmla="*/ 2186 w 2340"/>
              <a:gd name="T31" fmla="*/ 1192 h 2348"/>
              <a:gd name="T32" fmla="*/ 2174 w 2340"/>
              <a:gd name="T33" fmla="*/ 1333 h 2348"/>
              <a:gd name="T34" fmla="*/ 2131 w 2340"/>
              <a:gd name="T35" fmla="*/ 1505 h 2348"/>
              <a:gd name="T36" fmla="*/ 2077 w 2340"/>
              <a:gd name="T37" fmla="*/ 1634 h 2348"/>
              <a:gd name="T38" fmla="*/ 1985 w 2340"/>
              <a:gd name="T39" fmla="*/ 1782 h 2348"/>
              <a:gd name="T40" fmla="*/ 1859 w 2340"/>
              <a:gd name="T41" fmla="*/ 1922 h 2348"/>
              <a:gd name="T42" fmla="*/ 1740 w 2340"/>
              <a:gd name="T43" fmla="*/ 2017 h 2348"/>
              <a:gd name="T44" fmla="*/ 1611 w 2340"/>
              <a:gd name="T45" fmla="*/ 2092 h 2348"/>
              <a:gd name="T46" fmla="*/ 1382 w 2340"/>
              <a:gd name="T47" fmla="*/ 2171 h 2348"/>
              <a:gd name="T48" fmla="*/ 1167 w 2340"/>
              <a:gd name="T49" fmla="*/ 2194 h 2348"/>
              <a:gd name="T50" fmla="*/ 1018 w 2340"/>
              <a:gd name="T51" fmla="*/ 2183 h 2348"/>
              <a:gd name="T52" fmla="*/ 906 w 2340"/>
              <a:gd name="T53" fmla="*/ 2161 h 2348"/>
              <a:gd name="T54" fmla="*/ 775 w 2340"/>
              <a:gd name="T55" fmla="*/ 2117 h 2348"/>
              <a:gd name="T56" fmla="*/ 669 w 2340"/>
              <a:gd name="T57" fmla="*/ 2065 h 2348"/>
              <a:gd name="T58" fmla="*/ 435 w 2340"/>
              <a:gd name="T59" fmla="*/ 1886 h 2348"/>
              <a:gd name="T60" fmla="*/ 486 w 2340"/>
              <a:gd name="T61" fmla="*/ 1739 h 2348"/>
              <a:gd name="T62" fmla="*/ 283 w 2340"/>
              <a:gd name="T63" fmla="*/ 1948 h 2348"/>
              <a:gd name="T64" fmla="*/ 532 w 2340"/>
              <a:gd name="T65" fmla="*/ 2162 h 2348"/>
              <a:gd name="T66" fmla="*/ 660 w 2340"/>
              <a:gd name="T67" fmla="*/ 2234 h 2348"/>
              <a:gd name="T68" fmla="*/ 836 w 2340"/>
              <a:gd name="T69" fmla="*/ 2301 h 2348"/>
              <a:gd name="T70" fmla="*/ 963 w 2340"/>
              <a:gd name="T71" fmla="*/ 2331 h 2348"/>
              <a:gd name="T72" fmla="*/ 1098 w 2340"/>
              <a:gd name="T73" fmla="*/ 2346 h 2348"/>
              <a:gd name="T74" fmla="*/ 1343 w 2340"/>
              <a:gd name="T75" fmla="*/ 2335 h 2348"/>
              <a:gd name="T76" fmla="*/ 1626 w 2340"/>
              <a:gd name="T77" fmla="*/ 2254 h 2348"/>
              <a:gd name="T78" fmla="*/ 1795 w 2340"/>
              <a:gd name="T79" fmla="*/ 2166 h 2348"/>
              <a:gd name="T80" fmla="*/ 1949 w 2340"/>
              <a:gd name="T81" fmla="*/ 2049 h 2348"/>
              <a:gd name="T82" fmla="*/ 2072 w 2340"/>
              <a:gd name="T83" fmla="*/ 1921 h 2348"/>
              <a:gd name="T84" fmla="*/ 2195 w 2340"/>
              <a:gd name="T85" fmla="*/ 1739 h 2348"/>
              <a:gd name="T86" fmla="*/ 2267 w 2340"/>
              <a:gd name="T87" fmla="*/ 1583 h 2348"/>
              <a:gd name="T88" fmla="*/ 2306 w 2340"/>
              <a:gd name="T89" fmla="*/ 1457 h 2348"/>
              <a:gd name="T90" fmla="*/ 2336 w 2340"/>
              <a:gd name="T91" fmla="*/ 1276 h 2348"/>
              <a:gd name="T92" fmla="*/ 2334 w 2340"/>
              <a:gd name="T93" fmla="*/ 1052 h 2348"/>
              <a:gd name="T94" fmla="*/ 2301 w 2340"/>
              <a:gd name="T95" fmla="*/ 871 h 2348"/>
              <a:gd name="T96" fmla="*/ 2231 w 2340"/>
              <a:gd name="T97" fmla="*/ 680 h 2348"/>
              <a:gd name="T98" fmla="*/ 2164 w 2340"/>
              <a:gd name="T99" fmla="*/ 556 h 2348"/>
              <a:gd name="T100" fmla="*/ 2083 w 2340"/>
              <a:gd name="T101" fmla="*/ 441 h 2348"/>
              <a:gd name="T102" fmla="*/ 1990 w 2340"/>
              <a:gd name="T103" fmla="*/ 337 h 2348"/>
              <a:gd name="T104" fmla="*/ 1854 w 2340"/>
              <a:gd name="T105" fmla="*/ 223 h 2348"/>
              <a:gd name="T106" fmla="*/ 1680 w 2340"/>
              <a:gd name="T107" fmla="*/ 118 h 2348"/>
              <a:gd name="T108" fmla="*/ 1583 w 2340"/>
              <a:gd name="T109" fmla="*/ 76 h 2348"/>
              <a:gd name="T110" fmla="*/ 1439 w 2340"/>
              <a:gd name="T111" fmla="*/ 32 h 2348"/>
              <a:gd name="T112" fmla="*/ 1276 w 2340"/>
              <a:gd name="T113" fmla="*/ 5 h 2348"/>
              <a:gd name="T114" fmla="*/ 1168 w 2340"/>
              <a:gd name="T115" fmla="*/ 0 h 2348"/>
              <a:gd name="T116" fmla="*/ 1045 w 2340"/>
              <a:gd name="T117" fmla="*/ 6 h 2348"/>
              <a:gd name="T118" fmla="*/ 844 w 2340"/>
              <a:gd name="T119" fmla="*/ 45 h 2348"/>
              <a:gd name="T120" fmla="*/ 579 w 2340"/>
              <a:gd name="T121" fmla="*/ 157 h 2348"/>
              <a:gd name="T122" fmla="*/ 3 w 2340"/>
              <a:gd name="T123" fmla="*/ 1014 h 2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40" h="2348">
                <a:moveTo>
                  <a:pt x="153" y="1052"/>
                </a:moveTo>
                <a:cubicBezTo>
                  <a:pt x="153" y="1052"/>
                  <a:pt x="154" y="1046"/>
                  <a:pt x="155" y="1035"/>
                </a:cubicBezTo>
                <a:cubicBezTo>
                  <a:pt x="157" y="1024"/>
                  <a:pt x="159" y="1007"/>
                  <a:pt x="164" y="985"/>
                </a:cubicBezTo>
                <a:cubicBezTo>
                  <a:pt x="172" y="941"/>
                  <a:pt x="186" y="878"/>
                  <a:pt x="217" y="801"/>
                </a:cubicBezTo>
                <a:cubicBezTo>
                  <a:pt x="224" y="781"/>
                  <a:pt x="233" y="761"/>
                  <a:pt x="242" y="740"/>
                </a:cubicBezTo>
                <a:cubicBezTo>
                  <a:pt x="253" y="720"/>
                  <a:pt x="263" y="698"/>
                  <a:pt x="275" y="677"/>
                </a:cubicBezTo>
                <a:cubicBezTo>
                  <a:pt x="300" y="633"/>
                  <a:pt x="329" y="588"/>
                  <a:pt x="365" y="542"/>
                </a:cubicBezTo>
                <a:cubicBezTo>
                  <a:pt x="401" y="497"/>
                  <a:pt x="443" y="452"/>
                  <a:pt x="491" y="409"/>
                </a:cubicBezTo>
                <a:cubicBezTo>
                  <a:pt x="540" y="366"/>
                  <a:pt x="595" y="326"/>
                  <a:pt x="656" y="290"/>
                </a:cubicBezTo>
                <a:cubicBezTo>
                  <a:pt x="672" y="281"/>
                  <a:pt x="688" y="273"/>
                  <a:pt x="704" y="265"/>
                </a:cubicBezTo>
                <a:cubicBezTo>
                  <a:pt x="712" y="260"/>
                  <a:pt x="720" y="256"/>
                  <a:pt x="728" y="253"/>
                </a:cubicBezTo>
                <a:cubicBezTo>
                  <a:pt x="737" y="249"/>
                  <a:pt x="745" y="245"/>
                  <a:pt x="753" y="241"/>
                </a:cubicBezTo>
                <a:cubicBezTo>
                  <a:pt x="762" y="237"/>
                  <a:pt x="770" y="234"/>
                  <a:pt x="779" y="230"/>
                </a:cubicBezTo>
                <a:cubicBezTo>
                  <a:pt x="787" y="227"/>
                  <a:pt x="796" y="223"/>
                  <a:pt x="805" y="220"/>
                </a:cubicBezTo>
                <a:cubicBezTo>
                  <a:pt x="823" y="213"/>
                  <a:pt x="840" y="207"/>
                  <a:pt x="859" y="201"/>
                </a:cubicBezTo>
                <a:cubicBezTo>
                  <a:pt x="868" y="198"/>
                  <a:pt x="877" y="195"/>
                  <a:pt x="886" y="193"/>
                </a:cubicBezTo>
                <a:cubicBezTo>
                  <a:pt x="896" y="190"/>
                  <a:pt x="905" y="188"/>
                  <a:pt x="914" y="185"/>
                </a:cubicBezTo>
                <a:cubicBezTo>
                  <a:pt x="919" y="184"/>
                  <a:pt x="924" y="183"/>
                  <a:pt x="929" y="182"/>
                </a:cubicBezTo>
                <a:cubicBezTo>
                  <a:pt x="933" y="181"/>
                  <a:pt x="938" y="180"/>
                  <a:pt x="943" y="179"/>
                </a:cubicBezTo>
                <a:cubicBezTo>
                  <a:pt x="952" y="177"/>
                  <a:pt x="962" y="174"/>
                  <a:pt x="972" y="172"/>
                </a:cubicBezTo>
                <a:cubicBezTo>
                  <a:pt x="981" y="170"/>
                  <a:pt x="991" y="169"/>
                  <a:pt x="1001" y="167"/>
                </a:cubicBezTo>
                <a:cubicBezTo>
                  <a:pt x="1011" y="166"/>
                  <a:pt x="1021" y="164"/>
                  <a:pt x="1031" y="163"/>
                </a:cubicBezTo>
                <a:cubicBezTo>
                  <a:pt x="1041" y="162"/>
                  <a:pt x="1051" y="161"/>
                  <a:pt x="1061" y="159"/>
                </a:cubicBezTo>
                <a:cubicBezTo>
                  <a:pt x="1068" y="159"/>
                  <a:pt x="1068" y="159"/>
                  <a:pt x="1068" y="159"/>
                </a:cubicBezTo>
                <a:cubicBezTo>
                  <a:pt x="1071" y="158"/>
                  <a:pt x="1073" y="158"/>
                  <a:pt x="1076" y="158"/>
                </a:cubicBezTo>
                <a:cubicBezTo>
                  <a:pt x="1081" y="158"/>
                  <a:pt x="1086" y="157"/>
                  <a:pt x="1091" y="157"/>
                </a:cubicBezTo>
                <a:cubicBezTo>
                  <a:pt x="1096" y="157"/>
                  <a:pt x="1101" y="156"/>
                  <a:pt x="1106" y="156"/>
                </a:cubicBezTo>
                <a:cubicBezTo>
                  <a:pt x="1111" y="156"/>
                  <a:pt x="1116" y="155"/>
                  <a:pt x="1122" y="155"/>
                </a:cubicBezTo>
                <a:cubicBezTo>
                  <a:pt x="1132" y="155"/>
                  <a:pt x="1142" y="154"/>
                  <a:pt x="1152" y="154"/>
                </a:cubicBezTo>
                <a:cubicBezTo>
                  <a:pt x="1158" y="154"/>
                  <a:pt x="1163" y="154"/>
                  <a:pt x="1168" y="154"/>
                </a:cubicBezTo>
                <a:cubicBezTo>
                  <a:pt x="1173" y="154"/>
                  <a:pt x="1178" y="154"/>
                  <a:pt x="1183" y="154"/>
                </a:cubicBezTo>
                <a:cubicBezTo>
                  <a:pt x="1194" y="155"/>
                  <a:pt x="1204" y="155"/>
                  <a:pt x="1215" y="155"/>
                </a:cubicBezTo>
                <a:cubicBezTo>
                  <a:pt x="1219" y="155"/>
                  <a:pt x="1219" y="155"/>
                  <a:pt x="1219" y="155"/>
                </a:cubicBezTo>
                <a:cubicBezTo>
                  <a:pt x="1223" y="156"/>
                  <a:pt x="1223" y="156"/>
                  <a:pt x="1223" y="156"/>
                </a:cubicBezTo>
                <a:cubicBezTo>
                  <a:pt x="1230" y="156"/>
                  <a:pt x="1230" y="156"/>
                  <a:pt x="1230" y="156"/>
                </a:cubicBezTo>
                <a:cubicBezTo>
                  <a:pt x="1236" y="157"/>
                  <a:pt x="1241" y="157"/>
                  <a:pt x="1246" y="157"/>
                </a:cubicBezTo>
                <a:cubicBezTo>
                  <a:pt x="1251" y="158"/>
                  <a:pt x="1257" y="158"/>
                  <a:pt x="1262" y="159"/>
                </a:cubicBezTo>
                <a:cubicBezTo>
                  <a:pt x="1270" y="159"/>
                  <a:pt x="1270" y="159"/>
                  <a:pt x="1270" y="159"/>
                </a:cubicBezTo>
                <a:cubicBezTo>
                  <a:pt x="1272" y="159"/>
                  <a:pt x="1275" y="160"/>
                  <a:pt x="1278" y="160"/>
                </a:cubicBezTo>
                <a:cubicBezTo>
                  <a:pt x="1288" y="161"/>
                  <a:pt x="1299" y="163"/>
                  <a:pt x="1309" y="164"/>
                </a:cubicBezTo>
                <a:cubicBezTo>
                  <a:pt x="1314" y="165"/>
                  <a:pt x="1320" y="165"/>
                  <a:pt x="1325" y="166"/>
                </a:cubicBezTo>
                <a:cubicBezTo>
                  <a:pt x="1330" y="167"/>
                  <a:pt x="1335" y="168"/>
                  <a:pt x="1341" y="169"/>
                </a:cubicBezTo>
                <a:cubicBezTo>
                  <a:pt x="1351" y="171"/>
                  <a:pt x="1362" y="173"/>
                  <a:pt x="1372" y="175"/>
                </a:cubicBezTo>
                <a:cubicBezTo>
                  <a:pt x="1383" y="177"/>
                  <a:pt x="1393" y="180"/>
                  <a:pt x="1404" y="182"/>
                </a:cubicBezTo>
                <a:cubicBezTo>
                  <a:pt x="1409" y="183"/>
                  <a:pt x="1414" y="184"/>
                  <a:pt x="1419" y="186"/>
                </a:cubicBezTo>
                <a:cubicBezTo>
                  <a:pt x="1425" y="187"/>
                  <a:pt x="1430" y="189"/>
                  <a:pt x="1435" y="190"/>
                </a:cubicBezTo>
                <a:cubicBezTo>
                  <a:pt x="1446" y="193"/>
                  <a:pt x="1456" y="196"/>
                  <a:pt x="1466" y="199"/>
                </a:cubicBezTo>
                <a:cubicBezTo>
                  <a:pt x="1477" y="202"/>
                  <a:pt x="1487" y="206"/>
                  <a:pt x="1498" y="209"/>
                </a:cubicBezTo>
                <a:cubicBezTo>
                  <a:pt x="1503" y="211"/>
                  <a:pt x="1508" y="213"/>
                  <a:pt x="1513" y="215"/>
                </a:cubicBezTo>
                <a:cubicBezTo>
                  <a:pt x="1516" y="215"/>
                  <a:pt x="1518" y="216"/>
                  <a:pt x="1521" y="217"/>
                </a:cubicBezTo>
                <a:cubicBezTo>
                  <a:pt x="1528" y="220"/>
                  <a:pt x="1528" y="220"/>
                  <a:pt x="1528" y="220"/>
                </a:cubicBezTo>
                <a:cubicBezTo>
                  <a:pt x="1539" y="224"/>
                  <a:pt x="1549" y="228"/>
                  <a:pt x="1559" y="233"/>
                </a:cubicBezTo>
                <a:cubicBezTo>
                  <a:pt x="1563" y="234"/>
                  <a:pt x="1563" y="234"/>
                  <a:pt x="1563" y="234"/>
                </a:cubicBezTo>
                <a:cubicBezTo>
                  <a:pt x="1567" y="236"/>
                  <a:pt x="1567" y="236"/>
                  <a:pt x="1567" y="236"/>
                </a:cubicBezTo>
                <a:cubicBezTo>
                  <a:pt x="1574" y="239"/>
                  <a:pt x="1574" y="239"/>
                  <a:pt x="1574" y="239"/>
                </a:cubicBezTo>
                <a:cubicBezTo>
                  <a:pt x="1590" y="246"/>
                  <a:pt x="1590" y="246"/>
                  <a:pt x="1590" y="246"/>
                </a:cubicBezTo>
                <a:cubicBezTo>
                  <a:pt x="1605" y="253"/>
                  <a:pt x="1605" y="253"/>
                  <a:pt x="1605" y="253"/>
                </a:cubicBezTo>
                <a:cubicBezTo>
                  <a:pt x="1607" y="254"/>
                  <a:pt x="1610" y="255"/>
                  <a:pt x="1612" y="257"/>
                </a:cubicBezTo>
                <a:cubicBezTo>
                  <a:pt x="1620" y="260"/>
                  <a:pt x="1620" y="260"/>
                  <a:pt x="1620" y="260"/>
                </a:cubicBezTo>
                <a:cubicBezTo>
                  <a:pt x="1630" y="265"/>
                  <a:pt x="1640" y="270"/>
                  <a:pt x="1649" y="276"/>
                </a:cubicBezTo>
                <a:cubicBezTo>
                  <a:pt x="1659" y="281"/>
                  <a:pt x="1669" y="287"/>
                  <a:pt x="1679" y="292"/>
                </a:cubicBezTo>
                <a:cubicBezTo>
                  <a:pt x="1693" y="301"/>
                  <a:pt x="1693" y="301"/>
                  <a:pt x="1693" y="301"/>
                </a:cubicBezTo>
                <a:cubicBezTo>
                  <a:pt x="1698" y="303"/>
                  <a:pt x="1703" y="307"/>
                  <a:pt x="1708" y="310"/>
                </a:cubicBezTo>
                <a:cubicBezTo>
                  <a:pt x="1717" y="316"/>
                  <a:pt x="1727" y="322"/>
                  <a:pt x="1736" y="328"/>
                </a:cubicBezTo>
                <a:cubicBezTo>
                  <a:pt x="1745" y="334"/>
                  <a:pt x="1755" y="341"/>
                  <a:pt x="1764" y="348"/>
                </a:cubicBezTo>
                <a:cubicBezTo>
                  <a:pt x="1768" y="351"/>
                  <a:pt x="1773" y="354"/>
                  <a:pt x="1778" y="358"/>
                </a:cubicBezTo>
                <a:cubicBezTo>
                  <a:pt x="1791" y="368"/>
                  <a:pt x="1791" y="368"/>
                  <a:pt x="1791" y="368"/>
                </a:cubicBezTo>
                <a:cubicBezTo>
                  <a:pt x="1804" y="379"/>
                  <a:pt x="1804" y="379"/>
                  <a:pt x="1804" y="379"/>
                </a:cubicBezTo>
                <a:cubicBezTo>
                  <a:pt x="1811" y="384"/>
                  <a:pt x="1811" y="384"/>
                  <a:pt x="1811" y="384"/>
                </a:cubicBezTo>
                <a:cubicBezTo>
                  <a:pt x="1813" y="386"/>
                  <a:pt x="1816" y="387"/>
                  <a:pt x="1818" y="389"/>
                </a:cubicBezTo>
                <a:cubicBezTo>
                  <a:pt x="1835" y="404"/>
                  <a:pt x="1853" y="419"/>
                  <a:pt x="1869" y="435"/>
                </a:cubicBezTo>
                <a:cubicBezTo>
                  <a:pt x="1882" y="447"/>
                  <a:pt x="1882" y="447"/>
                  <a:pt x="1882" y="447"/>
                </a:cubicBezTo>
                <a:cubicBezTo>
                  <a:pt x="1888" y="453"/>
                  <a:pt x="1888" y="453"/>
                  <a:pt x="1888" y="453"/>
                </a:cubicBezTo>
                <a:cubicBezTo>
                  <a:pt x="1894" y="459"/>
                  <a:pt x="1894" y="459"/>
                  <a:pt x="1894" y="459"/>
                </a:cubicBezTo>
                <a:cubicBezTo>
                  <a:pt x="1902" y="468"/>
                  <a:pt x="1910" y="476"/>
                  <a:pt x="1918" y="484"/>
                </a:cubicBezTo>
                <a:cubicBezTo>
                  <a:pt x="1922" y="489"/>
                  <a:pt x="1925" y="493"/>
                  <a:pt x="1929" y="497"/>
                </a:cubicBezTo>
                <a:cubicBezTo>
                  <a:pt x="1940" y="510"/>
                  <a:pt x="1940" y="510"/>
                  <a:pt x="1940" y="510"/>
                </a:cubicBezTo>
                <a:cubicBezTo>
                  <a:pt x="1952" y="524"/>
                  <a:pt x="1952" y="524"/>
                  <a:pt x="1952" y="524"/>
                </a:cubicBezTo>
                <a:cubicBezTo>
                  <a:pt x="1956" y="528"/>
                  <a:pt x="1959" y="533"/>
                  <a:pt x="1963" y="537"/>
                </a:cubicBezTo>
                <a:cubicBezTo>
                  <a:pt x="1970" y="546"/>
                  <a:pt x="1977" y="556"/>
                  <a:pt x="1984" y="565"/>
                </a:cubicBezTo>
                <a:cubicBezTo>
                  <a:pt x="1991" y="574"/>
                  <a:pt x="1998" y="584"/>
                  <a:pt x="2004" y="593"/>
                </a:cubicBezTo>
                <a:cubicBezTo>
                  <a:pt x="2010" y="600"/>
                  <a:pt x="2010" y="600"/>
                  <a:pt x="2010" y="600"/>
                </a:cubicBezTo>
                <a:cubicBezTo>
                  <a:pt x="2012" y="604"/>
                  <a:pt x="2012" y="604"/>
                  <a:pt x="2012" y="604"/>
                </a:cubicBezTo>
                <a:cubicBezTo>
                  <a:pt x="2014" y="608"/>
                  <a:pt x="2014" y="608"/>
                  <a:pt x="2014" y="608"/>
                </a:cubicBezTo>
                <a:cubicBezTo>
                  <a:pt x="2024" y="622"/>
                  <a:pt x="2024" y="622"/>
                  <a:pt x="2024" y="622"/>
                </a:cubicBezTo>
                <a:cubicBezTo>
                  <a:pt x="2033" y="637"/>
                  <a:pt x="2033" y="637"/>
                  <a:pt x="2033" y="637"/>
                </a:cubicBezTo>
                <a:cubicBezTo>
                  <a:pt x="2038" y="644"/>
                  <a:pt x="2038" y="644"/>
                  <a:pt x="2038" y="644"/>
                </a:cubicBezTo>
                <a:cubicBezTo>
                  <a:pt x="2040" y="647"/>
                  <a:pt x="2041" y="649"/>
                  <a:pt x="2042" y="652"/>
                </a:cubicBezTo>
                <a:cubicBezTo>
                  <a:pt x="2048" y="662"/>
                  <a:pt x="2054" y="672"/>
                  <a:pt x="2060" y="682"/>
                </a:cubicBezTo>
                <a:cubicBezTo>
                  <a:pt x="2063" y="687"/>
                  <a:pt x="2066" y="693"/>
                  <a:pt x="2068" y="698"/>
                </a:cubicBezTo>
                <a:cubicBezTo>
                  <a:pt x="2076" y="714"/>
                  <a:pt x="2076" y="714"/>
                  <a:pt x="2076" y="714"/>
                </a:cubicBezTo>
                <a:cubicBezTo>
                  <a:pt x="2084" y="729"/>
                  <a:pt x="2084" y="729"/>
                  <a:pt x="2084" y="729"/>
                </a:cubicBezTo>
                <a:cubicBezTo>
                  <a:pt x="2087" y="734"/>
                  <a:pt x="2089" y="740"/>
                  <a:pt x="2092" y="745"/>
                </a:cubicBezTo>
                <a:cubicBezTo>
                  <a:pt x="2096" y="756"/>
                  <a:pt x="2101" y="767"/>
                  <a:pt x="2106" y="777"/>
                </a:cubicBezTo>
                <a:cubicBezTo>
                  <a:pt x="2110" y="788"/>
                  <a:pt x="2115" y="799"/>
                  <a:pt x="2119" y="810"/>
                </a:cubicBezTo>
                <a:cubicBezTo>
                  <a:pt x="2121" y="816"/>
                  <a:pt x="2124" y="821"/>
                  <a:pt x="2125" y="827"/>
                </a:cubicBezTo>
                <a:cubicBezTo>
                  <a:pt x="2131" y="843"/>
                  <a:pt x="2131" y="843"/>
                  <a:pt x="2131" y="843"/>
                </a:cubicBezTo>
                <a:cubicBezTo>
                  <a:pt x="2137" y="860"/>
                  <a:pt x="2137" y="860"/>
                  <a:pt x="2137" y="860"/>
                </a:cubicBezTo>
                <a:cubicBezTo>
                  <a:pt x="2139" y="866"/>
                  <a:pt x="2141" y="871"/>
                  <a:pt x="2142" y="877"/>
                </a:cubicBezTo>
                <a:cubicBezTo>
                  <a:pt x="2152" y="911"/>
                  <a:pt x="2152" y="911"/>
                  <a:pt x="2152" y="911"/>
                </a:cubicBezTo>
                <a:cubicBezTo>
                  <a:pt x="2154" y="920"/>
                  <a:pt x="2154" y="920"/>
                  <a:pt x="2154" y="920"/>
                </a:cubicBezTo>
                <a:cubicBezTo>
                  <a:pt x="2156" y="928"/>
                  <a:pt x="2156" y="928"/>
                  <a:pt x="2156" y="928"/>
                </a:cubicBezTo>
                <a:cubicBezTo>
                  <a:pt x="2160" y="945"/>
                  <a:pt x="2160" y="945"/>
                  <a:pt x="2160" y="945"/>
                </a:cubicBezTo>
                <a:cubicBezTo>
                  <a:pt x="2163" y="957"/>
                  <a:pt x="2166" y="968"/>
                  <a:pt x="2167" y="980"/>
                </a:cubicBezTo>
                <a:cubicBezTo>
                  <a:pt x="2174" y="1015"/>
                  <a:pt x="2174" y="1015"/>
                  <a:pt x="2174" y="1015"/>
                </a:cubicBezTo>
                <a:cubicBezTo>
                  <a:pt x="2176" y="1027"/>
                  <a:pt x="2177" y="1038"/>
                  <a:pt x="2178" y="1050"/>
                </a:cubicBezTo>
                <a:cubicBezTo>
                  <a:pt x="2181" y="1068"/>
                  <a:pt x="2181" y="1068"/>
                  <a:pt x="2181" y="1068"/>
                </a:cubicBezTo>
                <a:cubicBezTo>
                  <a:pt x="2181" y="1074"/>
                  <a:pt x="2182" y="1080"/>
                  <a:pt x="2182" y="1086"/>
                </a:cubicBezTo>
                <a:cubicBezTo>
                  <a:pt x="2185" y="1121"/>
                  <a:pt x="2185" y="1121"/>
                  <a:pt x="2185" y="1121"/>
                </a:cubicBezTo>
                <a:cubicBezTo>
                  <a:pt x="2186" y="1156"/>
                  <a:pt x="2186" y="1156"/>
                  <a:pt x="2186" y="1156"/>
                </a:cubicBezTo>
                <a:cubicBezTo>
                  <a:pt x="2186" y="1174"/>
                  <a:pt x="2186" y="1174"/>
                  <a:pt x="2186" y="1174"/>
                </a:cubicBezTo>
                <a:cubicBezTo>
                  <a:pt x="2186" y="1192"/>
                  <a:pt x="2186" y="1192"/>
                  <a:pt x="2186" y="1192"/>
                </a:cubicBezTo>
                <a:cubicBezTo>
                  <a:pt x="2185" y="1228"/>
                  <a:pt x="2185" y="1228"/>
                  <a:pt x="2185" y="1228"/>
                </a:cubicBezTo>
                <a:cubicBezTo>
                  <a:pt x="2182" y="1263"/>
                  <a:pt x="2182" y="1263"/>
                  <a:pt x="2182" y="1263"/>
                </a:cubicBezTo>
                <a:cubicBezTo>
                  <a:pt x="2182" y="1269"/>
                  <a:pt x="2181" y="1275"/>
                  <a:pt x="2181" y="1281"/>
                </a:cubicBezTo>
                <a:cubicBezTo>
                  <a:pt x="2178" y="1298"/>
                  <a:pt x="2178" y="1298"/>
                  <a:pt x="2178" y="1298"/>
                </a:cubicBezTo>
                <a:cubicBezTo>
                  <a:pt x="2176" y="1316"/>
                  <a:pt x="2176" y="1316"/>
                  <a:pt x="2176" y="1316"/>
                </a:cubicBezTo>
                <a:cubicBezTo>
                  <a:pt x="2175" y="1325"/>
                  <a:pt x="2175" y="1325"/>
                  <a:pt x="2175" y="1325"/>
                </a:cubicBezTo>
                <a:cubicBezTo>
                  <a:pt x="2175" y="1327"/>
                  <a:pt x="2174" y="1330"/>
                  <a:pt x="2174" y="1333"/>
                </a:cubicBezTo>
                <a:cubicBezTo>
                  <a:pt x="2169" y="1357"/>
                  <a:pt x="2166" y="1380"/>
                  <a:pt x="2160" y="1403"/>
                </a:cubicBezTo>
                <a:cubicBezTo>
                  <a:pt x="2156" y="1420"/>
                  <a:pt x="2156" y="1420"/>
                  <a:pt x="2156" y="1420"/>
                </a:cubicBezTo>
                <a:cubicBezTo>
                  <a:pt x="2154" y="1429"/>
                  <a:pt x="2154" y="1429"/>
                  <a:pt x="2154" y="1429"/>
                </a:cubicBezTo>
                <a:cubicBezTo>
                  <a:pt x="2152" y="1437"/>
                  <a:pt x="2152" y="1437"/>
                  <a:pt x="2152" y="1437"/>
                </a:cubicBezTo>
                <a:cubicBezTo>
                  <a:pt x="2149" y="1448"/>
                  <a:pt x="2145" y="1460"/>
                  <a:pt x="2142" y="1471"/>
                </a:cubicBezTo>
                <a:cubicBezTo>
                  <a:pt x="2141" y="1477"/>
                  <a:pt x="2139" y="1482"/>
                  <a:pt x="2137" y="1488"/>
                </a:cubicBezTo>
                <a:cubicBezTo>
                  <a:pt x="2131" y="1505"/>
                  <a:pt x="2131" y="1505"/>
                  <a:pt x="2131" y="1505"/>
                </a:cubicBezTo>
                <a:cubicBezTo>
                  <a:pt x="2125" y="1521"/>
                  <a:pt x="2125" y="1521"/>
                  <a:pt x="2125" y="1521"/>
                </a:cubicBezTo>
                <a:cubicBezTo>
                  <a:pt x="2125" y="1524"/>
                  <a:pt x="2124" y="1527"/>
                  <a:pt x="2122" y="1529"/>
                </a:cubicBezTo>
                <a:cubicBezTo>
                  <a:pt x="2119" y="1538"/>
                  <a:pt x="2119" y="1538"/>
                  <a:pt x="2119" y="1538"/>
                </a:cubicBezTo>
                <a:cubicBezTo>
                  <a:pt x="2115" y="1549"/>
                  <a:pt x="2111" y="1559"/>
                  <a:pt x="2106" y="1570"/>
                </a:cubicBezTo>
                <a:cubicBezTo>
                  <a:pt x="2101" y="1581"/>
                  <a:pt x="2097" y="1592"/>
                  <a:pt x="2092" y="1602"/>
                </a:cubicBezTo>
                <a:cubicBezTo>
                  <a:pt x="2089" y="1608"/>
                  <a:pt x="2087" y="1613"/>
                  <a:pt x="2085" y="1618"/>
                </a:cubicBezTo>
                <a:cubicBezTo>
                  <a:pt x="2077" y="1634"/>
                  <a:pt x="2077" y="1634"/>
                  <a:pt x="2077" y="1634"/>
                </a:cubicBezTo>
                <a:cubicBezTo>
                  <a:pt x="2069" y="1649"/>
                  <a:pt x="2069" y="1649"/>
                  <a:pt x="2069" y="1649"/>
                </a:cubicBezTo>
                <a:cubicBezTo>
                  <a:pt x="2066" y="1655"/>
                  <a:pt x="2063" y="1660"/>
                  <a:pt x="2060" y="1665"/>
                </a:cubicBezTo>
                <a:cubicBezTo>
                  <a:pt x="2055" y="1675"/>
                  <a:pt x="2049" y="1685"/>
                  <a:pt x="2043" y="1695"/>
                </a:cubicBezTo>
                <a:cubicBezTo>
                  <a:pt x="2039" y="1703"/>
                  <a:pt x="2039" y="1703"/>
                  <a:pt x="2039" y="1703"/>
                </a:cubicBezTo>
                <a:cubicBezTo>
                  <a:pt x="2034" y="1710"/>
                  <a:pt x="2034" y="1710"/>
                  <a:pt x="2034" y="1710"/>
                </a:cubicBezTo>
                <a:cubicBezTo>
                  <a:pt x="2025" y="1725"/>
                  <a:pt x="2025" y="1725"/>
                  <a:pt x="2025" y="1725"/>
                </a:cubicBezTo>
                <a:cubicBezTo>
                  <a:pt x="2012" y="1744"/>
                  <a:pt x="1999" y="1763"/>
                  <a:pt x="1985" y="1782"/>
                </a:cubicBezTo>
                <a:cubicBezTo>
                  <a:pt x="1978" y="1791"/>
                  <a:pt x="1971" y="1800"/>
                  <a:pt x="1964" y="1809"/>
                </a:cubicBezTo>
                <a:cubicBezTo>
                  <a:pt x="1953" y="1823"/>
                  <a:pt x="1953" y="1823"/>
                  <a:pt x="1953" y="1823"/>
                </a:cubicBezTo>
                <a:cubicBezTo>
                  <a:pt x="1942" y="1836"/>
                  <a:pt x="1942" y="1836"/>
                  <a:pt x="1942" y="1836"/>
                </a:cubicBezTo>
                <a:cubicBezTo>
                  <a:pt x="1934" y="1844"/>
                  <a:pt x="1927" y="1853"/>
                  <a:pt x="1919" y="1862"/>
                </a:cubicBezTo>
                <a:cubicBezTo>
                  <a:pt x="1911" y="1870"/>
                  <a:pt x="1904" y="1878"/>
                  <a:pt x="1896" y="1887"/>
                </a:cubicBezTo>
                <a:cubicBezTo>
                  <a:pt x="1888" y="1895"/>
                  <a:pt x="1880" y="1903"/>
                  <a:pt x="1871" y="1911"/>
                </a:cubicBezTo>
                <a:cubicBezTo>
                  <a:pt x="1859" y="1922"/>
                  <a:pt x="1859" y="1922"/>
                  <a:pt x="1859" y="1922"/>
                </a:cubicBezTo>
                <a:cubicBezTo>
                  <a:pt x="1853" y="1928"/>
                  <a:pt x="1853" y="1928"/>
                  <a:pt x="1853" y="1928"/>
                </a:cubicBezTo>
                <a:cubicBezTo>
                  <a:pt x="1851" y="1930"/>
                  <a:pt x="1849" y="1932"/>
                  <a:pt x="1846" y="1934"/>
                </a:cubicBezTo>
                <a:cubicBezTo>
                  <a:pt x="1838" y="1941"/>
                  <a:pt x="1829" y="1949"/>
                  <a:pt x="1821" y="1956"/>
                </a:cubicBezTo>
                <a:cubicBezTo>
                  <a:pt x="1819" y="1958"/>
                  <a:pt x="1816" y="1960"/>
                  <a:pt x="1814" y="1962"/>
                </a:cubicBezTo>
                <a:cubicBezTo>
                  <a:pt x="1808" y="1967"/>
                  <a:pt x="1808" y="1967"/>
                  <a:pt x="1808" y="1967"/>
                </a:cubicBezTo>
                <a:cubicBezTo>
                  <a:pt x="1794" y="1977"/>
                  <a:pt x="1794" y="1977"/>
                  <a:pt x="1794" y="1977"/>
                </a:cubicBezTo>
                <a:cubicBezTo>
                  <a:pt x="1777" y="1992"/>
                  <a:pt x="1758" y="2004"/>
                  <a:pt x="1740" y="2017"/>
                </a:cubicBezTo>
                <a:cubicBezTo>
                  <a:pt x="1736" y="2021"/>
                  <a:pt x="1731" y="2023"/>
                  <a:pt x="1726" y="2027"/>
                </a:cubicBezTo>
                <a:cubicBezTo>
                  <a:pt x="1712" y="2036"/>
                  <a:pt x="1712" y="2036"/>
                  <a:pt x="1712" y="2036"/>
                </a:cubicBezTo>
                <a:cubicBezTo>
                  <a:pt x="1698" y="2045"/>
                  <a:pt x="1698" y="2045"/>
                  <a:pt x="1698" y="2045"/>
                </a:cubicBezTo>
                <a:cubicBezTo>
                  <a:pt x="1693" y="2048"/>
                  <a:pt x="1688" y="2050"/>
                  <a:pt x="1684" y="2053"/>
                </a:cubicBezTo>
                <a:cubicBezTo>
                  <a:pt x="1674" y="2059"/>
                  <a:pt x="1664" y="2064"/>
                  <a:pt x="1655" y="2070"/>
                </a:cubicBezTo>
                <a:cubicBezTo>
                  <a:pt x="1645" y="2075"/>
                  <a:pt x="1635" y="2080"/>
                  <a:pt x="1625" y="2085"/>
                </a:cubicBezTo>
                <a:cubicBezTo>
                  <a:pt x="1621" y="2087"/>
                  <a:pt x="1616" y="2090"/>
                  <a:pt x="1611" y="2092"/>
                </a:cubicBezTo>
                <a:cubicBezTo>
                  <a:pt x="1606" y="2095"/>
                  <a:pt x="1601" y="2097"/>
                  <a:pt x="1596" y="2099"/>
                </a:cubicBezTo>
                <a:cubicBezTo>
                  <a:pt x="1586" y="2104"/>
                  <a:pt x="1576" y="2108"/>
                  <a:pt x="1566" y="2113"/>
                </a:cubicBezTo>
                <a:cubicBezTo>
                  <a:pt x="1526" y="2129"/>
                  <a:pt x="1485" y="2145"/>
                  <a:pt x="1444" y="2156"/>
                </a:cubicBezTo>
                <a:cubicBezTo>
                  <a:pt x="1439" y="2157"/>
                  <a:pt x="1434" y="2158"/>
                  <a:pt x="1429" y="2160"/>
                </a:cubicBezTo>
                <a:cubicBezTo>
                  <a:pt x="1421" y="2162"/>
                  <a:pt x="1421" y="2162"/>
                  <a:pt x="1421" y="2162"/>
                </a:cubicBezTo>
                <a:cubicBezTo>
                  <a:pt x="1413" y="2164"/>
                  <a:pt x="1413" y="2164"/>
                  <a:pt x="1413" y="2164"/>
                </a:cubicBezTo>
                <a:cubicBezTo>
                  <a:pt x="1403" y="2166"/>
                  <a:pt x="1392" y="2169"/>
                  <a:pt x="1382" y="2171"/>
                </a:cubicBezTo>
                <a:cubicBezTo>
                  <a:pt x="1372" y="2174"/>
                  <a:pt x="1362" y="2175"/>
                  <a:pt x="1351" y="2177"/>
                </a:cubicBezTo>
                <a:cubicBezTo>
                  <a:pt x="1341" y="2179"/>
                  <a:pt x="1331" y="2181"/>
                  <a:pt x="1320" y="2183"/>
                </a:cubicBezTo>
                <a:cubicBezTo>
                  <a:pt x="1310" y="2184"/>
                  <a:pt x="1300" y="2185"/>
                  <a:pt x="1289" y="2186"/>
                </a:cubicBezTo>
                <a:cubicBezTo>
                  <a:pt x="1284" y="2187"/>
                  <a:pt x="1279" y="2188"/>
                  <a:pt x="1274" y="2188"/>
                </a:cubicBezTo>
                <a:cubicBezTo>
                  <a:pt x="1269" y="2189"/>
                  <a:pt x="1264" y="2189"/>
                  <a:pt x="1258" y="2190"/>
                </a:cubicBezTo>
                <a:cubicBezTo>
                  <a:pt x="1238" y="2191"/>
                  <a:pt x="1218" y="2193"/>
                  <a:pt x="1197" y="2193"/>
                </a:cubicBezTo>
                <a:cubicBezTo>
                  <a:pt x="1187" y="2194"/>
                  <a:pt x="1177" y="2194"/>
                  <a:pt x="1167" y="2194"/>
                </a:cubicBezTo>
                <a:cubicBezTo>
                  <a:pt x="1157" y="2194"/>
                  <a:pt x="1146" y="2194"/>
                  <a:pt x="1136" y="2194"/>
                </a:cubicBezTo>
                <a:cubicBezTo>
                  <a:pt x="1126" y="2194"/>
                  <a:pt x="1116" y="2193"/>
                  <a:pt x="1106" y="2192"/>
                </a:cubicBezTo>
                <a:cubicBezTo>
                  <a:pt x="1102" y="2192"/>
                  <a:pt x="1097" y="2192"/>
                  <a:pt x="1092" y="2191"/>
                </a:cubicBezTo>
                <a:cubicBezTo>
                  <a:pt x="1084" y="2191"/>
                  <a:pt x="1084" y="2191"/>
                  <a:pt x="1084" y="2191"/>
                </a:cubicBezTo>
                <a:cubicBezTo>
                  <a:pt x="1077" y="2190"/>
                  <a:pt x="1077" y="2190"/>
                  <a:pt x="1077" y="2190"/>
                </a:cubicBezTo>
                <a:cubicBezTo>
                  <a:pt x="1067" y="2189"/>
                  <a:pt x="1057" y="2188"/>
                  <a:pt x="1047" y="2187"/>
                </a:cubicBezTo>
                <a:cubicBezTo>
                  <a:pt x="1038" y="2186"/>
                  <a:pt x="1028" y="2185"/>
                  <a:pt x="1018" y="2183"/>
                </a:cubicBezTo>
                <a:cubicBezTo>
                  <a:pt x="1014" y="2183"/>
                  <a:pt x="1009" y="2182"/>
                  <a:pt x="1004" y="2181"/>
                </a:cubicBezTo>
                <a:cubicBezTo>
                  <a:pt x="999" y="2181"/>
                  <a:pt x="994" y="2180"/>
                  <a:pt x="990" y="2179"/>
                </a:cubicBezTo>
                <a:cubicBezTo>
                  <a:pt x="985" y="2178"/>
                  <a:pt x="980" y="2177"/>
                  <a:pt x="975" y="2176"/>
                </a:cubicBezTo>
                <a:cubicBezTo>
                  <a:pt x="971" y="2175"/>
                  <a:pt x="966" y="2175"/>
                  <a:pt x="961" y="2174"/>
                </a:cubicBezTo>
                <a:cubicBezTo>
                  <a:pt x="952" y="2172"/>
                  <a:pt x="943" y="2170"/>
                  <a:pt x="933" y="2167"/>
                </a:cubicBezTo>
                <a:cubicBezTo>
                  <a:pt x="929" y="2167"/>
                  <a:pt x="924" y="2165"/>
                  <a:pt x="920" y="2164"/>
                </a:cubicBezTo>
                <a:cubicBezTo>
                  <a:pt x="915" y="2163"/>
                  <a:pt x="910" y="2162"/>
                  <a:pt x="906" y="2161"/>
                </a:cubicBezTo>
                <a:cubicBezTo>
                  <a:pt x="901" y="2159"/>
                  <a:pt x="897" y="2158"/>
                  <a:pt x="892" y="2157"/>
                </a:cubicBezTo>
                <a:cubicBezTo>
                  <a:pt x="888" y="2156"/>
                  <a:pt x="883" y="2154"/>
                  <a:pt x="879" y="2153"/>
                </a:cubicBezTo>
                <a:cubicBezTo>
                  <a:pt x="870" y="2150"/>
                  <a:pt x="861" y="2148"/>
                  <a:pt x="852" y="2145"/>
                </a:cubicBezTo>
                <a:cubicBezTo>
                  <a:pt x="844" y="2142"/>
                  <a:pt x="835" y="2139"/>
                  <a:pt x="826" y="2136"/>
                </a:cubicBezTo>
                <a:cubicBezTo>
                  <a:pt x="822" y="2135"/>
                  <a:pt x="818" y="2133"/>
                  <a:pt x="813" y="2132"/>
                </a:cubicBezTo>
                <a:cubicBezTo>
                  <a:pt x="809" y="2130"/>
                  <a:pt x="805" y="2128"/>
                  <a:pt x="801" y="2127"/>
                </a:cubicBezTo>
                <a:cubicBezTo>
                  <a:pt x="792" y="2123"/>
                  <a:pt x="784" y="2120"/>
                  <a:pt x="775" y="2117"/>
                </a:cubicBezTo>
                <a:cubicBezTo>
                  <a:pt x="767" y="2113"/>
                  <a:pt x="759" y="2110"/>
                  <a:pt x="751" y="2106"/>
                </a:cubicBezTo>
                <a:cubicBezTo>
                  <a:pt x="743" y="2103"/>
                  <a:pt x="735" y="2099"/>
                  <a:pt x="727" y="2095"/>
                </a:cubicBezTo>
                <a:cubicBezTo>
                  <a:pt x="723" y="2093"/>
                  <a:pt x="719" y="2091"/>
                  <a:pt x="715" y="2089"/>
                </a:cubicBezTo>
                <a:cubicBezTo>
                  <a:pt x="709" y="2086"/>
                  <a:pt x="709" y="2086"/>
                  <a:pt x="709" y="2086"/>
                </a:cubicBezTo>
                <a:cubicBezTo>
                  <a:pt x="703" y="2083"/>
                  <a:pt x="703" y="2083"/>
                  <a:pt x="703" y="2083"/>
                </a:cubicBezTo>
                <a:cubicBezTo>
                  <a:pt x="696" y="2079"/>
                  <a:pt x="688" y="2075"/>
                  <a:pt x="680" y="2071"/>
                </a:cubicBezTo>
                <a:cubicBezTo>
                  <a:pt x="677" y="2069"/>
                  <a:pt x="673" y="2067"/>
                  <a:pt x="669" y="2065"/>
                </a:cubicBezTo>
                <a:cubicBezTo>
                  <a:pt x="665" y="2063"/>
                  <a:pt x="662" y="2061"/>
                  <a:pt x="658" y="2059"/>
                </a:cubicBezTo>
                <a:cubicBezTo>
                  <a:pt x="643" y="2051"/>
                  <a:pt x="629" y="2041"/>
                  <a:pt x="615" y="2033"/>
                </a:cubicBezTo>
                <a:cubicBezTo>
                  <a:pt x="610" y="2029"/>
                  <a:pt x="610" y="2029"/>
                  <a:pt x="610" y="2029"/>
                </a:cubicBezTo>
                <a:cubicBezTo>
                  <a:pt x="605" y="2026"/>
                  <a:pt x="605" y="2026"/>
                  <a:pt x="605" y="2026"/>
                </a:cubicBezTo>
                <a:cubicBezTo>
                  <a:pt x="601" y="2024"/>
                  <a:pt x="598" y="2021"/>
                  <a:pt x="594" y="2019"/>
                </a:cubicBezTo>
                <a:cubicBezTo>
                  <a:pt x="588" y="2014"/>
                  <a:pt x="581" y="2010"/>
                  <a:pt x="574" y="2005"/>
                </a:cubicBezTo>
                <a:cubicBezTo>
                  <a:pt x="522" y="1967"/>
                  <a:pt x="475" y="1927"/>
                  <a:pt x="435" y="1886"/>
                </a:cubicBezTo>
                <a:cubicBezTo>
                  <a:pt x="425" y="1875"/>
                  <a:pt x="415" y="1865"/>
                  <a:pt x="406" y="1854"/>
                </a:cubicBezTo>
                <a:cubicBezTo>
                  <a:pt x="403" y="1852"/>
                  <a:pt x="401" y="1849"/>
                  <a:pt x="399" y="1846"/>
                </a:cubicBezTo>
                <a:cubicBezTo>
                  <a:pt x="398" y="1845"/>
                  <a:pt x="397" y="1844"/>
                  <a:pt x="396" y="1843"/>
                </a:cubicBezTo>
                <a:cubicBezTo>
                  <a:pt x="394" y="1841"/>
                  <a:pt x="392" y="1839"/>
                  <a:pt x="391" y="1837"/>
                </a:cubicBezTo>
                <a:cubicBezTo>
                  <a:pt x="388" y="1833"/>
                  <a:pt x="385" y="1831"/>
                  <a:pt x="384" y="1829"/>
                </a:cubicBezTo>
                <a:cubicBezTo>
                  <a:pt x="382" y="1827"/>
                  <a:pt x="381" y="1826"/>
                  <a:pt x="381" y="1826"/>
                </a:cubicBezTo>
                <a:cubicBezTo>
                  <a:pt x="486" y="1739"/>
                  <a:pt x="486" y="1739"/>
                  <a:pt x="486" y="1739"/>
                </a:cubicBezTo>
                <a:cubicBezTo>
                  <a:pt x="368" y="1708"/>
                  <a:pt x="247" y="1648"/>
                  <a:pt x="138" y="1558"/>
                </a:cubicBezTo>
                <a:cubicBezTo>
                  <a:pt x="114" y="1697"/>
                  <a:pt x="119" y="1853"/>
                  <a:pt x="158" y="2011"/>
                </a:cubicBezTo>
                <a:cubicBezTo>
                  <a:pt x="263" y="1924"/>
                  <a:pt x="263" y="1924"/>
                  <a:pt x="263" y="1924"/>
                </a:cubicBezTo>
                <a:cubicBezTo>
                  <a:pt x="263" y="1924"/>
                  <a:pt x="264" y="1925"/>
                  <a:pt x="265" y="1928"/>
                </a:cubicBezTo>
                <a:cubicBezTo>
                  <a:pt x="267" y="1930"/>
                  <a:pt x="270" y="1933"/>
                  <a:pt x="274" y="1937"/>
                </a:cubicBezTo>
                <a:cubicBezTo>
                  <a:pt x="275" y="1939"/>
                  <a:pt x="277" y="1941"/>
                  <a:pt x="280" y="1944"/>
                </a:cubicBezTo>
                <a:cubicBezTo>
                  <a:pt x="281" y="1945"/>
                  <a:pt x="282" y="1946"/>
                  <a:pt x="283" y="1948"/>
                </a:cubicBezTo>
                <a:cubicBezTo>
                  <a:pt x="286" y="1951"/>
                  <a:pt x="288" y="1954"/>
                  <a:pt x="291" y="1957"/>
                </a:cubicBezTo>
                <a:cubicBezTo>
                  <a:pt x="302" y="1969"/>
                  <a:pt x="313" y="1981"/>
                  <a:pt x="325" y="1993"/>
                </a:cubicBezTo>
                <a:cubicBezTo>
                  <a:pt x="371" y="2040"/>
                  <a:pt x="424" y="2087"/>
                  <a:pt x="485" y="2131"/>
                </a:cubicBezTo>
                <a:cubicBezTo>
                  <a:pt x="492" y="2136"/>
                  <a:pt x="500" y="2141"/>
                  <a:pt x="508" y="2146"/>
                </a:cubicBezTo>
                <a:cubicBezTo>
                  <a:pt x="512" y="2149"/>
                  <a:pt x="516" y="2152"/>
                  <a:pt x="520" y="2154"/>
                </a:cubicBezTo>
                <a:cubicBezTo>
                  <a:pt x="526" y="2158"/>
                  <a:pt x="526" y="2158"/>
                  <a:pt x="526" y="2158"/>
                </a:cubicBezTo>
                <a:cubicBezTo>
                  <a:pt x="532" y="2162"/>
                  <a:pt x="532" y="2162"/>
                  <a:pt x="532" y="2162"/>
                </a:cubicBezTo>
                <a:cubicBezTo>
                  <a:pt x="548" y="2172"/>
                  <a:pt x="564" y="2183"/>
                  <a:pt x="581" y="2192"/>
                </a:cubicBezTo>
                <a:cubicBezTo>
                  <a:pt x="585" y="2195"/>
                  <a:pt x="590" y="2197"/>
                  <a:pt x="594" y="2200"/>
                </a:cubicBezTo>
                <a:cubicBezTo>
                  <a:pt x="598" y="2202"/>
                  <a:pt x="603" y="2205"/>
                  <a:pt x="607" y="2207"/>
                </a:cubicBezTo>
                <a:cubicBezTo>
                  <a:pt x="616" y="2211"/>
                  <a:pt x="625" y="2216"/>
                  <a:pt x="633" y="2221"/>
                </a:cubicBezTo>
                <a:cubicBezTo>
                  <a:pt x="640" y="2224"/>
                  <a:pt x="640" y="2224"/>
                  <a:pt x="640" y="2224"/>
                </a:cubicBezTo>
                <a:cubicBezTo>
                  <a:pt x="647" y="2227"/>
                  <a:pt x="647" y="2227"/>
                  <a:pt x="647" y="2227"/>
                </a:cubicBezTo>
                <a:cubicBezTo>
                  <a:pt x="651" y="2230"/>
                  <a:pt x="656" y="2232"/>
                  <a:pt x="660" y="2234"/>
                </a:cubicBezTo>
                <a:cubicBezTo>
                  <a:pt x="670" y="2238"/>
                  <a:pt x="679" y="2243"/>
                  <a:pt x="688" y="2247"/>
                </a:cubicBezTo>
                <a:cubicBezTo>
                  <a:pt x="698" y="2251"/>
                  <a:pt x="707" y="2255"/>
                  <a:pt x="716" y="2259"/>
                </a:cubicBezTo>
                <a:cubicBezTo>
                  <a:pt x="726" y="2263"/>
                  <a:pt x="736" y="2267"/>
                  <a:pt x="745" y="2270"/>
                </a:cubicBezTo>
                <a:cubicBezTo>
                  <a:pt x="750" y="2272"/>
                  <a:pt x="755" y="2274"/>
                  <a:pt x="760" y="2276"/>
                </a:cubicBezTo>
                <a:cubicBezTo>
                  <a:pt x="765" y="2278"/>
                  <a:pt x="770" y="2280"/>
                  <a:pt x="775" y="2281"/>
                </a:cubicBezTo>
                <a:cubicBezTo>
                  <a:pt x="785" y="2285"/>
                  <a:pt x="795" y="2288"/>
                  <a:pt x="805" y="2292"/>
                </a:cubicBezTo>
                <a:cubicBezTo>
                  <a:pt x="815" y="2295"/>
                  <a:pt x="825" y="2298"/>
                  <a:pt x="836" y="2301"/>
                </a:cubicBezTo>
                <a:cubicBezTo>
                  <a:pt x="841" y="2302"/>
                  <a:pt x="846" y="2304"/>
                  <a:pt x="851" y="2305"/>
                </a:cubicBezTo>
                <a:cubicBezTo>
                  <a:pt x="856" y="2307"/>
                  <a:pt x="862" y="2308"/>
                  <a:pt x="867" y="2310"/>
                </a:cubicBezTo>
                <a:cubicBezTo>
                  <a:pt x="872" y="2311"/>
                  <a:pt x="877" y="2312"/>
                  <a:pt x="883" y="2314"/>
                </a:cubicBezTo>
                <a:cubicBezTo>
                  <a:pt x="888" y="2315"/>
                  <a:pt x="893" y="2316"/>
                  <a:pt x="898" y="2318"/>
                </a:cubicBezTo>
                <a:cubicBezTo>
                  <a:pt x="909" y="2320"/>
                  <a:pt x="920" y="2322"/>
                  <a:pt x="931" y="2325"/>
                </a:cubicBezTo>
                <a:cubicBezTo>
                  <a:pt x="936" y="2326"/>
                  <a:pt x="941" y="2327"/>
                  <a:pt x="947" y="2328"/>
                </a:cubicBezTo>
                <a:cubicBezTo>
                  <a:pt x="952" y="2329"/>
                  <a:pt x="958" y="2330"/>
                  <a:pt x="963" y="2331"/>
                </a:cubicBezTo>
                <a:cubicBezTo>
                  <a:pt x="969" y="2332"/>
                  <a:pt x="974" y="2333"/>
                  <a:pt x="980" y="2334"/>
                </a:cubicBezTo>
                <a:cubicBezTo>
                  <a:pt x="985" y="2334"/>
                  <a:pt x="991" y="2335"/>
                  <a:pt x="996" y="2336"/>
                </a:cubicBezTo>
                <a:cubicBezTo>
                  <a:pt x="1007" y="2337"/>
                  <a:pt x="1018" y="2339"/>
                  <a:pt x="1030" y="2340"/>
                </a:cubicBezTo>
                <a:cubicBezTo>
                  <a:pt x="1041" y="2341"/>
                  <a:pt x="1052" y="2343"/>
                  <a:pt x="1063" y="2344"/>
                </a:cubicBezTo>
                <a:cubicBezTo>
                  <a:pt x="1072" y="2345"/>
                  <a:pt x="1072" y="2345"/>
                  <a:pt x="1072" y="2345"/>
                </a:cubicBezTo>
                <a:cubicBezTo>
                  <a:pt x="1081" y="2345"/>
                  <a:pt x="1081" y="2345"/>
                  <a:pt x="1081" y="2345"/>
                </a:cubicBezTo>
                <a:cubicBezTo>
                  <a:pt x="1086" y="2345"/>
                  <a:pt x="1092" y="2346"/>
                  <a:pt x="1098" y="2346"/>
                </a:cubicBezTo>
                <a:cubicBezTo>
                  <a:pt x="1109" y="2347"/>
                  <a:pt x="1121" y="2348"/>
                  <a:pt x="1132" y="2348"/>
                </a:cubicBezTo>
                <a:cubicBezTo>
                  <a:pt x="1144" y="2348"/>
                  <a:pt x="1155" y="2348"/>
                  <a:pt x="1167" y="2348"/>
                </a:cubicBezTo>
                <a:cubicBezTo>
                  <a:pt x="1178" y="2348"/>
                  <a:pt x="1190" y="2348"/>
                  <a:pt x="1202" y="2347"/>
                </a:cubicBezTo>
                <a:cubicBezTo>
                  <a:pt x="1225" y="2347"/>
                  <a:pt x="1249" y="2345"/>
                  <a:pt x="1272" y="2343"/>
                </a:cubicBezTo>
                <a:cubicBezTo>
                  <a:pt x="1278" y="2343"/>
                  <a:pt x="1284" y="2343"/>
                  <a:pt x="1290" y="2342"/>
                </a:cubicBezTo>
                <a:cubicBezTo>
                  <a:pt x="1296" y="2341"/>
                  <a:pt x="1302" y="2340"/>
                  <a:pt x="1308" y="2339"/>
                </a:cubicBezTo>
                <a:cubicBezTo>
                  <a:pt x="1320" y="2338"/>
                  <a:pt x="1331" y="2336"/>
                  <a:pt x="1343" y="2335"/>
                </a:cubicBezTo>
                <a:cubicBezTo>
                  <a:pt x="1355" y="2333"/>
                  <a:pt x="1367" y="2331"/>
                  <a:pt x="1379" y="2329"/>
                </a:cubicBezTo>
                <a:cubicBezTo>
                  <a:pt x="1391" y="2326"/>
                  <a:pt x="1403" y="2325"/>
                  <a:pt x="1415" y="2322"/>
                </a:cubicBezTo>
                <a:cubicBezTo>
                  <a:pt x="1427" y="2319"/>
                  <a:pt x="1438" y="2316"/>
                  <a:pt x="1450" y="2313"/>
                </a:cubicBezTo>
                <a:cubicBezTo>
                  <a:pt x="1459" y="2311"/>
                  <a:pt x="1459" y="2311"/>
                  <a:pt x="1459" y="2311"/>
                </a:cubicBezTo>
                <a:cubicBezTo>
                  <a:pt x="1468" y="2309"/>
                  <a:pt x="1468" y="2309"/>
                  <a:pt x="1468" y="2309"/>
                </a:cubicBezTo>
                <a:cubicBezTo>
                  <a:pt x="1474" y="2307"/>
                  <a:pt x="1480" y="2305"/>
                  <a:pt x="1486" y="2304"/>
                </a:cubicBezTo>
                <a:cubicBezTo>
                  <a:pt x="1533" y="2291"/>
                  <a:pt x="1580" y="2273"/>
                  <a:pt x="1626" y="2254"/>
                </a:cubicBezTo>
                <a:cubicBezTo>
                  <a:pt x="1638" y="2249"/>
                  <a:pt x="1649" y="2244"/>
                  <a:pt x="1661" y="2239"/>
                </a:cubicBezTo>
                <a:cubicBezTo>
                  <a:pt x="1667" y="2236"/>
                  <a:pt x="1672" y="2234"/>
                  <a:pt x="1678" y="2231"/>
                </a:cubicBezTo>
                <a:cubicBezTo>
                  <a:pt x="1684" y="2228"/>
                  <a:pt x="1689" y="2225"/>
                  <a:pt x="1695" y="2222"/>
                </a:cubicBezTo>
                <a:cubicBezTo>
                  <a:pt x="1706" y="2216"/>
                  <a:pt x="1718" y="2211"/>
                  <a:pt x="1729" y="2205"/>
                </a:cubicBezTo>
                <a:cubicBezTo>
                  <a:pt x="1740" y="2198"/>
                  <a:pt x="1751" y="2192"/>
                  <a:pt x="1762" y="2186"/>
                </a:cubicBezTo>
                <a:cubicBezTo>
                  <a:pt x="1767" y="2182"/>
                  <a:pt x="1773" y="2180"/>
                  <a:pt x="1778" y="2176"/>
                </a:cubicBezTo>
                <a:cubicBezTo>
                  <a:pt x="1784" y="2173"/>
                  <a:pt x="1789" y="2169"/>
                  <a:pt x="1795" y="2166"/>
                </a:cubicBezTo>
                <a:cubicBezTo>
                  <a:pt x="1800" y="2162"/>
                  <a:pt x="1805" y="2159"/>
                  <a:pt x="1811" y="2155"/>
                </a:cubicBezTo>
                <a:cubicBezTo>
                  <a:pt x="1816" y="2152"/>
                  <a:pt x="1822" y="2148"/>
                  <a:pt x="1827" y="2145"/>
                </a:cubicBezTo>
                <a:cubicBezTo>
                  <a:pt x="1848" y="2130"/>
                  <a:pt x="1869" y="2115"/>
                  <a:pt x="1889" y="2099"/>
                </a:cubicBezTo>
                <a:cubicBezTo>
                  <a:pt x="1905" y="2087"/>
                  <a:pt x="1905" y="2087"/>
                  <a:pt x="1905" y="2087"/>
                </a:cubicBezTo>
                <a:cubicBezTo>
                  <a:pt x="1912" y="2081"/>
                  <a:pt x="1912" y="2081"/>
                  <a:pt x="1912" y="2081"/>
                </a:cubicBezTo>
                <a:cubicBezTo>
                  <a:pt x="1915" y="2079"/>
                  <a:pt x="1917" y="2076"/>
                  <a:pt x="1920" y="2074"/>
                </a:cubicBezTo>
                <a:cubicBezTo>
                  <a:pt x="1930" y="2066"/>
                  <a:pt x="1939" y="2057"/>
                  <a:pt x="1949" y="2049"/>
                </a:cubicBezTo>
                <a:cubicBezTo>
                  <a:pt x="1952" y="2046"/>
                  <a:pt x="1954" y="2044"/>
                  <a:pt x="1957" y="2042"/>
                </a:cubicBezTo>
                <a:cubicBezTo>
                  <a:pt x="1964" y="2035"/>
                  <a:pt x="1964" y="2035"/>
                  <a:pt x="1964" y="2035"/>
                </a:cubicBezTo>
                <a:cubicBezTo>
                  <a:pt x="1978" y="2022"/>
                  <a:pt x="1978" y="2022"/>
                  <a:pt x="1978" y="2022"/>
                </a:cubicBezTo>
                <a:cubicBezTo>
                  <a:pt x="1987" y="2013"/>
                  <a:pt x="1997" y="2004"/>
                  <a:pt x="2006" y="1994"/>
                </a:cubicBezTo>
                <a:cubicBezTo>
                  <a:pt x="2015" y="1985"/>
                  <a:pt x="2024" y="1975"/>
                  <a:pt x="2033" y="1966"/>
                </a:cubicBezTo>
                <a:cubicBezTo>
                  <a:pt x="2042" y="1956"/>
                  <a:pt x="2050" y="1946"/>
                  <a:pt x="2059" y="1936"/>
                </a:cubicBezTo>
                <a:cubicBezTo>
                  <a:pt x="2072" y="1921"/>
                  <a:pt x="2072" y="1921"/>
                  <a:pt x="2072" y="1921"/>
                </a:cubicBezTo>
                <a:cubicBezTo>
                  <a:pt x="2084" y="1905"/>
                  <a:pt x="2084" y="1905"/>
                  <a:pt x="2084" y="1905"/>
                </a:cubicBezTo>
                <a:cubicBezTo>
                  <a:pt x="2093" y="1895"/>
                  <a:pt x="2101" y="1884"/>
                  <a:pt x="2109" y="1874"/>
                </a:cubicBezTo>
                <a:cubicBezTo>
                  <a:pt x="2124" y="1852"/>
                  <a:pt x="2140" y="1831"/>
                  <a:pt x="2154" y="1808"/>
                </a:cubicBezTo>
                <a:cubicBezTo>
                  <a:pt x="2165" y="1791"/>
                  <a:pt x="2165" y="1791"/>
                  <a:pt x="2165" y="1791"/>
                </a:cubicBezTo>
                <a:cubicBezTo>
                  <a:pt x="2170" y="1783"/>
                  <a:pt x="2170" y="1783"/>
                  <a:pt x="2170" y="1783"/>
                </a:cubicBezTo>
                <a:cubicBezTo>
                  <a:pt x="2175" y="1774"/>
                  <a:pt x="2175" y="1774"/>
                  <a:pt x="2175" y="1774"/>
                </a:cubicBezTo>
                <a:cubicBezTo>
                  <a:pt x="2182" y="1762"/>
                  <a:pt x="2189" y="1751"/>
                  <a:pt x="2195" y="1739"/>
                </a:cubicBezTo>
                <a:cubicBezTo>
                  <a:pt x="2199" y="1733"/>
                  <a:pt x="2202" y="1727"/>
                  <a:pt x="2205" y="1721"/>
                </a:cubicBezTo>
                <a:cubicBezTo>
                  <a:pt x="2214" y="1703"/>
                  <a:pt x="2214" y="1703"/>
                  <a:pt x="2214" y="1703"/>
                </a:cubicBezTo>
                <a:cubicBezTo>
                  <a:pt x="2223" y="1685"/>
                  <a:pt x="2223" y="1685"/>
                  <a:pt x="2223" y="1685"/>
                </a:cubicBezTo>
                <a:cubicBezTo>
                  <a:pt x="2226" y="1679"/>
                  <a:pt x="2229" y="1673"/>
                  <a:pt x="2232" y="1667"/>
                </a:cubicBezTo>
                <a:cubicBezTo>
                  <a:pt x="2237" y="1655"/>
                  <a:pt x="2243" y="1643"/>
                  <a:pt x="2248" y="1630"/>
                </a:cubicBezTo>
                <a:cubicBezTo>
                  <a:pt x="2253" y="1618"/>
                  <a:pt x="2258" y="1605"/>
                  <a:pt x="2263" y="1593"/>
                </a:cubicBezTo>
                <a:cubicBezTo>
                  <a:pt x="2267" y="1583"/>
                  <a:pt x="2267" y="1583"/>
                  <a:pt x="2267" y="1583"/>
                </a:cubicBezTo>
                <a:cubicBezTo>
                  <a:pt x="2268" y="1580"/>
                  <a:pt x="2269" y="1577"/>
                  <a:pt x="2270" y="1574"/>
                </a:cubicBezTo>
                <a:cubicBezTo>
                  <a:pt x="2277" y="1554"/>
                  <a:pt x="2277" y="1554"/>
                  <a:pt x="2277" y="1554"/>
                </a:cubicBezTo>
                <a:cubicBezTo>
                  <a:pt x="2283" y="1535"/>
                  <a:pt x="2283" y="1535"/>
                  <a:pt x="2283" y="1535"/>
                </a:cubicBezTo>
                <a:cubicBezTo>
                  <a:pt x="2286" y="1529"/>
                  <a:pt x="2288" y="1522"/>
                  <a:pt x="2289" y="1516"/>
                </a:cubicBezTo>
                <a:cubicBezTo>
                  <a:pt x="2293" y="1503"/>
                  <a:pt x="2297" y="1490"/>
                  <a:pt x="2301" y="1477"/>
                </a:cubicBezTo>
                <a:cubicBezTo>
                  <a:pt x="2303" y="1467"/>
                  <a:pt x="2303" y="1467"/>
                  <a:pt x="2303" y="1467"/>
                </a:cubicBezTo>
                <a:cubicBezTo>
                  <a:pt x="2306" y="1457"/>
                  <a:pt x="2306" y="1457"/>
                  <a:pt x="2306" y="1457"/>
                </a:cubicBezTo>
                <a:cubicBezTo>
                  <a:pt x="2310" y="1437"/>
                  <a:pt x="2310" y="1437"/>
                  <a:pt x="2310" y="1437"/>
                </a:cubicBezTo>
                <a:cubicBezTo>
                  <a:pt x="2317" y="1411"/>
                  <a:pt x="2321" y="1384"/>
                  <a:pt x="2326" y="1357"/>
                </a:cubicBezTo>
                <a:cubicBezTo>
                  <a:pt x="2327" y="1354"/>
                  <a:pt x="2327" y="1350"/>
                  <a:pt x="2327" y="1347"/>
                </a:cubicBezTo>
                <a:cubicBezTo>
                  <a:pt x="2329" y="1337"/>
                  <a:pt x="2329" y="1337"/>
                  <a:pt x="2329" y="1337"/>
                </a:cubicBezTo>
                <a:cubicBezTo>
                  <a:pt x="2331" y="1317"/>
                  <a:pt x="2331" y="1317"/>
                  <a:pt x="2331" y="1317"/>
                </a:cubicBezTo>
                <a:cubicBezTo>
                  <a:pt x="2334" y="1296"/>
                  <a:pt x="2334" y="1296"/>
                  <a:pt x="2334" y="1296"/>
                </a:cubicBezTo>
                <a:cubicBezTo>
                  <a:pt x="2335" y="1290"/>
                  <a:pt x="2335" y="1283"/>
                  <a:pt x="2336" y="1276"/>
                </a:cubicBezTo>
                <a:cubicBezTo>
                  <a:pt x="2339" y="1235"/>
                  <a:pt x="2339" y="1235"/>
                  <a:pt x="2339" y="1235"/>
                </a:cubicBezTo>
                <a:cubicBezTo>
                  <a:pt x="2340" y="1195"/>
                  <a:pt x="2340" y="1195"/>
                  <a:pt x="2340" y="1195"/>
                </a:cubicBezTo>
                <a:cubicBezTo>
                  <a:pt x="2340" y="1174"/>
                  <a:pt x="2340" y="1174"/>
                  <a:pt x="2340" y="1174"/>
                </a:cubicBezTo>
                <a:cubicBezTo>
                  <a:pt x="2340" y="1154"/>
                  <a:pt x="2340" y="1154"/>
                  <a:pt x="2340" y="1154"/>
                </a:cubicBezTo>
                <a:cubicBezTo>
                  <a:pt x="2339" y="1113"/>
                  <a:pt x="2339" y="1113"/>
                  <a:pt x="2339" y="1113"/>
                </a:cubicBezTo>
                <a:cubicBezTo>
                  <a:pt x="2336" y="1072"/>
                  <a:pt x="2336" y="1072"/>
                  <a:pt x="2336" y="1072"/>
                </a:cubicBezTo>
                <a:cubicBezTo>
                  <a:pt x="2335" y="1066"/>
                  <a:pt x="2335" y="1059"/>
                  <a:pt x="2334" y="1052"/>
                </a:cubicBezTo>
                <a:cubicBezTo>
                  <a:pt x="2331" y="1032"/>
                  <a:pt x="2331" y="1032"/>
                  <a:pt x="2331" y="1032"/>
                </a:cubicBezTo>
                <a:cubicBezTo>
                  <a:pt x="2330" y="1018"/>
                  <a:pt x="2328" y="1005"/>
                  <a:pt x="2326" y="991"/>
                </a:cubicBezTo>
                <a:cubicBezTo>
                  <a:pt x="2319" y="951"/>
                  <a:pt x="2319" y="951"/>
                  <a:pt x="2319" y="951"/>
                </a:cubicBezTo>
                <a:cubicBezTo>
                  <a:pt x="2317" y="938"/>
                  <a:pt x="2313" y="924"/>
                  <a:pt x="2310" y="911"/>
                </a:cubicBezTo>
                <a:cubicBezTo>
                  <a:pt x="2306" y="891"/>
                  <a:pt x="2306" y="891"/>
                  <a:pt x="2306" y="891"/>
                </a:cubicBezTo>
                <a:cubicBezTo>
                  <a:pt x="2303" y="881"/>
                  <a:pt x="2303" y="881"/>
                  <a:pt x="2303" y="881"/>
                </a:cubicBezTo>
                <a:cubicBezTo>
                  <a:pt x="2301" y="871"/>
                  <a:pt x="2301" y="871"/>
                  <a:pt x="2301" y="871"/>
                </a:cubicBezTo>
                <a:cubicBezTo>
                  <a:pt x="2289" y="832"/>
                  <a:pt x="2289" y="832"/>
                  <a:pt x="2289" y="832"/>
                </a:cubicBezTo>
                <a:cubicBezTo>
                  <a:pt x="2288" y="826"/>
                  <a:pt x="2285" y="819"/>
                  <a:pt x="2283" y="813"/>
                </a:cubicBezTo>
                <a:cubicBezTo>
                  <a:pt x="2277" y="793"/>
                  <a:pt x="2277" y="793"/>
                  <a:pt x="2277" y="793"/>
                </a:cubicBezTo>
                <a:cubicBezTo>
                  <a:pt x="2270" y="774"/>
                  <a:pt x="2270" y="774"/>
                  <a:pt x="2270" y="774"/>
                </a:cubicBezTo>
                <a:cubicBezTo>
                  <a:pt x="2268" y="768"/>
                  <a:pt x="2265" y="762"/>
                  <a:pt x="2263" y="755"/>
                </a:cubicBezTo>
                <a:cubicBezTo>
                  <a:pt x="2258" y="743"/>
                  <a:pt x="2253" y="730"/>
                  <a:pt x="2248" y="717"/>
                </a:cubicBezTo>
                <a:cubicBezTo>
                  <a:pt x="2242" y="705"/>
                  <a:pt x="2237" y="693"/>
                  <a:pt x="2231" y="680"/>
                </a:cubicBezTo>
                <a:cubicBezTo>
                  <a:pt x="2229" y="674"/>
                  <a:pt x="2226" y="668"/>
                  <a:pt x="2223" y="662"/>
                </a:cubicBezTo>
                <a:cubicBezTo>
                  <a:pt x="2214" y="644"/>
                  <a:pt x="2214" y="644"/>
                  <a:pt x="2214" y="644"/>
                </a:cubicBezTo>
                <a:cubicBezTo>
                  <a:pt x="2204" y="626"/>
                  <a:pt x="2204" y="626"/>
                  <a:pt x="2204" y="626"/>
                </a:cubicBezTo>
                <a:cubicBezTo>
                  <a:pt x="2201" y="620"/>
                  <a:pt x="2198" y="614"/>
                  <a:pt x="2195" y="608"/>
                </a:cubicBezTo>
                <a:cubicBezTo>
                  <a:pt x="2188" y="596"/>
                  <a:pt x="2181" y="585"/>
                  <a:pt x="2175" y="573"/>
                </a:cubicBezTo>
                <a:cubicBezTo>
                  <a:pt x="2173" y="570"/>
                  <a:pt x="2171" y="567"/>
                  <a:pt x="2170" y="564"/>
                </a:cubicBezTo>
                <a:cubicBezTo>
                  <a:pt x="2164" y="556"/>
                  <a:pt x="2164" y="556"/>
                  <a:pt x="2164" y="556"/>
                </a:cubicBezTo>
                <a:cubicBezTo>
                  <a:pt x="2153" y="539"/>
                  <a:pt x="2153" y="539"/>
                  <a:pt x="2153" y="539"/>
                </a:cubicBezTo>
                <a:cubicBezTo>
                  <a:pt x="2142" y="522"/>
                  <a:pt x="2142" y="522"/>
                  <a:pt x="2142" y="522"/>
                </a:cubicBezTo>
                <a:cubicBezTo>
                  <a:pt x="2140" y="518"/>
                  <a:pt x="2140" y="518"/>
                  <a:pt x="2140" y="518"/>
                </a:cubicBezTo>
                <a:cubicBezTo>
                  <a:pt x="2137" y="513"/>
                  <a:pt x="2137" y="513"/>
                  <a:pt x="2137" y="513"/>
                </a:cubicBezTo>
                <a:cubicBezTo>
                  <a:pt x="2131" y="505"/>
                  <a:pt x="2131" y="505"/>
                  <a:pt x="2131" y="505"/>
                </a:cubicBezTo>
                <a:cubicBezTo>
                  <a:pt x="2123" y="494"/>
                  <a:pt x="2115" y="483"/>
                  <a:pt x="2108" y="473"/>
                </a:cubicBezTo>
                <a:cubicBezTo>
                  <a:pt x="2100" y="462"/>
                  <a:pt x="2091" y="451"/>
                  <a:pt x="2083" y="441"/>
                </a:cubicBezTo>
                <a:cubicBezTo>
                  <a:pt x="2079" y="436"/>
                  <a:pt x="2075" y="430"/>
                  <a:pt x="2071" y="425"/>
                </a:cubicBezTo>
                <a:cubicBezTo>
                  <a:pt x="2057" y="410"/>
                  <a:pt x="2057" y="410"/>
                  <a:pt x="2057" y="410"/>
                </a:cubicBezTo>
                <a:cubicBezTo>
                  <a:pt x="2044" y="395"/>
                  <a:pt x="2044" y="395"/>
                  <a:pt x="2044" y="395"/>
                </a:cubicBezTo>
                <a:cubicBezTo>
                  <a:pt x="2040" y="390"/>
                  <a:pt x="2036" y="385"/>
                  <a:pt x="2031" y="380"/>
                </a:cubicBezTo>
                <a:cubicBezTo>
                  <a:pt x="2022" y="371"/>
                  <a:pt x="2013" y="361"/>
                  <a:pt x="2004" y="351"/>
                </a:cubicBezTo>
                <a:cubicBezTo>
                  <a:pt x="1997" y="344"/>
                  <a:pt x="1997" y="344"/>
                  <a:pt x="1997" y="344"/>
                </a:cubicBezTo>
                <a:cubicBezTo>
                  <a:pt x="1990" y="337"/>
                  <a:pt x="1990" y="337"/>
                  <a:pt x="1990" y="337"/>
                </a:cubicBezTo>
                <a:cubicBezTo>
                  <a:pt x="1975" y="324"/>
                  <a:pt x="1975" y="324"/>
                  <a:pt x="1975" y="324"/>
                </a:cubicBezTo>
                <a:cubicBezTo>
                  <a:pt x="1956" y="305"/>
                  <a:pt x="1936" y="288"/>
                  <a:pt x="1916" y="271"/>
                </a:cubicBezTo>
                <a:cubicBezTo>
                  <a:pt x="1914" y="269"/>
                  <a:pt x="1911" y="267"/>
                  <a:pt x="1909" y="265"/>
                </a:cubicBezTo>
                <a:cubicBezTo>
                  <a:pt x="1901" y="259"/>
                  <a:pt x="1901" y="259"/>
                  <a:pt x="1901" y="259"/>
                </a:cubicBezTo>
                <a:cubicBezTo>
                  <a:pt x="1886" y="246"/>
                  <a:pt x="1886" y="246"/>
                  <a:pt x="1886" y="246"/>
                </a:cubicBezTo>
                <a:cubicBezTo>
                  <a:pt x="1870" y="234"/>
                  <a:pt x="1870" y="234"/>
                  <a:pt x="1870" y="234"/>
                </a:cubicBezTo>
                <a:cubicBezTo>
                  <a:pt x="1865" y="230"/>
                  <a:pt x="1859" y="227"/>
                  <a:pt x="1854" y="223"/>
                </a:cubicBezTo>
                <a:cubicBezTo>
                  <a:pt x="1844" y="215"/>
                  <a:pt x="1833" y="208"/>
                  <a:pt x="1822" y="200"/>
                </a:cubicBezTo>
                <a:cubicBezTo>
                  <a:pt x="1811" y="193"/>
                  <a:pt x="1800" y="186"/>
                  <a:pt x="1789" y="179"/>
                </a:cubicBezTo>
                <a:cubicBezTo>
                  <a:pt x="1784" y="176"/>
                  <a:pt x="1779" y="172"/>
                  <a:pt x="1773" y="169"/>
                </a:cubicBezTo>
                <a:cubicBezTo>
                  <a:pt x="1756" y="159"/>
                  <a:pt x="1756" y="159"/>
                  <a:pt x="1756" y="159"/>
                </a:cubicBezTo>
                <a:cubicBezTo>
                  <a:pt x="1745" y="153"/>
                  <a:pt x="1734" y="146"/>
                  <a:pt x="1723" y="140"/>
                </a:cubicBezTo>
                <a:cubicBezTo>
                  <a:pt x="1711" y="134"/>
                  <a:pt x="1700" y="128"/>
                  <a:pt x="1688" y="122"/>
                </a:cubicBezTo>
                <a:cubicBezTo>
                  <a:pt x="1680" y="118"/>
                  <a:pt x="1680" y="118"/>
                  <a:pt x="1680" y="118"/>
                </a:cubicBezTo>
                <a:cubicBezTo>
                  <a:pt x="1677" y="117"/>
                  <a:pt x="1674" y="115"/>
                  <a:pt x="1671" y="114"/>
                </a:cubicBezTo>
                <a:cubicBezTo>
                  <a:pt x="1665" y="111"/>
                  <a:pt x="1659" y="109"/>
                  <a:pt x="1654" y="106"/>
                </a:cubicBezTo>
                <a:cubicBezTo>
                  <a:pt x="1648" y="103"/>
                  <a:pt x="1642" y="101"/>
                  <a:pt x="1636" y="98"/>
                </a:cubicBezTo>
                <a:cubicBezTo>
                  <a:pt x="1627" y="94"/>
                  <a:pt x="1627" y="94"/>
                  <a:pt x="1627" y="94"/>
                </a:cubicBezTo>
                <a:cubicBezTo>
                  <a:pt x="1623" y="92"/>
                  <a:pt x="1623" y="92"/>
                  <a:pt x="1623" y="92"/>
                </a:cubicBezTo>
                <a:cubicBezTo>
                  <a:pt x="1619" y="90"/>
                  <a:pt x="1619" y="90"/>
                  <a:pt x="1619" y="90"/>
                </a:cubicBezTo>
                <a:cubicBezTo>
                  <a:pt x="1607" y="86"/>
                  <a:pt x="1595" y="81"/>
                  <a:pt x="1583" y="76"/>
                </a:cubicBezTo>
                <a:cubicBezTo>
                  <a:pt x="1574" y="73"/>
                  <a:pt x="1574" y="73"/>
                  <a:pt x="1574" y="73"/>
                </a:cubicBezTo>
                <a:cubicBezTo>
                  <a:pt x="1571" y="72"/>
                  <a:pt x="1569" y="71"/>
                  <a:pt x="1566" y="70"/>
                </a:cubicBezTo>
                <a:cubicBezTo>
                  <a:pt x="1560" y="68"/>
                  <a:pt x="1554" y="66"/>
                  <a:pt x="1548" y="64"/>
                </a:cubicBezTo>
                <a:cubicBezTo>
                  <a:pt x="1536" y="60"/>
                  <a:pt x="1524" y="55"/>
                  <a:pt x="1512" y="52"/>
                </a:cubicBezTo>
                <a:cubicBezTo>
                  <a:pt x="1500" y="48"/>
                  <a:pt x="1488" y="45"/>
                  <a:pt x="1476" y="41"/>
                </a:cubicBezTo>
                <a:cubicBezTo>
                  <a:pt x="1470" y="40"/>
                  <a:pt x="1464" y="38"/>
                  <a:pt x="1458" y="36"/>
                </a:cubicBezTo>
                <a:cubicBezTo>
                  <a:pt x="1452" y="35"/>
                  <a:pt x="1445" y="34"/>
                  <a:pt x="1439" y="32"/>
                </a:cubicBezTo>
                <a:cubicBezTo>
                  <a:pt x="1427" y="29"/>
                  <a:pt x="1415" y="27"/>
                  <a:pt x="1403" y="24"/>
                </a:cubicBezTo>
                <a:cubicBezTo>
                  <a:pt x="1391" y="22"/>
                  <a:pt x="1379" y="19"/>
                  <a:pt x="1367" y="17"/>
                </a:cubicBezTo>
                <a:cubicBezTo>
                  <a:pt x="1361" y="16"/>
                  <a:pt x="1355" y="15"/>
                  <a:pt x="1349" y="14"/>
                </a:cubicBezTo>
                <a:cubicBezTo>
                  <a:pt x="1343" y="13"/>
                  <a:pt x="1337" y="12"/>
                  <a:pt x="1330" y="12"/>
                </a:cubicBezTo>
                <a:cubicBezTo>
                  <a:pt x="1318" y="10"/>
                  <a:pt x="1306" y="8"/>
                  <a:pt x="1294" y="7"/>
                </a:cubicBezTo>
                <a:cubicBezTo>
                  <a:pt x="1291" y="7"/>
                  <a:pt x="1288" y="6"/>
                  <a:pt x="1285" y="6"/>
                </a:cubicBezTo>
                <a:cubicBezTo>
                  <a:pt x="1276" y="5"/>
                  <a:pt x="1276" y="5"/>
                  <a:pt x="1276" y="5"/>
                </a:cubicBezTo>
                <a:cubicBezTo>
                  <a:pt x="1270" y="5"/>
                  <a:pt x="1264" y="4"/>
                  <a:pt x="1258" y="4"/>
                </a:cubicBezTo>
                <a:cubicBezTo>
                  <a:pt x="1252" y="3"/>
                  <a:pt x="1246" y="3"/>
                  <a:pt x="1240" y="2"/>
                </a:cubicBezTo>
                <a:cubicBezTo>
                  <a:pt x="1231" y="2"/>
                  <a:pt x="1231" y="2"/>
                  <a:pt x="1231" y="2"/>
                </a:cubicBezTo>
                <a:cubicBezTo>
                  <a:pt x="1226" y="1"/>
                  <a:pt x="1226" y="1"/>
                  <a:pt x="1226" y="1"/>
                </a:cubicBezTo>
                <a:cubicBezTo>
                  <a:pt x="1222" y="1"/>
                  <a:pt x="1222" y="1"/>
                  <a:pt x="1222" y="1"/>
                </a:cubicBezTo>
                <a:cubicBezTo>
                  <a:pt x="1210" y="1"/>
                  <a:pt x="1198" y="1"/>
                  <a:pt x="1186" y="0"/>
                </a:cubicBezTo>
                <a:cubicBezTo>
                  <a:pt x="1180" y="0"/>
                  <a:pt x="1174" y="0"/>
                  <a:pt x="1168" y="0"/>
                </a:cubicBezTo>
                <a:cubicBezTo>
                  <a:pt x="1162" y="0"/>
                  <a:pt x="1156" y="0"/>
                  <a:pt x="1150" y="0"/>
                </a:cubicBezTo>
                <a:cubicBezTo>
                  <a:pt x="1139" y="0"/>
                  <a:pt x="1127" y="1"/>
                  <a:pt x="1115" y="1"/>
                </a:cubicBezTo>
                <a:cubicBezTo>
                  <a:pt x="1109" y="1"/>
                  <a:pt x="1103" y="2"/>
                  <a:pt x="1097" y="2"/>
                </a:cubicBezTo>
                <a:cubicBezTo>
                  <a:pt x="1092" y="2"/>
                  <a:pt x="1086" y="3"/>
                  <a:pt x="1080" y="3"/>
                </a:cubicBezTo>
                <a:cubicBezTo>
                  <a:pt x="1074" y="4"/>
                  <a:pt x="1068" y="4"/>
                  <a:pt x="1062" y="4"/>
                </a:cubicBezTo>
                <a:cubicBezTo>
                  <a:pt x="1059" y="5"/>
                  <a:pt x="1057" y="5"/>
                  <a:pt x="1054" y="5"/>
                </a:cubicBezTo>
                <a:cubicBezTo>
                  <a:pt x="1045" y="6"/>
                  <a:pt x="1045" y="6"/>
                  <a:pt x="1045" y="6"/>
                </a:cubicBezTo>
                <a:cubicBezTo>
                  <a:pt x="1033" y="8"/>
                  <a:pt x="1022" y="9"/>
                  <a:pt x="1010" y="10"/>
                </a:cubicBezTo>
                <a:cubicBezTo>
                  <a:pt x="999" y="11"/>
                  <a:pt x="988" y="14"/>
                  <a:pt x="976" y="15"/>
                </a:cubicBezTo>
                <a:cubicBezTo>
                  <a:pt x="965" y="17"/>
                  <a:pt x="954" y="19"/>
                  <a:pt x="943" y="21"/>
                </a:cubicBezTo>
                <a:cubicBezTo>
                  <a:pt x="931" y="24"/>
                  <a:pt x="920" y="26"/>
                  <a:pt x="909" y="28"/>
                </a:cubicBezTo>
                <a:cubicBezTo>
                  <a:pt x="904" y="29"/>
                  <a:pt x="898" y="31"/>
                  <a:pt x="893" y="32"/>
                </a:cubicBezTo>
                <a:cubicBezTo>
                  <a:pt x="887" y="33"/>
                  <a:pt x="882" y="35"/>
                  <a:pt x="876" y="36"/>
                </a:cubicBezTo>
                <a:cubicBezTo>
                  <a:pt x="866" y="39"/>
                  <a:pt x="855" y="42"/>
                  <a:pt x="844" y="45"/>
                </a:cubicBezTo>
                <a:cubicBezTo>
                  <a:pt x="833" y="48"/>
                  <a:pt x="823" y="51"/>
                  <a:pt x="812" y="54"/>
                </a:cubicBezTo>
                <a:cubicBezTo>
                  <a:pt x="791" y="60"/>
                  <a:pt x="771" y="68"/>
                  <a:pt x="750" y="76"/>
                </a:cubicBezTo>
                <a:cubicBezTo>
                  <a:pt x="740" y="79"/>
                  <a:pt x="730" y="84"/>
                  <a:pt x="720" y="88"/>
                </a:cubicBezTo>
                <a:cubicBezTo>
                  <a:pt x="710" y="92"/>
                  <a:pt x="701" y="96"/>
                  <a:pt x="691" y="100"/>
                </a:cubicBezTo>
                <a:cubicBezTo>
                  <a:pt x="681" y="104"/>
                  <a:pt x="672" y="109"/>
                  <a:pt x="662" y="113"/>
                </a:cubicBezTo>
                <a:cubicBezTo>
                  <a:pt x="653" y="118"/>
                  <a:pt x="643" y="122"/>
                  <a:pt x="634" y="127"/>
                </a:cubicBezTo>
                <a:cubicBezTo>
                  <a:pt x="615" y="137"/>
                  <a:pt x="597" y="146"/>
                  <a:pt x="579" y="157"/>
                </a:cubicBezTo>
                <a:cubicBezTo>
                  <a:pt x="509" y="198"/>
                  <a:pt x="445" y="244"/>
                  <a:pt x="389" y="294"/>
                </a:cubicBezTo>
                <a:cubicBezTo>
                  <a:pt x="333" y="343"/>
                  <a:pt x="285" y="395"/>
                  <a:pt x="244" y="447"/>
                </a:cubicBezTo>
                <a:cubicBezTo>
                  <a:pt x="203" y="499"/>
                  <a:pt x="169" y="551"/>
                  <a:pt x="141" y="601"/>
                </a:cubicBezTo>
                <a:cubicBezTo>
                  <a:pt x="126" y="626"/>
                  <a:pt x="115" y="651"/>
                  <a:pt x="103" y="675"/>
                </a:cubicBezTo>
                <a:cubicBezTo>
                  <a:pt x="92" y="699"/>
                  <a:pt x="82" y="722"/>
                  <a:pt x="73" y="744"/>
                </a:cubicBezTo>
                <a:cubicBezTo>
                  <a:pt x="38" y="833"/>
                  <a:pt x="21" y="906"/>
                  <a:pt x="12" y="957"/>
                </a:cubicBezTo>
                <a:cubicBezTo>
                  <a:pt x="7" y="982"/>
                  <a:pt x="5" y="1001"/>
                  <a:pt x="3" y="1014"/>
                </a:cubicBezTo>
                <a:cubicBezTo>
                  <a:pt x="1" y="1027"/>
                  <a:pt x="0" y="1034"/>
                  <a:pt x="0" y="1034"/>
                </a:cubicBezTo>
                <a:lnTo>
                  <a:pt x="153" y="1052"/>
                </a:lnTo>
                <a:close/>
              </a:path>
            </a:pathLst>
          </a:custGeom>
          <a:solidFill>
            <a:srgbClr val="44546A">
              <a:lumMod val="60000"/>
              <a:lumOff val="40000"/>
            </a:srgbClr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2422594" y="3453814"/>
            <a:ext cx="3085304" cy="622300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>
              <a:defRPr/>
            </a:pPr>
            <a:r>
              <a:rPr lang="en-US" altLang="zh-CN" sz="3600" b="1" kern="0" dirty="0"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GIẢI LAO</a:t>
            </a:r>
            <a:endParaRPr lang="id-ID" sz="3600" b="1" kern="0" dirty="0"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  <p:sp>
        <p:nvSpPr>
          <p:cNvPr id="31" name="Oval 5"/>
          <p:cNvSpPr/>
          <p:nvPr/>
        </p:nvSpPr>
        <p:spPr>
          <a:xfrm>
            <a:off x="179513" y="3203546"/>
            <a:ext cx="2037399" cy="1105311"/>
          </a:xfrm>
          <a:prstGeom prst="ellipse">
            <a:avLst/>
          </a:prstGeom>
          <a:solidFill>
            <a:srgbClr val="EE48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2" name="Oval 6"/>
          <p:cNvSpPr/>
          <p:nvPr/>
        </p:nvSpPr>
        <p:spPr>
          <a:xfrm>
            <a:off x="3059833" y="1916831"/>
            <a:ext cx="2037399" cy="1105311"/>
          </a:xfrm>
          <a:prstGeom prst="ellipse">
            <a:avLst/>
          </a:prstGeom>
          <a:solidFill>
            <a:srgbClr val="A45B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3" name="Oval 7"/>
          <p:cNvSpPr/>
          <p:nvPr/>
        </p:nvSpPr>
        <p:spPr>
          <a:xfrm>
            <a:off x="3182674" y="4563842"/>
            <a:ext cx="2037399" cy="1105311"/>
          </a:xfrm>
          <a:prstGeom prst="ellipse">
            <a:avLst/>
          </a:prstGeom>
          <a:solidFill>
            <a:srgbClr val="0298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4" name="Oval 8"/>
          <p:cNvSpPr/>
          <p:nvPr/>
        </p:nvSpPr>
        <p:spPr>
          <a:xfrm>
            <a:off x="5486930" y="3203546"/>
            <a:ext cx="2037399" cy="1105311"/>
          </a:xfrm>
          <a:prstGeom prst="ellipse">
            <a:avLst/>
          </a:prstGeom>
          <a:solidFill>
            <a:srgbClr val="EFA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grpSp>
        <p:nvGrpSpPr>
          <p:cNvPr id="45" name="Group 29"/>
          <p:cNvGrpSpPr/>
          <p:nvPr/>
        </p:nvGrpSpPr>
        <p:grpSpPr>
          <a:xfrm>
            <a:off x="4119253" y="2119890"/>
            <a:ext cx="657577" cy="336550"/>
            <a:chOff x="3498850" y="1541463"/>
            <a:chExt cx="504825" cy="476250"/>
          </a:xfrm>
          <a:solidFill>
            <a:sysClr val="window" lastClr="FFFFFF"/>
          </a:solidFill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3743325" y="1801813"/>
              <a:ext cx="61913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3498850" y="1541463"/>
              <a:ext cx="504825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8" name="Group 32"/>
          <p:cNvGrpSpPr/>
          <p:nvPr/>
        </p:nvGrpSpPr>
        <p:grpSpPr>
          <a:xfrm>
            <a:off x="1232371" y="3401799"/>
            <a:ext cx="615749" cy="332948"/>
            <a:chOff x="2437300" y="1144829"/>
            <a:chExt cx="400024" cy="398703"/>
          </a:xfrm>
          <a:solidFill>
            <a:sysClr val="window" lastClr="FFFFFF"/>
          </a:solidFill>
        </p:grpSpPr>
        <p:sp>
          <p:nvSpPr>
            <p:cNvPr id="49" name="Freeform 129"/>
            <p:cNvSpPr>
              <a:spLocks noEditPoints="1"/>
            </p:cNvSpPr>
            <p:nvPr/>
          </p:nvSpPr>
          <p:spPr bwMode="auto">
            <a:xfrm>
              <a:off x="2437300" y="1144829"/>
              <a:ext cx="400024" cy="398703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130"/>
            <p:cNvSpPr>
              <a:spLocks noEditPoints="1"/>
            </p:cNvSpPr>
            <p:nvPr/>
          </p:nvSpPr>
          <p:spPr bwMode="auto">
            <a:xfrm>
              <a:off x="2686820" y="1193678"/>
              <a:ext cx="100336" cy="100336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1" name="Freeform 60"/>
          <p:cNvSpPr>
            <a:spLocks noEditPoints="1"/>
          </p:cNvSpPr>
          <p:nvPr/>
        </p:nvSpPr>
        <p:spPr bwMode="auto">
          <a:xfrm>
            <a:off x="6553589" y="3452304"/>
            <a:ext cx="615749" cy="334052"/>
          </a:xfrm>
          <a:custGeom>
            <a:avLst/>
            <a:gdLst>
              <a:gd name="T0" fmla="*/ 126 w 128"/>
              <a:gd name="T1" fmla="*/ 1 h 128"/>
              <a:gd name="T2" fmla="*/ 124 w 128"/>
              <a:gd name="T3" fmla="*/ 0 h 128"/>
              <a:gd name="T4" fmla="*/ 122 w 128"/>
              <a:gd name="T5" fmla="*/ 1 h 128"/>
              <a:gd name="T6" fmla="*/ 2 w 128"/>
              <a:gd name="T7" fmla="*/ 81 h 128"/>
              <a:gd name="T8" fmla="*/ 0 w 128"/>
              <a:gd name="T9" fmla="*/ 84 h 128"/>
              <a:gd name="T10" fmla="*/ 3 w 128"/>
              <a:gd name="T11" fmla="*/ 88 h 128"/>
              <a:gd name="T12" fmla="*/ 34 w 128"/>
              <a:gd name="T13" fmla="*/ 100 h 128"/>
              <a:gd name="T14" fmla="*/ 49 w 128"/>
              <a:gd name="T15" fmla="*/ 126 h 128"/>
              <a:gd name="T16" fmla="*/ 52 w 128"/>
              <a:gd name="T17" fmla="*/ 128 h 128"/>
              <a:gd name="T18" fmla="*/ 52 w 128"/>
              <a:gd name="T19" fmla="*/ 128 h 128"/>
              <a:gd name="T20" fmla="*/ 55 w 128"/>
              <a:gd name="T21" fmla="*/ 126 h 128"/>
              <a:gd name="T22" fmla="*/ 64 w 128"/>
              <a:gd name="T23" fmla="*/ 112 h 128"/>
              <a:gd name="T24" fmla="*/ 103 w 128"/>
              <a:gd name="T25" fmla="*/ 128 h 128"/>
              <a:gd name="T26" fmla="*/ 104 w 128"/>
              <a:gd name="T27" fmla="*/ 128 h 128"/>
              <a:gd name="T28" fmla="*/ 106 w 128"/>
              <a:gd name="T29" fmla="*/ 127 h 128"/>
              <a:gd name="T30" fmla="*/ 108 w 128"/>
              <a:gd name="T31" fmla="*/ 125 h 128"/>
              <a:gd name="T32" fmla="*/ 128 w 128"/>
              <a:gd name="T33" fmla="*/ 5 h 128"/>
              <a:gd name="T34" fmla="*/ 126 w 128"/>
              <a:gd name="T35" fmla="*/ 1 h 128"/>
              <a:gd name="T36" fmla="*/ 13 w 128"/>
              <a:gd name="T37" fmla="*/ 83 h 128"/>
              <a:gd name="T38" fmla="*/ 105 w 128"/>
              <a:gd name="T39" fmla="*/ 21 h 128"/>
              <a:gd name="T40" fmla="*/ 38 w 128"/>
              <a:gd name="T41" fmla="*/ 93 h 128"/>
              <a:gd name="T42" fmla="*/ 37 w 128"/>
              <a:gd name="T43" fmla="*/ 93 h 128"/>
              <a:gd name="T44" fmla="*/ 13 w 128"/>
              <a:gd name="T45" fmla="*/ 83 h 128"/>
              <a:gd name="T46" fmla="*/ 41 w 128"/>
              <a:gd name="T47" fmla="*/ 96 h 128"/>
              <a:gd name="T48" fmla="*/ 41 w 128"/>
              <a:gd name="T49" fmla="*/ 96 h 128"/>
              <a:gd name="T50" fmla="*/ 117 w 128"/>
              <a:gd name="T51" fmla="*/ 15 h 128"/>
              <a:gd name="T52" fmla="*/ 52 w 128"/>
              <a:gd name="T53" fmla="*/ 116 h 128"/>
              <a:gd name="T54" fmla="*/ 41 w 128"/>
              <a:gd name="T55" fmla="*/ 96 h 128"/>
              <a:gd name="T56" fmla="*/ 101 w 128"/>
              <a:gd name="T57" fmla="*/ 118 h 128"/>
              <a:gd name="T58" fmla="*/ 67 w 128"/>
              <a:gd name="T59" fmla="*/ 105 h 128"/>
              <a:gd name="T60" fmla="*/ 64 w 128"/>
              <a:gd name="T61" fmla="*/ 104 h 128"/>
              <a:gd name="T62" fmla="*/ 117 w 128"/>
              <a:gd name="T63" fmla="*/ 23 h 128"/>
              <a:gd name="T64" fmla="*/ 101 w 128"/>
              <a:gd name="T65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126" y="1"/>
                </a:moveTo>
                <a:cubicBezTo>
                  <a:pt x="126" y="0"/>
                  <a:pt x="125" y="0"/>
                  <a:pt x="124" y="0"/>
                </a:cubicBezTo>
                <a:cubicBezTo>
                  <a:pt x="123" y="0"/>
                  <a:pt x="122" y="0"/>
                  <a:pt x="122" y="1"/>
                </a:cubicBezTo>
                <a:cubicBezTo>
                  <a:pt x="2" y="81"/>
                  <a:pt x="2" y="81"/>
                  <a:pt x="2" y="81"/>
                </a:cubicBezTo>
                <a:cubicBezTo>
                  <a:pt x="1" y="81"/>
                  <a:pt x="0" y="83"/>
                  <a:pt x="0" y="84"/>
                </a:cubicBezTo>
                <a:cubicBezTo>
                  <a:pt x="0" y="86"/>
                  <a:pt x="1" y="87"/>
                  <a:pt x="3" y="88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49" y="126"/>
                  <a:pt x="49" y="126"/>
                  <a:pt x="49" y="126"/>
                </a:cubicBezTo>
                <a:cubicBezTo>
                  <a:pt x="49" y="127"/>
                  <a:pt x="51" y="128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3" y="128"/>
                  <a:pt x="55" y="127"/>
                  <a:pt x="55" y="126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4" y="128"/>
                </a:cubicBezTo>
                <a:cubicBezTo>
                  <a:pt x="105" y="128"/>
                  <a:pt x="105" y="128"/>
                  <a:pt x="106" y="127"/>
                </a:cubicBezTo>
                <a:cubicBezTo>
                  <a:pt x="107" y="127"/>
                  <a:pt x="108" y="126"/>
                  <a:pt x="108" y="12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8" y="3"/>
                  <a:pt x="128" y="2"/>
                  <a:pt x="126" y="1"/>
                </a:cubicBezTo>
                <a:close/>
                <a:moveTo>
                  <a:pt x="13" y="83"/>
                </a:moveTo>
                <a:cubicBezTo>
                  <a:pt x="105" y="21"/>
                  <a:pt x="105" y="21"/>
                  <a:pt x="105" y="21"/>
                </a:cubicBezTo>
                <a:cubicBezTo>
                  <a:pt x="38" y="93"/>
                  <a:pt x="38" y="93"/>
                  <a:pt x="38" y="93"/>
                </a:cubicBezTo>
                <a:cubicBezTo>
                  <a:pt x="37" y="93"/>
                  <a:pt x="37" y="93"/>
                  <a:pt x="37" y="93"/>
                </a:cubicBezTo>
                <a:lnTo>
                  <a:pt x="13" y="83"/>
                </a:lnTo>
                <a:close/>
                <a:moveTo>
                  <a:pt x="41" y="96"/>
                </a:moveTo>
                <a:cubicBezTo>
                  <a:pt x="41" y="96"/>
                  <a:pt x="41" y="96"/>
                  <a:pt x="41" y="96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52" y="116"/>
                  <a:pt x="52" y="116"/>
                  <a:pt x="52" y="116"/>
                </a:cubicBezTo>
                <a:lnTo>
                  <a:pt x="41" y="96"/>
                </a:lnTo>
                <a:close/>
                <a:moveTo>
                  <a:pt x="101" y="118"/>
                </a:moveTo>
                <a:cubicBezTo>
                  <a:pt x="67" y="105"/>
                  <a:pt x="67" y="105"/>
                  <a:pt x="67" y="105"/>
                </a:cubicBezTo>
                <a:cubicBezTo>
                  <a:pt x="66" y="104"/>
                  <a:pt x="65" y="104"/>
                  <a:pt x="64" y="104"/>
                </a:cubicBezTo>
                <a:cubicBezTo>
                  <a:pt x="117" y="23"/>
                  <a:pt x="117" y="23"/>
                  <a:pt x="117" y="23"/>
                </a:cubicBezTo>
                <a:lnTo>
                  <a:pt x="101" y="11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grpSp>
        <p:nvGrpSpPr>
          <p:cNvPr id="52" name="Group 36"/>
          <p:cNvGrpSpPr/>
          <p:nvPr/>
        </p:nvGrpSpPr>
        <p:grpSpPr>
          <a:xfrm>
            <a:off x="4257920" y="4835120"/>
            <a:ext cx="615749" cy="291055"/>
            <a:chOff x="837205" y="5167510"/>
            <a:chExt cx="400024" cy="348536"/>
          </a:xfrm>
          <a:solidFill>
            <a:sysClr val="window" lastClr="FFFFFF"/>
          </a:solidFill>
        </p:grpSpPr>
        <p:sp>
          <p:nvSpPr>
            <p:cNvPr id="53" name="Freeform 44"/>
            <p:cNvSpPr>
              <a:spLocks noEditPoints="1"/>
            </p:cNvSpPr>
            <p:nvPr/>
          </p:nvSpPr>
          <p:spPr bwMode="auto">
            <a:xfrm>
              <a:off x="837205" y="5167510"/>
              <a:ext cx="400024" cy="286486"/>
            </a:xfrm>
            <a:custGeom>
              <a:avLst/>
              <a:gdLst>
                <a:gd name="T0" fmla="*/ 128 w 128"/>
                <a:gd name="T1" fmla="*/ 24 h 92"/>
                <a:gd name="T2" fmla="*/ 119 w 128"/>
                <a:gd name="T3" fmla="*/ 12 h 92"/>
                <a:gd name="T4" fmla="*/ 67 w 128"/>
                <a:gd name="T5" fmla="*/ 0 h 92"/>
                <a:gd name="T6" fmla="*/ 64 w 128"/>
                <a:gd name="T7" fmla="*/ 0 h 92"/>
                <a:gd name="T8" fmla="*/ 61 w 128"/>
                <a:gd name="T9" fmla="*/ 0 h 92"/>
                <a:gd name="T10" fmla="*/ 9 w 128"/>
                <a:gd name="T11" fmla="*/ 12 h 92"/>
                <a:gd name="T12" fmla="*/ 0 w 128"/>
                <a:gd name="T13" fmla="*/ 24 h 92"/>
                <a:gd name="T14" fmla="*/ 9 w 128"/>
                <a:gd name="T15" fmla="*/ 36 h 92"/>
                <a:gd name="T16" fmla="*/ 20 w 128"/>
                <a:gd name="T17" fmla="*/ 38 h 92"/>
                <a:gd name="T18" fmla="*/ 20 w 128"/>
                <a:gd name="T19" fmla="*/ 72 h 92"/>
                <a:gd name="T20" fmla="*/ 64 w 128"/>
                <a:gd name="T21" fmla="*/ 92 h 92"/>
                <a:gd name="T22" fmla="*/ 108 w 128"/>
                <a:gd name="T23" fmla="*/ 72 h 92"/>
                <a:gd name="T24" fmla="*/ 108 w 128"/>
                <a:gd name="T25" fmla="*/ 38 h 92"/>
                <a:gd name="T26" fmla="*/ 119 w 128"/>
                <a:gd name="T27" fmla="*/ 36 h 92"/>
                <a:gd name="T28" fmla="*/ 128 w 128"/>
                <a:gd name="T29" fmla="*/ 24 h 92"/>
                <a:gd name="T30" fmla="*/ 100 w 128"/>
                <a:gd name="T31" fmla="*/ 72 h 92"/>
                <a:gd name="T32" fmla="*/ 64 w 128"/>
                <a:gd name="T33" fmla="*/ 84 h 92"/>
                <a:gd name="T34" fmla="*/ 28 w 128"/>
                <a:gd name="T35" fmla="*/ 72 h 92"/>
                <a:gd name="T36" fmla="*/ 28 w 128"/>
                <a:gd name="T37" fmla="*/ 40 h 92"/>
                <a:gd name="T38" fmla="*/ 61 w 128"/>
                <a:gd name="T39" fmla="*/ 48 h 92"/>
                <a:gd name="T40" fmla="*/ 64 w 128"/>
                <a:gd name="T41" fmla="*/ 48 h 92"/>
                <a:gd name="T42" fmla="*/ 67 w 128"/>
                <a:gd name="T43" fmla="*/ 48 h 92"/>
                <a:gd name="T44" fmla="*/ 100 w 128"/>
                <a:gd name="T45" fmla="*/ 40 h 92"/>
                <a:gd name="T46" fmla="*/ 100 w 128"/>
                <a:gd name="T47" fmla="*/ 72 h 92"/>
                <a:gd name="T48" fmla="*/ 65 w 128"/>
                <a:gd name="T49" fmla="*/ 40 h 92"/>
                <a:gd name="T50" fmla="*/ 64 w 128"/>
                <a:gd name="T51" fmla="*/ 40 h 92"/>
                <a:gd name="T52" fmla="*/ 63 w 128"/>
                <a:gd name="T53" fmla="*/ 40 h 92"/>
                <a:gd name="T54" fmla="*/ 11 w 128"/>
                <a:gd name="T55" fmla="*/ 28 h 92"/>
                <a:gd name="T56" fmla="*/ 8 w 128"/>
                <a:gd name="T57" fmla="*/ 24 h 92"/>
                <a:gd name="T58" fmla="*/ 11 w 128"/>
                <a:gd name="T59" fmla="*/ 20 h 92"/>
                <a:gd name="T60" fmla="*/ 63 w 128"/>
                <a:gd name="T61" fmla="*/ 8 h 92"/>
                <a:gd name="T62" fmla="*/ 64 w 128"/>
                <a:gd name="T63" fmla="*/ 8 h 92"/>
                <a:gd name="T64" fmla="*/ 65 w 128"/>
                <a:gd name="T65" fmla="*/ 8 h 92"/>
                <a:gd name="T66" fmla="*/ 117 w 128"/>
                <a:gd name="T67" fmla="*/ 20 h 92"/>
                <a:gd name="T68" fmla="*/ 120 w 128"/>
                <a:gd name="T69" fmla="*/ 24 h 92"/>
                <a:gd name="T70" fmla="*/ 117 w 128"/>
                <a:gd name="T71" fmla="*/ 28 h 92"/>
                <a:gd name="T72" fmla="*/ 65 w 128"/>
                <a:gd name="T73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92">
                  <a:moveTo>
                    <a:pt x="128" y="24"/>
                  </a:moveTo>
                  <a:cubicBezTo>
                    <a:pt x="128" y="18"/>
                    <a:pt x="124" y="14"/>
                    <a:pt x="11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3" y="0"/>
                    <a:pt x="62" y="0"/>
                    <a:pt x="6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4"/>
                    <a:pt x="0" y="18"/>
                    <a:pt x="0" y="24"/>
                  </a:cubicBezTo>
                  <a:cubicBezTo>
                    <a:pt x="0" y="30"/>
                    <a:pt x="4" y="34"/>
                    <a:pt x="9" y="36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83"/>
                    <a:pt x="32" y="92"/>
                    <a:pt x="64" y="92"/>
                  </a:cubicBezTo>
                  <a:cubicBezTo>
                    <a:pt x="96" y="92"/>
                    <a:pt x="108" y="83"/>
                    <a:pt x="108" y="7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4" y="34"/>
                    <a:pt x="128" y="30"/>
                    <a:pt x="128" y="24"/>
                  </a:cubicBezTo>
                  <a:close/>
                  <a:moveTo>
                    <a:pt x="100" y="72"/>
                  </a:moveTo>
                  <a:cubicBezTo>
                    <a:pt x="100" y="76"/>
                    <a:pt x="88" y="84"/>
                    <a:pt x="64" y="84"/>
                  </a:cubicBezTo>
                  <a:cubicBezTo>
                    <a:pt x="40" y="84"/>
                    <a:pt x="28" y="76"/>
                    <a:pt x="28" y="7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100" y="40"/>
                    <a:pt x="100" y="40"/>
                    <a:pt x="100" y="40"/>
                  </a:cubicBezTo>
                  <a:lnTo>
                    <a:pt x="100" y="72"/>
                  </a:lnTo>
                  <a:close/>
                  <a:moveTo>
                    <a:pt x="65" y="40"/>
                  </a:moveTo>
                  <a:cubicBezTo>
                    <a:pt x="65" y="40"/>
                    <a:pt x="64" y="40"/>
                    <a:pt x="64" y="40"/>
                  </a:cubicBezTo>
                  <a:cubicBezTo>
                    <a:pt x="64" y="40"/>
                    <a:pt x="63" y="40"/>
                    <a:pt x="63" y="4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7"/>
                    <a:pt x="8" y="26"/>
                    <a:pt x="8" y="24"/>
                  </a:cubicBezTo>
                  <a:cubicBezTo>
                    <a:pt x="8" y="22"/>
                    <a:pt x="9" y="21"/>
                    <a:pt x="11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4" y="8"/>
                    <a:pt x="64" y="8"/>
                  </a:cubicBezTo>
                  <a:cubicBezTo>
                    <a:pt x="64" y="8"/>
                    <a:pt x="65" y="8"/>
                    <a:pt x="65" y="8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21"/>
                    <a:pt x="120" y="22"/>
                    <a:pt x="120" y="24"/>
                  </a:cubicBezTo>
                  <a:cubicBezTo>
                    <a:pt x="120" y="26"/>
                    <a:pt x="119" y="27"/>
                    <a:pt x="117" y="28"/>
                  </a:cubicBezTo>
                  <a:lnTo>
                    <a:pt x="6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45"/>
            <p:cNvSpPr/>
            <p:nvPr/>
          </p:nvSpPr>
          <p:spPr bwMode="auto">
            <a:xfrm>
              <a:off x="1200263" y="5291610"/>
              <a:ext cx="23764" cy="137302"/>
            </a:xfrm>
            <a:custGeom>
              <a:avLst/>
              <a:gdLst>
                <a:gd name="T0" fmla="*/ 0 w 8"/>
                <a:gd name="T1" fmla="*/ 4 h 44"/>
                <a:gd name="T2" fmla="*/ 0 w 8"/>
                <a:gd name="T3" fmla="*/ 40 h 44"/>
                <a:gd name="T4" fmla="*/ 4 w 8"/>
                <a:gd name="T5" fmla="*/ 44 h 44"/>
                <a:gd name="T6" fmla="*/ 8 w 8"/>
                <a:gd name="T7" fmla="*/ 40 h 44"/>
                <a:gd name="T8" fmla="*/ 8 w 8"/>
                <a:gd name="T9" fmla="*/ 4 h 44"/>
                <a:gd name="T10" fmla="*/ 4 w 8"/>
                <a:gd name="T11" fmla="*/ 0 h 44"/>
                <a:gd name="T12" fmla="*/ 0 w 8"/>
                <a:gd name="T1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0" y="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val 46"/>
            <p:cNvSpPr>
              <a:spLocks noChangeArrowheads="1"/>
            </p:cNvSpPr>
            <p:nvPr/>
          </p:nvSpPr>
          <p:spPr bwMode="auto">
            <a:xfrm>
              <a:off x="1187061" y="5442114"/>
              <a:ext cx="50168" cy="739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8194" name="Picture 2" descr="E:\0000000我图PPT\00001PNG素材\儿童卡通\fg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2287" y="2304835"/>
            <a:ext cx="2254250" cy="359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1"/>
          <p:cNvSpPr txBox="1">
            <a:spLocks noChangeArrowheads="1"/>
          </p:cNvSpPr>
          <p:nvPr/>
        </p:nvSpPr>
        <p:spPr bwMode="auto">
          <a:xfrm>
            <a:off x="2074580" y="961565"/>
            <a:ext cx="717794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Malgun Gothic" panose="020B0503020000020004" pitchFamily="50" charset="-127"/>
              <a:cs typeface="Times New Roman" panose="02020603050405020304" charset="0"/>
            </a:endParaRPr>
          </a:p>
        </p:txBody>
      </p:sp>
      <p:pic>
        <p:nvPicPr>
          <p:cNvPr id="7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897506"/>
            <a:ext cx="3687645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/>
      <p:bldP spid="31" grpId="0" bldLvl="0" animBg="1"/>
      <p:bldP spid="32" grpId="0" bldLvl="0" animBg="1"/>
      <p:bldP spid="33" grpId="0" bldLvl="0" animBg="1"/>
      <p:bldP spid="34" grpId="0" bldLvl="0" animBg="1"/>
      <p:bldP spid="51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0"/>
            <a:ext cx="8254839" cy="5445224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7992888" cy="554461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47314"/>
            <a:ext cx="7920880" cy="596200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347864" y="1484784"/>
            <a:ext cx="576064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15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923928" y="1484784"/>
            <a:ext cx="504056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355976" y="1484784"/>
            <a:ext cx="504056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24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292080" y="1484784"/>
            <a:ext cx="576064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39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0688"/>
            <a:ext cx="8640960" cy="5688632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20330"/>
            <a:ext cx="8208912" cy="554497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372200" y="1916832"/>
            <a:ext cx="1080120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53</a:t>
            </a:r>
          </a:p>
        </p:txBody>
      </p:sp>
      <p:sp>
        <p:nvSpPr>
          <p:cNvPr id="4" name="Oval 3"/>
          <p:cNvSpPr/>
          <p:nvPr/>
        </p:nvSpPr>
        <p:spPr>
          <a:xfrm>
            <a:off x="6732240" y="5157192"/>
            <a:ext cx="100811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64</a:t>
            </a:r>
          </a:p>
        </p:txBody>
      </p:sp>
      <p:sp>
        <p:nvSpPr>
          <p:cNvPr id="5" name="Oval 4"/>
          <p:cNvSpPr/>
          <p:nvPr/>
        </p:nvSpPr>
        <p:spPr>
          <a:xfrm>
            <a:off x="1763688" y="5157192"/>
            <a:ext cx="1152128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42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062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8784975" cy="6264696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89" y="517461"/>
            <a:ext cx="8136903" cy="207674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5" y="-171400"/>
            <a:ext cx="8784975" cy="6912768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64487" cy="1700808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65813"/>
            <a:ext cx="2372056" cy="943107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989579"/>
            <a:ext cx="3087652" cy="3463757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249990"/>
            <a:ext cx="4680520" cy="3203345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88640"/>
            <a:ext cx="8667180" cy="1800200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16832"/>
            <a:ext cx="2372056" cy="943107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065754"/>
            <a:ext cx="3528392" cy="3531598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065754"/>
            <a:ext cx="3972479" cy="3531598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5026025" y="1282700"/>
            <a:ext cx="4117975" cy="5575300"/>
            <a:chOff x="777" y="537"/>
            <a:chExt cx="1547" cy="2718"/>
          </a:xfrm>
        </p:grpSpPr>
        <p:sp>
          <p:nvSpPr>
            <p:cNvPr id="179203" name="Text Box 3"/>
            <p:cNvSpPr txBox="1">
              <a:spLocks noChangeArrowheads="1"/>
            </p:cNvSpPr>
            <p:nvPr/>
          </p:nvSpPr>
          <p:spPr bwMode="auto">
            <a:xfrm>
              <a:off x="1074" y="601"/>
              <a:ext cx="69" cy="223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endParaRPr lang="vi-VN" sz="2400">
                <a:latin typeface="Times New Roman" panose="02020603050405020304" charset="0"/>
              </a:endParaRPr>
            </a:p>
          </p:txBody>
        </p:sp>
        <p:grpSp>
          <p:nvGrpSpPr>
            <p:cNvPr id="3" name="Group 4"/>
            <p:cNvGrpSpPr/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79205" name="Freeform 5"/>
              <p:cNvSpPr/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58" y="49"/>
                  </a:cxn>
                  <a:cxn ang="0">
                    <a:pos x="115" y="32"/>
                  </a:cxn>
                  <a:cxn ang="0">
                    <a:pos x="204" y="8"/>
                  </a:cxn>
                  <a:cxn ang="0">
                    <a:pos x="248" y="0"/>
                  </a:cxn>
                  <a:cxn ang="0">
                    <a:pos x="269" y="10"/>
                  </a:cxn>
                  <a:cxn ang="0">
                    <a:pos x="309" y="38"/>
                  </a:cxn>
                  <a:cxn ang="0">
                    <a:pos x="354" y="76"/>
                  </a:cxn>
                  <a:cxn ang="0">
                    <a:pos x="387" y="116"/>
                  </a:cxn>
                  <a:cxn ang="0">
                    <a:pos x="407" y="156"/>
                  </a:cxn>
                  <a:cxn ang="0">
                    <a:pos x="419" y="188"/>
                  </a:cxn>
                  <a:cxn ang="0">
                    <a:pos x="423" y="214"/>
                  </a:cxn>
                  <a:cxn ang="0">
                    <a:pos x="421" y="241"/>
                  </a:cxn>
                  <a:cxn ang="0">
                    <a:pos x="415" y="264"/>
                  </a:cxn>
                  <a:cxn ang="0">
                    <a:pos x="394" y="296"/>
                  </a:cxn>
                  <a:cxn ang="0">
                    <a:pos x="358" y="338"/>
                  </a:cxn>
                  <a:cxn ang="0">
                    <a:pos x="311" y="370"/>
                  </a:cxn>
                  <a:cxn ang="0">
                    <a:pos x="267" y="389"/>
                  </a:cxn>
                  <a:cxn ang="0">
                    <a:pos x="227" y="398"/>
                  </a:cxn>
                  <a:cxn ang="0">
                    <a:pos x="185" y="404"/>
                  </a:cxn>
                  <a:cxn ang="0">
                    <a:pos x="142" y="402"/>
                  </a:cxn>
                  <a:cxn ang="0">
                    <a:pos x="106" y="396"/>
                  </a:cxn>
                  <a:cxn ang="0">
                    <a:pos x="85" y="385"/>
                  </a:cxn>
                  <a:cxn ang="0">
                    <a:pos x="74" y="374"/>
                  </a:cxn>
                  <a:cxn ang="0">
                    <a:pos x="64" y="351"/>
                  </a:cxn>
                  <a:cxn ang="0">
                    <a:pos x="60" y="313"/>
                  </a:cxn>
                  <a:cxn ang="0">
                    <a:pos x="64" y="271"/>
                  </a:cxn>
                  <a:cxn ang="0">
                    <a:pos x="74" y="209"/>
                  </a:cxn>
                  <a:cxn ang="0">
                    <a:pos x="74" y="157"/>
                  </a:cxn>
                  <a:cxn ang="0">
                    <a:pos x="66" y="140"/>
                  </a:cxn>
                  <a:cxn ang="0">
                    <a:pos x="56" y="135"/>
                  </a:cxn>
                  <a:cxn ang="0">
                    <a:pos x="43" y="129"/>
                  </a:cxn>
                  <a:cxn ang="0">
                    <a:pos x="32" y="118"/>
                  </a:cxn>
                  <a:cxn ang="0">
                    <a:pos x="19" y="97"/>
                  </a:cxn>
                  <a:cxn ang="0">
                    <a:pos x="5" y="82"/>
                  </a:cxn>
                  <a:cxn ang="0">
                    <a:pos x="0" y="72"/>
                  </a:cxn>
                </a:cxnLst>
                <a:rect l="0" t="0" r="r" b="b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06" name="Freeform 6"/>
              <p:cNvSpPr/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/>
                <a:ahLst/>
                <a:cxnLst>
                  <a:cxn ang="0">
                    <a:pos x="201" y="337"/>
                  </a:cxn>
                  <a:cxn ang="0">
                    <a:pos x="220" y="296"/>
                  </a:cxn>
                  <a:cxn ang="0">
                    <a:pos x="227" y="239"/>
                  </a:cxn>
                  <a:cxn ang="0">
                    <a:pos x="214" y="157"/>
                  </a:cxn>
                  <a:cxn ang="0">
                    <a:pos x="174" y="95"/>
                  </a:cxn>
                  <a:cxn ang="0">
                    <a:pos x="140" y="68"/>
                  </a:cxn>
                  <a:cxn ang="0">
                    <a:pos x="142" y="68"/>
                  </a:cxn>
                  <a:cxn ang="0">
                    <a:pos x="144" y="68"/>
                  </a:cxn>
                  <a:cxn ang="0">
                    <a:pos x="146" y="66"/>
                  </a:cxn>
                  <a:cxn ang="0">
                    <a:pos x="148" y="66"/>
                  </a:cxn>
                  <a:cxn ang="0">
                    <a:pos x="152" y="64"/>
                  </a:cxn>
                  <a:cxn ang="0">
                    <a:pos x="153" y="64"/>
                  </a:cxn>
                  <a:cxn ang="0">
                    <a:pos x="153" y="64"/>
                  </a:cxn>
                  <a:cxn ang="0">
                    <a:pos x="155" y="64"/>
                  </a:cxn>
                  <a:cxn ang="0">
                    <a:pos x="157" y="62"/>
                  </a:cxn>
                  <a:cxn ang="0">
                    <a:pos x="157" y="62"/>
                  </a:cxn>
                  <a:cxn ang="0">
                    <a:pos x="159" y="62"/>
                  </a:cxn>
                  <a:cxn ang="0">
                    <a:pos x="161" y="60"/>
                  </a:cxn>
                  <a:cxn ang="0">
                    <a:pos x="161" y="58"/>
                  </a:cxn>
                  <a:cxn ang="0">
                    <a:pos x="163" y="58"/>
                  </a:cxn>
                  <a:cxn ang="0">
                    <a:pos x="165" y="57"/>
                  </a:cxn>
                  <a:cxn ang="0">
                    <a:pos x="167" y="57"/>
                  </a:cxn>
                  <a:cxn ang="0">
                    <a:pos x="169" y="55"/>
                  </a:cxn>
                  <a:cxn ang="0">
                    <a:pos x="165" y="55"/>
                  </a:cxn>
                  <a:cxn ang="0">
                    <a:pos x="163" y="57"/>
                  </a:cxn>
                  <a:cxn ang="0">
                    <a:pos x="159" y="57"/>
                  </a:cxn>
                  <a:cxn ang="0">
                    <a:pos x="153" y="58"/>
                  </a:cxn>
                  <a:cxn ang="0">
                    <a:pos x="152" y="58"/>
                  </a:cxn>
                  <a:cxn ang="0">
                    <a:pos x="150" y="60"/>
                  </a:cxn>
                  <a:cxn ang="0">
                    <a:pos x="148" y="60"/>
                  </a:cxn>
                  <a:cxn ang="0">
                    <a:pos x="146" y="60"/>
                  </a:cxn>
                  <a:cxn ang="0">
                    <a:pos x="144" y="62"/>
                  </a:cxn>
                  <a:cxn ang="0">
                    <a:pos x="144" y="62"/>
                  </a:cxn>
                  <a:cxn ang="0">
                    <a:pos x="142" y="62"/>
                  </a:cxn>
                  <a:cxn ang="0">
                    <a:pos x="123" y="68"/>
                  </a:cxn>
                  <a:cxn ang="0">
                    <a:pos x="64" y="83"/>
                  </a:cxn>
                  <a:cxn ang="0">
                    <a:pos x="32" y="89"/>
                  </a:cxn>
                  <a:cxn ang="0">
                    <a:pos x="0" y="81"/>
                  </a:cxn>
                  <a:cxn ang="0">
                    <a:pos x="2" y="70"/>
                  </a:cxn>
                  <a:cxn ang="0">
                    <a:pos x="49" y="41"/>
                  </a:cxn>
                  <a:cxn ang="0">
                    <a:pos x="152" y="11"/>
                  </a:cxn>
                  <a:cxn ang="0">
                    <a:pos x="210" y="0"/>
                  </a:cxn>
                  <a:cxn ang="0">
                    <a:pos x="229" y="15"/>
                  </a:cxn>
                  <a:cxn ang="0">
                    <a:pos x="303" y="87"/>
                  </a:cxn>
                  <a:cxn ang="0">
                    <a:pos x="336" y="148"/>
                  </a:cxn>
                  <a:cxn ang="0">
                    <a:pos x="343" y="206"/>
                  </a:cxn>
                  <a:cxn ang="0">
                    <a:pos x="320" y="263"/>
                  </a:cxn>
                  <a:cxn ang="0">
                    <a:pos x="250" y="328"/>
                  </a:cxn>
                  <a:cxn ang="0">
                    <a:pos x="199" y="354"/>
                  </a:cxn>
                </a:cxnLst>
                <a:rect l="0" t="0" r="r" b="b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07" name="Freeform 7"/>
              <p:cNvSpPr/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08" name="Freeform 8"/>
              <p:cNvSpPr/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8" y="4"/>
                  </a:cxn>
                  <a:cxn ang="0">
                    <a:pos x="10" y="4"/>
                  </a:cxn>
                  <a:cxn ang="0">
                    <a:pos x="0" y="4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09" name="Freeform 9"/>
              <p:cNvSpPr/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5" y="6"/>
                  </a:cxn>
                  <a:cxn ang="0">
                    <a:pos x="18" y="6"/>
                  </a:cxn>
                  <a:cxn ang="0">
                    <a:pos x="10" y="6"/>
                  </a:cxn>
                </a:cxnLst>
                <a:rect l="0" t="0" r="r" b="b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10" name="Freeform 10"/>
              <p:cNvSpPr/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1" y="6"/>
                  </a:cxn>
                  <a:cxn ang="0">
                    <a:pos x="23" y="6"/>
                  </a:cxn>
                  <a:cxn ang="0">
                    <a:pos x="16" y="6"/>
                  </a:cxn>
                </a:cxnLst>
                <a:rect l="0" t="0" r="r" b="b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11" name="Freeform 11"/>
              <p:cNvSpPr/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3" y="7"/>
                  </a:cxn>
                  <a:cxn ang="0">
                    <a:pos x="27" y="7"/>
                  </a:cxn>
                  <a:cxn ang="0">
                    <a:pos x="23" y="7"/>
                  </a:cxn>
                </a:cxnLst>
                <a:rect l="0" t="0" r="r" b="b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12" name="Freeform 12"/>
              <p:cNvSpPr/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/>
                <a:ahLst/>
                <a:cxnLst>
                  <a:cxn ang="0">
                    <a:pos x="2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38" y="7"/>
                  </a:cxn>
                  <a:cxn ang="0">
                    <a:pos x="34" y="9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9"/>
                  </a:cxn>
                </a:cxnLst>
                <a:rect l="0" t="0" r="r" b="b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13" name="Freeform 13"/>
              <p:cNvSpPr/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2" y="9"/>
                  </a:cxn>
                  <a:cxn ang="0">
                    <a:pos x="42" y="9"/>
                  </a:cxn>
                  <a:cxn ang="0">
                    <a:pos x="40" y="9"/>
                  </a:cxn>
                  <a:cxn ang="0">
                    <a:pos x="36" y="9"/>
                  </a:cxn>
                  <a:cxn ang="0">
                    <a:pos x="32" y="11"/>
                  </a:cxn>
                </a:cxnLst>
                <a:rect l="0" t="0" r="r" b="b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14" name="Freeform 14"/>
              <p:cNvSpPr/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6" y="9"/>
                  </a:cxn>
                  <a:cxn ang="0">
                    <a:pos x="44" y="11"/>
                  </a:cxn>
                  <a:cxn ang="0">
                    <a:pos x="40" y="11"/>
                  </a:cxn>
                  <a:cxn ang="0">
                    <a:pos x="38" y="11"/>
                  </a:cxn>
                  <a:cxn ang="0">
                    <a:pos x="36" y="11"/>
                  </a:cxn>
                </a:cxnLst>
                <a:rect l="0" t="0" r="r" b="b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15" name="Freeform 15"/>
              <p:cNvSpPr/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8" y="11"/>
                  </a:cxn>
                  <a:cxn ang="0">
                    <a:pos x="44" y="11"/>
                  </a:cxn>
                  <a:cxn ang="0">
                    <a:pos x="40" y="13"/>
                  </a:cxn>
                </a:cxnLst>
                <a:rect l="0" t="0" r="r" b="b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16" name="Freeform 16"/>
              <p:cNvSpPr/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/>
                <a:ahLst/>
                <a:cxnLst>
                  <a:cxn ang="0">
                    <a:pos x="44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51" y="11"/>
                  </a:cxn>
                  <a:cxn ang="0">
                    <a:pos x="48" y="13"/>
                  </a:cxn>
                  <a:cxn ang="0">
                    <a:pos x="44" y="13"/>
                  </a:cxn>
                </a:cxnLst>
                <a:rect l="0" t="0" r="r" b="b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17" name="Freeform 17"/>
              <p:cNvSpPr/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/>
                <a:ahLst/>
                <a:cxnLst>
                  <a:cxn ang="0">
                    <a:pos x="46" y="15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6" y="15"/>
                  </a:cxn>
                </a:cxnLst>
                <a:rect l="0" t="0" r="r" b="b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18" name="Freeform 18"/>
              <p:cNvSpPr/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/>
                <a:ahLst/>
                <a:cxnLst>
                  <a:cxn ang="0">
                    <a:pos x="47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1" y="14"/>
                  </a:cxn>
                  <a:cxn ang="0">
                    <a:pos x="49" y="15"/>
                  </a:cxn>
                  <a:cxn ang="0">
                    <a:pos x="49" y="15"/>
                  </a:cxn>
                  <a:cxn ang="0">
                    <a:pos x="47" y="15"/>
                  </a:cxn>
                </a:cxnLst>
                <a:rect l="0" t="0" r="r" b="b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19" name="Freeform 19"/>
              <p:cNvSpPr/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/>
                <a:ahLst/>
                <a:cxnLst>
                  <a:cxn ang="0">
                    <a:pos x="51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3" y="16"/>
                  </a:cxn>
                  <a:cxn ang="0">
                    <a:pos x="51" y="17"/>
                  </a:cxn>
                </a:cxnLst>
                <a:rect l="0" t="0" r="r" b="b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20" name="Freeform 20"/>
              <p:cNvSpPr/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3" y="12"/>
                  </a:cxn>
                  <a:cxn ang="0">
                    <a:pos x="51" y="14"/>
                  </a:cxn>
                  <a:cxn ang="0">
                    <a:pos x="51" y="16"/>
                  </a:cxn>
                </a:cxnLst>
                <a:rect l="0" t="0" r="r" b="b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21" name="Freeform 21"/>
              <p:cNvSpPr/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2"/>
                  </a:cxn>
                  <a:cxn ang="0">
                    <a:pos x="53" y="14"/>
                  </a:cxn>
                  <a:cxn ang="0">
                    <a:pos x="51" y="16"/>
                  </a:cxn>
                </a:cxnLst>
                <a:rect l="0" t="0" r="r" b="b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22" name="Freeform 22"/>
              <p:cNvSpPr/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53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23" name="Freeform 23"/>
              <p:cNvSpPr/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24" name="Freeform 24"/>
              <p:cNvSpPr/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25" name="Freeform 25"/>
              <p:cNvSpPr/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55" y="13"/>
                  </a:cxn>
                  <a:cxn ang="0">
                    <a:pos x="55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26" name="Freeform 26"/>
              <p:cNvSpPr/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/>
                <a:ahLst/>
                <a:cxnLst>
                  <a:cxn ang="0">
                    <a:pos x="54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4" y="15"/>
                  </a:cxn>
                  <a:cxn ang="0">
                    <a:pos x="54" y="15"/>
                  </a:cxn>
                </a:cxnLst>
                <a:rect l="0" t="0" r="r" b="b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27" name="Freeform 27"/>
              <p:cNvSpPr/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/>
                <a:ahLst/>
                <a:cxnLst>
                  <a:cxn ang="0">
                    <a:pos x="54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5"/>
                  </a:cxn>
                  <a:cxn ang="0">
                    <a:pos x="54" y="17"/>
                  </a:cxn>
                </a:cxnLst>
                <a:rect l="0" t="0" r="r" b="b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28" name="Freeform 28"/>
              <p:cNvSpPr/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5" y="15"/>
                  </a:cxn>
                  <a:cxn ang="0">
                    <a:pos x="53" y="17"/>
                  </a:cxn>
                </a:cxnLst>
                <a:rect l="0" t="0" r="r" b="b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29" name="Freeform 29"/>
              <p:cNvSpPr/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30" name="Freeform 30"/>
              <p:cNvSpPr/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6"/>
                  </a:cxn>
                  <a:cxn ang="0">
                    <a:pos x="53" y="17"/>
                  </a:cxn>
                </a:cxnLst>
                <a:rect l="0" t="0" r="r" b="b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31" name="Freeform 31"/>
              <p:cNvSpPr/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/>
                <a:ahLst/>
                <a:cxnLst>
                  <a:cxn ang="0">
                    <a:pos x="55" y="1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7" y="12"/>
                  </a:cxn>
                  <a:cxn ang="0">
                    <a:pos x="57" y="14"/>
                  </a:cxn>
                  <a:cxn ang="0">
                    <a:pos x="55" y="16"/>
                  </a:cxn>
                </a:cxnLst>
                <a:rect l="0" t="0" r="r" b="b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32" name="Freeform 32"/>
              <p:cNvSpPr/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3"/>
                  </a:cxn>
                  <a:cxn ang="0">
                    <a:pos x="55" y="15"/>
                  </a:cxn>
                </a:cxnLst>
                <a:rect l="0" t="0" r="r" b="b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33" name="Freeform 33"/>
              <p:cNvSpPr/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5" y="15"/>
                  </a:cxn>
                </a:cxnLst>
                <a:rect l="0" t="0" r="r" b="b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34" name="Freeform 34"/>
              <p:cNvSpPr/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7" y="13"/>
                  </a:cxn>
                  <a:cxn ang="0">
                    <a:pos x="57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35" name="Freeform 35"/>
              <p:cNvSpPr/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36" name="Freeform 36"/>
              <p:cNvSpPr/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37" name="Freeform 37"/>
              <p:cNvSpPr/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38" name="Freeform 38"/>
              <p:cNvSpPr/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39" name="Freeform 39"/>
              <p:cNvSpPr/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40" name="Freeform 40"/>
              <p:cNvSpPr/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4"/>
                  </a:cxn>
                  <a:cxn ang="0">
                    <a:pos x="59" y="16"/>
                  </a:cxn>
                  <a:cxn ang="0">
                    <a:pos x="57" y="17"/>
                  </a:cxn>
                  <a:cxn ang="0">
                    <a:pos x="57" y="17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lnTo>
                      <a:pt x="57" y="17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41" name="Freeform 41"/>
              <p:cNvSpPr/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/>
                <a:ahLst/>
                <a:cxnLst>
                  <a:cxn ang="0">
                    <a:pos x="59" y="1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59" y="16"/>
                  </a:cxn>
                  <a:cxn ang="0">
                    <a:pos x="59" y="18"/>
                  </a:cxn>
                </a:cxnLst>
                <a:rect l="0" t="0" r="r" b="b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42" name="Freeform 42"/>
              <p:cNvSpPr/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61" y="13"/>
                  </a:cxn>
                  <a:cxn ang="0">
                    <a:pos x="61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43" name="Freeform 43"/>
              <p:cNvSpPr/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44" name="Freeform 44"/>
              <p:cNvSpPr/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45" name="Freeform 45"/>
              <p:cNvSpPr/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46" name="Freeform 46"/>
              <p:cNvSpPr/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47" name="Freeform 47"/>
              <p:cNvSpPr/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/>
                <a:ahLst/>
                <a:cxnLst>
                  <a:cxn ang="0">
                    <a:pos x="58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8" y="19"/>
                  </a:cxn>
                </a:cxnLst>
                <a:rect l="0" t="0" r="r" b="b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48" name="Freeform 48"/>
              <p:cNvSpPr/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49" name="Freeform 49"/>
              <p:cNvSpPr/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50" name="Freeform 50"/>
              <p:cNvSpPr/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6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51" name="Freeform 51"/>
              <p:cNvSpPr/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/>
                <a:ahLst/>
                <a:cxnLst>
                  <a:cxn ang="0">
                    <a:pos x="60" y="18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8"/>
                  </a:cxn>
                </a:cxnLst>
                <a:rect l="0" t="0" r="r" b="b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52" name="Freeform 52"/>
              <p:cNvSpPr/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53" name="Freeform 53"/>
              <p:cNvSpPr/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54" name="Freeform 54"/>
              <p:cNvSpPr/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4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55" name="Freeform 55"/>
              <p:cNvSpPr/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56" name="Freeform 56"/>
              <p:cNvSpPr/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4" y="19"/>
                  </a:cxn>
                </a:cxnLst>
                <a:rect l="0" t="0" r="r" b="b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57" name="Freeform 57"/>
              <p:cNvSpPr/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3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58" name="Freeform 58"/>
              <p:cNvSpPr/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5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59" name="Freeform 59"/>
              <p:cNvSpPr/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6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9"/>
                  </a:cxn>
                </a:cxnLst>
                <a:rect l="0" t="0" r="r" b="b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60" name="Freeform 60"/>
              <p:cNvSpPr/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6"/>
                  </a:cxn>
                  <a:cxn ang="0">
                    <a:pos x="67" y="18"/>
                  </a:cxn>
                  <a:cxn ang="0">
                    <a:pos x="65" y="19"/>
                  </a:cxn>
                  <a:cxn ang="0">
                    <a:pos x="65" y="19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lnTo>
                      <a:pt x="65" y="19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61" name="Freeform 61"/>
              <p:cNvSpPr/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7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62" name="Freeform 62"/>
              <p:cNvSpPr/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/>
                <a:ahLst/>
                <a:cxnLst>
                  <a:cxn ang="0">
                    <a:pos x="67" y="1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19"/>
                  </a:cxn>
                </a:cxnLst>
                <a:rect l="0" t="0" r="r" b="b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63" name="Freeform 63"/>
              <p:cNvSpPr/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5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64" name="Freeform 64"/>
              <p:cNvSpPr/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65" name="Freeform 65"/>
              <p:cNvSpPr/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66" name="Freeform 66"/>
              <p:cNvSpPr/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67" name="Freeform 67"/>
              <p:cNvSpPr/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68" name="Freeform 68"/>
              <p:cNvSpPr/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69" name="Freeform 69"/>
              <p:cNvSpPr/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70" name="Freeform 70"/>
              <p:cNvSpPr/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8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71" name="Freeform 71"/>
              <p:cNvSpPr/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0"/>
                  </a:cxn>
                </a:cxnLst>
                <a:rect l="0" t="0" r="r" b="b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72" name="Freeform 72"/>
              <p:cNvSpPr/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73" name="Freeform 73"/>
              <p:cNvSpPr/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74" name="Freeform 74"/>
              <p:cNvSpPr/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75" name="Freeform 75"/>
              <p:cNvSpPr/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76" name="Freeform 76"/>
              <p:cNvSpPr/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77" name="Freeform 77"/>
              <p:cNvSpPr/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78" name="Freeform 78"/>
              <p:cNvSpPr/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79" name="Freeform 79"/>
              <p:cNvSpPr/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80" name="Freeform 80"/>
              <p:cNvSpPr/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8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81" name="Freeform 81"/>
              <p:cNvSpPr/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82" name="Freeform 82"/>
              <p:cNvSpPr/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83" name="Freeform 83"/>
              <p:cNvSpPr/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84" name="Freeform 84"/>
              <p:cNvSpPr/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85" name="Freeform 85"/>
              <p:cNvSpPr/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86" name="Freeform 86"/>
              <p:cNvSpPr/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87" name="Freeform 87"/>
              <p:cNvSpPr/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88" name="Freeform 88"/>
              <p:cNvSpPr/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89" name="Freeform 89"/>
              <p:cNvSpPr/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8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90" name="Freeform 90"/>
              <p:cNvSpPr/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91" name="Freeform 91"/>
              <p:cNvSpPr/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92" name="Freeform 92"/>
              <p:cNvSpPr/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93" name="Freeform 93"/>
              <p:cNvSpPr/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94" name="Freeform 94"/>
              <p:cNvSpPr/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95" name="Freeform 95"/>
              <p:cNvSpPr/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96" name="Freeform 96"/>
              <p:cNvSpPr/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7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97" name="Freeform 97"/>
              <p:cNvSpPr/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98" name="Freeform 98"/>
              <p:cNvSpPr/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8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99" name="Freeform 99"/>
              <p:cNvSpPr/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/>
                <a:ahLst/>
                <a:cxnLst>
                  <a:cxn ang="0">
                    <a:pos x="74" y="20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0"/>
                  </a:cxn>
                </a:cxnLst>
                <a:rect l="0" t="0" r="r" b="b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00" name="Freeform 100"/>
              <p:cNvSpPr/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01" name="Freeform 101"/>
              <p:cNvSpPr/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02" name="Freeform 102"/>
              <p:cNvSpPr/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03" name="Freeform 103"/>
              <p:cNvSpPr/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04" name="Freeform 104"/>
              <p:cNvSpPr/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5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05" name="Freeform 105"/>
              <p:cNvSpPr/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06" name="Freeform 106"/>
              <p:cNvSpPr/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07" name="Freeform 107"/>
              <p:cNvSpPr/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/>
                <a:ahLst/>
                <a:cxnLst>
                  <a:cxn ang="0">
                    <a:pos x="76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6" y="17"/>
                  </a:cxn>
                  <a:cxn ang="0">
                    <a:pos x="76" y="19"/>
                  </a:cxn>
                  <a:cxn ang="0">
                    <a:pos x="76" y="21"/>
                  </a:cxn>
                </a:cxnLst>
                <a:rect l="0" t="0" r="r" b="b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08" name="Freeform 108"/>
              <p:cNvSpPr/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0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09" name="Freeform 109"/>
              <p:cNvSpPr/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1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10" name="Freeform 110"/>
              <p:cNvSpPr/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11" name="Freeform 111"/>
              <p:cNvSpPr/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12" name="Freeform 112"/>
              <p:cNvSpPr/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13" name="Freeform 113"/>
              <p:cNvSpPr/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14" name="Freeform 114"/>
              <p:cNvSpPr/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15" name="Freeform 115"/>
              <p:cNvSpPr/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19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16" name="Freeform 116"/>
              <p:cNvSpPr/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2" y="20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17" name="Freeform 117"/>
              <p:cNvSpPr/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0" y="21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18" name="Freeform 118"/>
              <p:cNvSpPr/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19" name="Freeform 119"/>
              <p:cNvSpPr/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20" name="Freeform 120"/>
              <p:cNvSpPr/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/>
                <a:ahLst/>
                <a:cxnLst>
                  <a:cxn ang="0">
                    <a:pos x="84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4" y="21"/>
                  </a:cxn>
                  <a:cxn ang="0">
                    <a:pos x="84" y="23"/>
                  </a:cxn>
                </a:cxnLst>
                <a:rect l="0" t="0" r="r" b="b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21" name="Freeform 121"/>
              <p:cNvSpPr/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4" y="19"/>
                  </a:cxn>
                  <a:cxn ang="0">
                    <a:pos x="84" y="21"/>
                  </a:cxn>
                  <a:cxn ang="0">
                    <a:pos x="86" y="23"/>
                  </a:cxn>
                </a:cxnLst>
                <a:rect l="0" t="0" r="r" b="b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22" name="Freeform 122"/>
              <p:cNvSpPr/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/>
                <a:ahLst/>
                <a:cxnLst>
                  <a:cxn ang="0">
                    <a:pos x="84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4" y="23"/>
                  </a:cxn>
                  <a:cxn ang="0">
                    <a:pos x="84" y="25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23" name="Freeform 123"/>
              <p:cNvSpPr/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/>
                <a:ahLst/>
                <a:cxnLst>
                  <a:cxn ang="0">
                    <a:pos x="86" y="25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6" y="23"/>
                  </a:cxn>
                  <a:cxn ang="0">
                    <a:pos x="86" y="25"/>
                  </a:cxn>
                </a:cxnLst>
                <a:rect l="0" t="0" r="r" b="b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24" name="Freeform 124"/>
              <p:cNvSpPr/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5" y="20"/>
                  </a:cxn>
                  <a:cxn ang="0">
                    <a:pos x="85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25" name="Freeform 125"/>
              <p:cNvSpPr/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7" y="19"/>
                  </a:cxn>
                  <a:cxn ang="0">
                    <a:pos x="87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26" name="Freeform 126"/>
              <p:cNvSpPr/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19"/>
                  </a:cxn>
                  <a:cxn ang="0">
                    <a:pos x="87" y="21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27" name="Freeform 127"/>
              <p:cNvSpPr/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7" y="21"/>
                  </a:cxn>
                  <a:cxn ang="0">
                    <a:pos x="87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28" name="Freeform 128"/>
              <p:cNvSpPr/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89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29" name="Freeform 129"/>
              <p:cNvSpPr/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/>
                <a:ahLst/>
                <a:cxnLst>
                  <a:cxn ang="0">
                    <a:pos x="91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91" y="23"/>
                  </a:cxn>
                  <a:cxn ang="0">
                    <a:pos x="91" y="25"/>
                  </a:cxn>
                </a:cxnLst>
                <a:rect l="0" t="0" r="r" b="b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30" name="Freeform 130"/>
              <p:cNvSpPr/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/>
                <a:ahLst/>
                <a:cxnLst>
                  <a:cxn ang="0">
                    <a:pos x="93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1" y="23"/>
                  </a:cxn>
                  <a:cxn ang="0">
                    <a:pos x="93" y="25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31" name="Freeform 131"/>
              <p:cNvSpPr/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/>
                <a:ahLst/>
                <a:cxnLst>
                  <a:cxn ang="0">
                    <a:pos x="91" y="27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9" y="23"/>
                  </a:cxn>
                  <a:cxn ang="0">
                    <a:pos x="91" y="25"/>
                  </a:cxn>
                  <a:cxn ang="0">
                    <a:pos x="91" y="27"/>
                  </a:cxn>
                </a:cxnLst>
                <a:rect l="0" t="0" r="r" b="b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32" name="Freeform 132"/>
              <p:cNvSpPr/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91" y="22"/>
                  </a:cxn>
                  <a:cxn ang="0">
                    <a:pos x="91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33" name="Freeform 133"/>
              <p:cNvSpPr/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3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34" name="Freeform 134"/>
              <p:cNvSpPr/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3" y="21"/>
                  </a:cxn>
                  <a:cxn ang="0">
                    <a:pos x="93" y="23"/>
                  </a:cxn>
                  <a:cxn ang="0">
                    <a:pos x="95" y="26"/>
                  </a:cxn>
                </a:cxnLst>
                <a:rect l="0" t="0" r="r" b="b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35" name="Freeform 135"/>
              <p:cNvSpPr/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/>
                <a:ahLst/>
                <a:cxnLst>
                  <a:cxn ang="0">
                    <a:pos x="95" y="27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3" y="23"/>
                  </a:cxn>
                  <a:cxn ang="0">
                    <a:pos x="95" y="25"/>
                  </a:cxn>
                  <a:cxn ang="0">
                    <a:pos x="95" y="27"/>
                  </a:cxn>
                </a:cxnLst>
                <a:rect l="0" t="0" r="r" b="b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36" name="Freeform 136"/>
              <p:cNvSpPr/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94" y="23"/>
                  </a:cxn>
                  <a:cxn ang="0">
                    <a:pos x="94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37" name="Freeform 137"/>
              <p:cNvSpPr/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5" y="23"/>
                  </a:cxn>
                  <a:cxn ang="0">
                    <a:pos x="96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38" name="Freeform 138"/>
              <p:cNvSpPr/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/>
                <a:ahLst/>
                <a:cxnLst>
                  <a:cxn ang="0">
                    <a:pos x="100" y="27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99" y="23"/>
                  </a:cxn>
                  <a:cxn ang="0">
                    <a:pos x="99" y="25"/>
                  </a:cxn>
                  <a:cxn ang="0">
                    <a:pos x="100" y="27"/>
                  </a:cxn>
                </a:cxnLst>
                <a:rect l="0" t="0" r="r" b="b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39" name="Freeform 139"/>
              <p:cNvSpPr/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/>
                <a:ahLst/>
                <a:cxnLst>
                  <a:cxn ang="0">
                    <a:pos x="101" y="29"/>
                  </a:cxn>
                  <a:cxn ang="0">
                    <a:pos x="6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9" y="25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7"/>
                  </a:cxn>
                  <a:cxn ang="0">
                    <a:pos x="101" y="29"/>
                  </a:cxn>
                </a:cxnLst>
                <a:rect l="0" t="0" r="r" b="b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40" name="Freeform 140"/>
              <p:cNvSpPr/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1" y="24"/>
                  </a:cxn>
                  <a:cxn ang="0">
                    <a:pos x="103" y="26"/>
                  </a:cxn>
                  <a:cxn ang="0">
                    <a:pos x="103" y="28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41" name="Freeform 141"/>
              <p:cNvSpPr/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3" y="24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42" name="Freeform 142"/>
              <p:cNvSpPr/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/>
                <a:ahLst/>
                <a:cxnLst>
                  <a:cxn ang="0">
                    <a:pos x="107" y="28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3" y="25"/>
                  </a:cxn>
                  <a:cxn ang="0">
                    <a:pos x="105" y="26"/>
                  </a:cxn>
                  <a:cxn ang="0">
                    <a:pos x="107" y="28"/>
                  </a:cxn>
                </a:cxnLst>
                <a:rect l="0" t="0" r="r" b="b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43" name="Freeform 143"/>
              <p:cNvSpPr/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/>
                <a:ahLst/>
                <a:cxnLst>
                  <a:cxn ang="0">
                    <a:pos x="106" y="28"/>
                  </a:cxn>
                  <a:cxn ang="0">
                    <a:pos x="5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04" y="25"/>
                  </a:cxn>
                  <a:cxn ang="0">
                    <a:pos x="104" y="27"/>
                  </a:cxn>
                  <a:cxn ang="0">
                    <a:pos x="106" y="28"/>
                  </a:cxn>
                </a:cxnLst>
                <a:rect l="0" t="0" r="r" b="b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44" name="Freeform 144"/>
              <p:cNvSpPr/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/>
                <a:ahLst/>
                <a:cxnLst>
                  <a:cxn ang="0">
                    <a:pos x="108" y="29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06" y="25"/>
                  </a:cxn>
                  <a:cxn ang="0">
                    <a:pos x="108" y="27"/>
                  </a:cxn>
                  <a:cxn ang="0">
                    <a:pos x="108" y="29"/>
                  </a:cxn>
                </a:cxnLst>
                <a:rect l="0" t="0" r="r" b="b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45" name="Freeform 145"/>
              <p:cNvSpPr/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/>
                <a:ahLst/>
                <a:cxnLst>
                  <a:cxn ang="0">
                    <a:pos x="112" y="31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8" y="25"/>
                  </a:cxn>
                  <a:cxn ang="0">
                    <a:pos x="110" y="29"/>
                  </a:cxn>
                  <a:cxn ang="0">
                    <a:pos x="112" y="31"/>
                  </a:cxn>
                </a:cxnLst>
                <a:rect l="0" t="0" r="r" b="b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46" name="Freeform 146"/>
              <p:cNvSpPr/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8" y="6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10" y="25"/>
                  </a:cxn>
                  <a:cxn ang="0">
                    <a:pos x="112" y="27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47" name="Freeform 147"/>
              <p:cNvSpPr/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/>
                <a:ahLst/>
                <a:cxnLst>
                  <a:cxn ang="0">
                    <a:pos x="116" y="30"/>
                  </a:cxn>
                  <a:cxn ang="0">
                    <a:pos x="8" y="5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12" y="26"/>
                  </a:cxn>
                  <a:cxn ang="0">
                    <a:pos x="114" y="28"/>
                  </a:cxn>
                  <a:cxn ang="0">
                    <a:pos x="116" y="30"/>
                  </a:cxn>
                </a:cxnLst>
                <a:rect l="0" t="0" r="r" b="b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48" name="Freeform 148"/>
              <p:cNvSpPr/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7" y="5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28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49" name="Freeform 149"/>
              <p:cNvSpPr/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5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30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50" name="Freeform 150"/>
              <p:cNvSpPr/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5" y="28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51" name="Freeform 151"/>
              <p:cNvSpPr/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6" y="29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52" name="Freeform 152"/>
              <p:cNvSpPr/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/>
                <a:ahLst/>
                <a:cxnLst>
                  <a:cxn ang="0">
                    <a:pos x="116" y="3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2" y="27"/>
                  </a:cxn>
                  <a:cxn ang="0">
                    <a:pos x="114" y="29"/>
                  </a:cxn>
                  <a:cxn ang="0">
                    <a:pos x="116" y="31"/>
                  </a:cxn>
                </a:cxnLst>
                <a:rect l="0" t="0" r="r" b="b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53" name="Freeform 153"/>
              <p:cNvSpPr/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110" y="25"/>
                  </a:cxn>
                  <a:cxn ang="0">
                    <a:pos x="112" y="29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54" name="Freeform 154"/>
              <p:cNvSpPr/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/>
                <a:ahLst/>
                <a:cxnLst>
                  <a:cxn ang="0">
                    <a:pos x="110" y="2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106" y="23"/>
                  </a:cxn>
                  <a:cxn ang="0">
                    <a:pos x="108" y="25"/>
                  </a:cxn>
                  <a:cxn ang="0">
                    <a:pos x="110" y="29"/>
                  </a:cxn>
                </a:cxnLst>
                <a:rect l="0" t="0" r="r" b="b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55" name="Freeform 155"/>
              <p:cNvSpPr/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/>
                <a:ahLst/>
                <a:cxnLst>
                  <a:cxn ang="0">
                    <a:pos x="104" y="27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0"/>
                  </a:cxn>
                  <a:cxn ang="0">
                    <a:pos x="100" y="23"/>
                  </a:cxn>
                  <a:cxn ang="0">
                    <a:pos x="102" y="23"/>
                  </a:cxn>
                  <a:cxn ang="0">
                    <a:pos x="102" y="25"/>
                  </a:cxn>
                  <a:cxn ang="0">
                    <a:pos x="104" y="25"/>
                  </a:cxn>
                  <a:cxn ang="0">
                    <a:pos x="104" y="27"/>
                  </a:cxn>
                </a:cxnLst>
                <a:rect l="0" t="0" r="r" b="b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56" name="Freeform 156"/>
              <p:cNvSpPr/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/>
                <a:ahLst/>
                <a:cxnLst>
                  <a:cxn ang="0">
                    <a:pos x="101" y="2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97" y="19"/>
                  </a:cxn>
                  <a:cxn ang="0">
                    <a:pos x="99" y="23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5"/>
                  </a:cxn>
                </a:cxnLst>
                <a:rect l="0" t="0" r="r" b="b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57" name="Freeform 157"/>
              <p:cNvSpPr/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91" y="19"/>
                  </a:cxn>
                  <a:cxn ang="0">
                    <a:pos x="93" y="20"/>
                  </a:cxn>
                  <a:cxn ang="0">
                    <a:pos x="95" y="24"/>
                  </a:cxn>
                </a:cxnLst>
                <a:rect l="0" t="0" r="r" b="b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58" name="Freeform 158"/>
              <p:cNvSpPr/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/>
                <a:ahLst/>
                <a:cxnLst>
                  <a:cxn ang="0">
                    <a:pos x="87" y="20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3" y="17"/>
                  </a:cxn>
                  <a:cxn ang="0">
                    <a:pos x="85" y="19"/>
                  </a:cxn>
                  <a:cxn ang="0">
                    <a:pos x="87" y="20"/>
                  </a:cxn>
                </a:cxnLst>
                <a:rect l="0" t="0" r="r" b="b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59" name="Freeform 159"/>
              <p:cNvSpPr/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/>
                <a:ahLst/>
                <a:cxnLst>
                  <a:cxn ang="0">
                    <a:pos x="81" y="21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78" y="17"/>
                  </a:cxn>
                  <a:cxn ang="0">
                    <a:pos x="79" y="19"/>
                  </a:cxn>
                  <a:cxn ang="0">
                    <a:pos x="81" y="21"/>
                  </a:cxn>
                </a:cxnLst>
                <a:rect l="0" t="0" r="r" b="b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60" name="Freeform 160"/>
              <p:cNvSpPr/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70" y="15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61" name="Freeform 161"/>
              <p:cNvSpPr/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63" y="13"/>
                  </a:cxn>
                  <a:cxn ang="0">
                    <a:pos x="67" y="15"/>
                  </a:cxn>
                  <a:cxn ang="0">
                    <a:pos x="71" y="19"/>
                  </a:cxn>
                </a:cxnLst>
                <a:rect l="0" t="0" r="r" b="b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62" name="Freeform 162"/>
              <p:cNvSpPr/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/>
                <a:ahLst/>
                <a:cxnLst>
                  <a:cxn ang="0">
                    <a:pos x="63" y="17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57" y="11"/>
                  </a:cxn>
                  <a:cxn ang="0">
                    <a:pos x="59" y="15"/>
                  </a:cxn>
                  <a:cxn ang="0">
                    <a:pos x="63" y="17"/>
                  </a:cxn>
                </a:cxnLst>
                <a:rect l="0" t="0" r="r" b="b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63" name="Freeform 163"/>
              <p:cNvSpPr/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9" y="11"/>
                  </a:cxn>
                  <a:cxn ang="0">
                    <a:pos x="51" y="13"/>
                  </a:cxn>
                  <a:cxn ang="0">
                    <a:pos x="53" y="15"/>
                  </a:cxn>
                </a:cxnLst>
                <a:rect l="0" t="0" r="r" b="b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64" name="Freeform 164"/>
              <p:cNvSpPr/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8" y="8"/>
                  </a:cxn>
                  <a:cxn ang="0">
                    <a:pos x="41" y="11"/>
                  </a:cxn>
                  <a:cxn ang="0">
                    <a:pos x="45" y="13"/>
                  </a:cxn>
                  <a:cxn ang="0">
                    <a:pos x="45" y="13"/>
                  </a:cxn>
                  <a:cxn ang="0">
                    <a:pos x="47" y="13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65" name="Freeform 165"/>
              <p:cNvSpPr/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/>
                <a:ahLst/>
                <a:cxnLst>
                  <a:cxn ang="0">
                    <a:pos x="42" y="1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7" y="8"/>
                  </a:cxn>
                  <a:cxn ang="0">
                    <a:pos x="42" y="11"/>
                  </a:cxn>
                </a:cxnLst>
                <a:rect l="0" t="0" r="r" b="b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66" name="Freeform 166"/>
              <p:cNvSpPr/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25" y="6"/>
                  </a:cxn>
                  <a:cxn ang="0">
                    <a:pos x="27" y="8"/>
                  </a:cxn>
                  <a:cxn ang="0">
                    <a:pos x="29" y="10"/>
                  </a:cxn>
                  <a:cxn ang="0">
                    <a:pos x="31" y="10"/>
                  </a:cxn>
                </a:cxnLst>
                <a:rect l="0" t="0" r="r" b="b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67" name="Freeform 167"/>
              <p:cNvSpPr/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9" y="4"/>
                  </a:cxn>
                  <a:cxn ang="0">
                    <a:pos x="23" y="8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68" name="Freeform 168"/>
              <p:cNvSpPr/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5" y="4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69" name="Freeform 169"/>
              <p:cNvSpPr/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70" name="Freeform 170"/>
              <p:cNvSpPr/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/>
                <a:ahLst/>
                <a:cxnLst>
                  <a:cxn ang="0">
                    <a:pos x="92" y="288"/>
                  </a:cxn>
                  <a:cxn ang="0">
                    <a:pos x="102" y="277"/>
                  </a:cxn>
                  <a:cxn ang="0">
                    <a:pos x="110" y="264"/>
                  </a:cxn>
                  <a:cxn ang="0">
                    <a:pos x="117" y="250"/>
                  </a:cxn>
                  <a:cxn ang="0">
                    <a:pos x="123" y="233"/>
                  </a:cxn>
                  <a:cxn ang="0">
                    <a:pos x="127" y="216"/>
                  </a:cxn>
                  <a:cxn ang="0">
                    <a:pos x="130" y="201"/>
                  </a:cxn>
                  <a:cxn ang="0">
                    <a:pos x="134" y="184"/>
                  </a:cxn>
                  <a:cxn ang="0">
                    <a:pos x="134" y="167"/>
                  </a:cxn>
                  <a:cxn ang="0">
                    <a:pos x="134" y="144"/>
                  </a:cxn>
                  <a:cxn ang="0">
                    <a:pos x="132" y="119"/>
                  </a:cxn>
                  <a:cxn ang="0">
                    <a:pos x="129" y="108"/>
                  </a:cxn>
                  <a:cxn ang="0">
                    <a:pos x="127" y="99"/>
                  </a:cxn>
                  <a:cxn ang="0">
                    <a:pos x="119" y="80"/>
                  </a:cxn>
                  <a:cxn ang="0">
                    <a:pos x="110" y="65"/>
                  </a:cxn>
                  <a:cxn ang="0">
                    <a:pos x="106" y="59"/>
                  </a:cxn>
                  <a:cxn ang="0">
                    <a:pos x="104" y="55"/>
                  </a:cxn>
                  <a:cxn ang="0">
                    <a:pos x="91" y="38"/>
                  </a:cxn>
                  <a:cxn ang="0">
                    <a:pos x="77" y="23"/>
                  </a:cxn>
                  <a:cxn ang="0">
                    <a:pos x="60" y="10"/>
                  </a:cxn>
                  <a:cxn ang="0">
                    <a:pos x="47" y="0"/>
                  </a:cxn>
                  <a:cxn ang="0">
                    <a:pos x="43" y="4"/>
                  </a:cxn>
                  <a:cxn ang="0">
                    <a:pos x="34" y="8"/>
                  </a:cxn>
                  <a:cxn ang="0">
                    <a:pos x="22" y="10"/>
                  </a:cxn>
                  <a:cxn ang="0">
                    <a:pos x="13" y="10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15" y="27"/>
                  </a:cxn>
                  <a:cxn ang="0">
                    <a:pos x="30" y="44"/>
                  </a:cxn>
                  <a:cxn ang="0">
                    <a:pos x="47" y="63"/>
                  </a:cxn>
                  <a:cxn ang="0">
                    <a:pos x="58" y="83"/>
                  </a:cxn>
                  <a:cxn ang="0">
                    <a:pos x="72" y="110"/>
                  </a:cxn>
                  <a:cxn ang="0">
                    <a:pos x="81" y="140"/>
                  </a:cxn>
                  <a:cxn ang="0">
                    <a:pos x="83" y="156"/>
                  </a:cxn>
                  <a:cxn ang="0">
                    <a:pos x="85" y="173"/>
                  </a:cxn>
                  <a:cxn ang="0">
                    <a:pos x="87" y="190"/>
                  </a:cxn>
                  <a:cxn ang="0">
                    <a:pos x="85" y="207"/>
                  </a:cxn>
                  <a:cxn ang="0">
                    <a:pos x="79" y="231"/>
                  </a:cxn>
                  <a:cxn ang="0">
                    <a:pos x="70" y="258"/>
                  </a:cxn>
                  <a:cxn ang="0">
                    <a:pos x="62" y="269"/>
                  </a:cxn>
                  <a:cxn ang="0">
                    <a:pos x="53" y="277"/>
                  </a:cxn>
                  <a:cxn ang="0">
                    <a:pos x="53" y="281"/>
                  </a:cxn>
                  <a:cxn ang="0">
                    <a:pos x="53" y="283"/>
                  </a:cxn>
                  <a:cxn ang="0">
                    <a:pos x="58" y="286"/>
                  </a:cxn>
                  <a:cxn ang="0">
                    <a:pos x="70" y="288"/>
                  </a:cxn>
                  <a:cxn ang="0">
                    <a:pos x="83" y="288"/>
                  </a:cxn>
                  <a:cxn ang="0">
                    <a:pos x="92" y="288"/>
                  </a:cxn>
                </a:cxnLst>
                <a:rect l="0" t="0" r="r" b="b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71" name="Freeform 171"/>
              <p:cNvSpPr/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4"/>
                  </a:cxn>
                  <a:cxn ang="0">
                    <a:pos x="15" y="8"/>
                  </a:cxn>
                  <a:cxn ang="0">
                    <a:pos x="13" y="14"/>
                  </a:cxn>
                  <a:cxn ang="0">
                    <a:pos x="11" y="19"/>
                  </a:cxn>
                  <a:cxn ang="0">
                    <a:pos x="7" y="44"/>
                  </a:cxn>
                  <a:cxn ang="0">
                    <a:pos x="4" y="70"/>
                  </a:cxn>
                  <a:cxn ang="0">
                    <a:pos x="2" y="97"/>
                  </a:cxn>
                  <a:cxn ang="0">
                    <a:pos x="0" y="124"/>
                  </a:cxn>
                  <a:cxn ang="0">
                    <a:pos x="0" y="150"/>
                  </a:cxn>
                  <a:cxn ang="0">
                    <a:pos x="4" y="173"/>
                  </a:cxn>
                  <a:cxn ang="0">
                    <a:pos x="9" y="196"/>
                  </a:cxn>
                  <a:cxn ang="0">
                    <a:pos x="19" y="215"/>
                  </a:cxn>
                  <a:cxn ang="0">
                    <a:pos x="30" y="234"/>
                  </a:cxn>
                  <a:cxn ang="0">
                    <a:pos x="45" y="249"/>
                  </a:cxn>
                  <a:cxn ang="0">
                    <a:pos x="57" y="256"/>
                  </a:cxn>
                  <a:cxn ang="0">
                    <a:pos x="70" y="260"/>
                  </a:cxn>
                  <a:cxn ang="0">
                    <a:pos x="78" y="260"/>
                  </a:cxn>
                  <a:cxn ang="0">
                    <a:pos x="85" y="260"/>
                  </a:cxn>
                  <a:cxn ang="0">
                    <a:pos x="91" y="258"/>
                  </a:cxn>
                  <a:cxn ang="0">
                    <a:pos x="97" y="254"/>
                  </a:cxn>
                  <a:cxn ang="0">
                    <a:pos x="106" y="243"/>
                  </a:cxn>
                  <a:cxn ang="0">
                    <a:pos x="114" y="228"/>
                  </a:cxn>
                  <a:cxn ang="0">
                    <a:pos x="116" y="226"/>
                  </a:cxn>
                  <a:cxn ang="0">
                    <a:pos x="118" y="224"/>
                  </a:cxn>
                  <a:cxn ang="0">
                    <a:pos x="123" y="211"/>
                  </a:cxn>
                  <a:cxn ang="0">
                    <a:pos x="127" y="196"/>
                  </a:cxn>
                  <a:cxn ang="0">
                    <a:pos x="127" y="182"/>
                  </a:cxn>
                  <a:cxn ang="0">
                    <a:pos x="125" y="167"/>
                  </a:cxn>
                  <a:cxn ang="0">
                    <a:pos x="119" y="139"/>
                  </a:cxn>
                  <a:cxn ang="0">
                    <a:pos x="110" y="110"/>
                  </a:cxn>
                  <a:cxn ang="0">
                    <a:pos x="95" y="74"/>
                  </a:cxn>
                  <a:cxn ang="0">
                    <a:pos x="78" y="42"/>
                  </a:cxn>
                  <a:cxn ang="0">
                    <a:pos x="70" y="29"/>
                  </a:cxn>
                  <a:cxn ang="0">
                    <a:pos x="61" y="17"/>
                  </a:cxn>
                  <a:cxn ang="0">
                    <a:pos x="53" y="10"/>
                  </a:cxn>
                  <a:cxn ang="0">
                    <a:pos x="47" y="4"/>
                  </a:cxn>
                </a:cxnLst>
                <a:rect l="0" t="0" r="r" b="b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72" name="Freeform 172"/>
              <p:cNvSpPr/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/>
                <a:ahLst/>
                <a:cxnLst>
                  <a:cxn ang="0">
                    <a:pos x="218" y="68"/>
                  </a:cxn>
                  <a:cxn ang="0">
                    <a:pos x="220" y="74"/>
                  </a:cxn>
                  <a:cxn ang="0">
                    <a:pos x="222" y="80"/>
                  </a:cxn>
                  <a:cxn ang="0">
                    <a:pos x="230" y="89"/>
                  </a:cxn>
                  <a:cxn ang="0">
                    <a:pos x="243" y="110"/>
                  </a:cxn>
                  <a:cxn ang="0">
                    <a:pos x="262" y="129"/>
                  </a:cxn>
                  <a:cxn ang="0">
                    <a:pos x="285" y="146"/>
                  </a:cxn>
                  <a:cxn ang="0">
                    <a:pos x="300" y="156"/>
                  </a:cxn>
                  <a:cxn ang="0">
                    <a:pos x="323" y="169"/>
                  </a:cxn>
                  <a:cxn ang="0">
                    <a:pos x="357" y="180"/>
                  </a:cxn>
                  <a:cxn ang="0">
                    <a:pos x="387" y="180"/>
                  </a:cxn>
                  <a:cxn ang="0">
                    <a:pos x="404" y="180"/>
                  </a:cxn>
                  <a:cxn ang="0">
                    <a:pos x="416" y="188"/>
                  </a:cxn>
                  <a:cxn ang="0">
                    <a:pos x="431" y="195"/>
                  </a:cxn>
                  <a:cxn ang="0">
                    <a:pos x="455" y="207"/>
                  </a:cxn>
                  <a:cxn ang="0">
                    <a:pos x="490" y="222"/>
                  </a:cxn>
                  <a:cxn ang="0">
                    <a:pos x="524" y="239"/>
                  </a:cxn>
                  <a:cxn ang="0">
                    <a:pos x="565" y="264"/>
                  </a:cxn>
                  <a:cxn ang="0">
                    <a:pos x="619" y="305"/>
                  </a:cxn>
                  <a:cxn ang="0">
                    <a:pos x="675" y="360"/>
                  </a:cxn>
                  <a:cxn ang="0">
                    <a:pos x="704" y="396"/>
                  </a:cxn>
                  <a:cxn ang="0">
                    <a:pos x="706" y="402"/>
                  </a:cxn>
                  <a:cxn ang="0">
                    <a:pos x="687" y="398"/>
                  </a:cxn>
                  <a:cxn ang="0">
                    <a:pos x="653" y="389"/>
                  </a:cxn>
                  <a:cxn ang="0">
                    <a:pos x="615" y="383"/>
                  </a:cxn>
                  <a:cxn ang="0">
                    <a:pos x="573" y="385"/>
                  </a:cxn>
                  <a:cxn ang="0">
                    <a:pos x="529" y="391"/>
                  </a:cxn>
                  <a:cxn ang="0">
                    <a:pos x="486" y="402"/>
                  </a:cxn>
                  <a:cxn ang="0">
                    <a:pos x="440" y="415"/>
                  </a:cxn>
                  <a:cxn ang="0">
                    <a:pos x="389" y="431"/>
                  </a:cxn>
                  <a:cxn ang="0">
                    <a:pos x="342" y="446"/>
                  </a:cxn>
                  <a:cxn ang="0">
                    <a:pos x="311" y="446"/>
                  </a:cxn>
                  <a:cxn ang="0">
                    <a:pos x="285" y="417"/>
                  </a:cxn>
                  <a:cxn ang="0">
                    <a:pos x="232" y="372"/>
                  </a:cxn>
                  <a:cxn ang="0">
                    <a:pos x="178" y="341"/>
                  </a:cxn>
                  <a:cxn ang="0">
                    <a:pos x="131" y="323"/>
                  </a:cxn>
                  <a:cxn ang="0">
                    <a:pos x="108" y="309"/>
                  </a:cxn>
                  <a:cxn ang="0">
                    <a:pos x="91" y="302"/>
                  </a:cxn>
                  <a:cxn ang="0">
                    <a:pos x="59" y="288"/>
                  </a:cxn>
                  <a:cxn ang="0">
                    <a:pos x="25" y="277"/>
                  </a:cxn>
                  <a:cxn ang="0">
                    <a:pos x="8" y="271"/>
                  </a:cxn>
                  <a:cxn ang="0">
                    <a:pos x="2" y="264"/>
                  </a:cxn>
                  <a:cxn ang="0">
                    <a:pos x="2" y="256"/>
                  </a:cxn>
                  <a:cxn ang="0">
                    <a:pos x="2" y="243"/>
                  </a:cxn>
                  <a:cxn ang="0">
                    <a:pos x="2" y="220"/>
                  </a:cxn>
                  <a:cxn ang="0">
                    <a:pos x="4" y="197"/>
                  </a:cxn>
                  <a:cxn ang="0">
                    <a:pos x="11" y="178"/>
                  </a:cxn>
                  <a:cxn ang="0">
                    <a:pos x="21" y="165"/>
                  </a:cxn>
                  <a:cxn ang="0">
                    <a:pos x="38" y="159"/>
                  </a:cxn>
                  <a:cxn ang="0">
                    <a:pos x="49" y="154"/>
                  </a:cxn>
                  <a:cxn ang="0">
                    <a:pos x="55" y="123"/>
                  </a:cxn>
                  <a:cxn ang="0">
                    <a:pos x="76" y="76"/>
                  </a:cxn>
                  <a:cxn ang="0">
                    <a:pos x="95" y="40"/>
                  </a:cxn>
                  <a:cxn ang="0">
                    <a:pos x="118" y="13"/>
                  </a:cxn>
                  <a:cxn ang="0">
                    <a:pos x="137" y="0"/>
                  </a:cxn>
                  <a:cxn ang="0">
                    <a:pos x="148" y="0"/>
                  </a:cxn>
                  <a:cxn ang="0">
                    <a:pos x="156" y="8"/>
                  </a:cxn>
                  <a:cxn ang="0">
                    <a:pos x="165" y="27"/>
                  </a:cxn>
                  <a:cxn ang="0">
                    <a:pos x="184" y="49"/>
                  </a:cxn>
                  <a:cxn ang="0">
                    <a:pos x="197" y="63"/>
                  </a:cxn>
                  <a:cxn ang="0">
                    <a:pos x="209" y="68"/>
                  </a:cxn>
                </a:cxnLst>
                <a:rect l="0" t="0" r="r" b="b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73" name="Freeform 173"/>
              <p:cNvSpPr/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/>
                <a:ahLst/>
                <a:cxnLst>
                  <a:cxn ang="0">
                    <a:pos x="110" y="24"/>
                  </a:cxn>
                  <a:cxn ang="0">
                    <a:pos x="104" y="24"/>
                  </a:cxn>
                  <a:cxn ang="0">
                    <a:pos x="99" y="22"/>
                  </a:cxn>
                  <a:cxn ang="0">
                    <a:pos x="89" y="19"/>
                  </a:cxn>
                  <a:cxn ang="0">
                    <a:pos x="84" y="13"/>
                  </a:cxn>
                  <a:cxn ang="0">
                    <a:pos x="76" y="5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1" y="2"/>
                  </a:cxn>
                  <a:cxn ang="0">
                    <a:pos x="55" y="7"/>
                  </a:cxn>
                  <a:cxn ang="0">
                    <a:pos x="49" y="13"/>
                  </a:cxn>
                  <a:cxn ang="0">
                    <a:pos x="46" y="17"/>
                  </a:cxn>
                  <a:cxn ang="0">
                    <a:pos x="42" y="21"/>
                  </a:cxn>
                  <a:cxn ang="0">
                    <a:pos x="40" y="26"/>
                  </a:cxn>
                  <a:cxn ang="0">
                    <a:pos x="36" y="34"/>
                  </a:cxn>
                  <a:cxn ang="0">
                    <a:pos x="25" y="58"/>
                  </a:cxn>
                  <a:cxn ang="0">
                    <a:pos x="13" y="91"/>
                  </a:cxn>
                  <a:cxn ang="0">
                    <a:pos x="8" y="112"/>
                  </a:cxn>
                  <a:cxn ang="0">
                    <a:pos x="4" y="131"/>
                  </a:cxn>
                  <a:cxn ang="0">
                    <a:pos x="2" y="149"/>
                  </a:cxn>
                  <a:cxn ang="0">
                    <a:pos x="0" y="170"/>
                  </a:cxn>
                  <a:cxn ang="0">
                    <a:pos x="0" y="184"/>
                  </a:cxn>
                  <a:cxn ang="0">
                    <a:pos x="2" y="199"/>
                  </a:cxn>
                  <a:cxn ang="0">
                    <a:pos x="2" y="212"/>
                  </a:cxn>
                  <a:cxn ang="0">
                    <a:pos x="6" y="225"/>
                  </a:cxn>
                  <a:cxn ang="0">
                    <a:pos x="10" y="235"/>
                  </a:cxn>
                  <a:cxn ang="0">
                    <a:pos x="13" y="240"/>
                  </a:cxn>
                  <a:cxn ang="0">
                    <a:pos x="15" y="240"/>
                  </a:cxn>
                  <a:cxn ang="0">
                    <a:pos x="19" y="240"/>
                  </a:cxn>
                  <a:cxn ang="0">
                    <a:pos x="27" y="242"/>
                  </a:cxn>
                  <a:cxn ang="0">
                    <a:pos x="30" y="240"/>
                  </a:cxn>
                  <a:cxn ang="0">
                    <a:pos x="32" y="235"/>
                  </a:cxn>
                  <a:cxn ang="0">
                    <a:pos x="34" y="223"/>
                  </a:cxn>
                  <a:cxn ang="0">
                    <a:pos x="38" y="203"/>
                  </a:cxn>
                  <a:cxn ang="0">
                    <a:pos x="46" y="180"/>
                  </a:cxn>
                  <a:cxn ang="0">
                    <a:pos x="53" y="165"/>
                  </a:cxn>
                  <a:cxn ang="0">
                    <a:pos x="59" y="149"/>
                  </a:cxn>
                  <a:cxn ang="0">
                    <a:pos x="68" y="134"/>
                  </a:cxn>
                  <a:cxn ang="0">
                    <a:pos x="76" y="121"/>
                  </a:cxn>
                  <a:cxn ang="0">
                    <a:pos x="82" y="113"/>
                  </a:cxn>
                  <a:cxn ang="0">
                    <a:pos x="87" y="106"/>
                  </a:cxn>
                  <a:cxn ang="0">
                    <a:pos x="93" y="98"/>
                  </a:cxn>
                  <a:cxn ang="0">
                    <a:pos x="103" y="91"/>
                  </a:cxn>
                  <a:cxn ang="0">
                    <a:pos x="108" y="87"/>
                  </a:cxn>
                  <a:cxn ang="0">
                    <a:pos x="114" y="87"/>
                  </a:cxn>
                  <a:cxn ang="0">
                    <a:pos x="112" y="89"/>
                  </a:cxn>
                  <a:cxn ang="0">
                    <a:pos x="106" y="96"/>
                  </a:cxn>
                  <a:cxn ang="0">
                    <a:pos x="97" y="108"/>
                  </a:cxn>
                  <a:cxn ang="0">
                    <a:pos x="89" y="119"/>
                  </a:cxn>
                  <a:cxn ang="0">
                    <a:pos x="85" y="123"/>
                  </a:cxn>
                  <a:cxn ang="0">
                    <a:pos x="87" y="125"/>
                  </a:cxn>
                  <a:cxn ang="0">
                    <a:pos x="95" y="121"/>
                  </a:cxn>
                  <a:cxn ang="0">
                    <a:pos x="104" y="113"/>
                  </a:cxn>
                  <a:cxn ang="0">
                    <a:pos x="114" y="102"/>
                  </a:cxn>
                  <a:cxn ang="0">
                    <a:pos x="123" y="89"/>
                  </a:cxn>
                  <a:cxn ang="0">
                    <a:pos x="131" y="76"/>
                  </a:cxn>
                  <a:cxn ang="0">
                    <a:pos x="133" y="66"/>
                  </a:cxn>
                  <a:cxn ang="0">
                    <a:pos x="127" y="55"/>
                  </a:cxn>
                  <a:cxn ang="0">
                    <a:pos x="120" y="43"/>
                  </a:cxn>
                  <a:cxn ang="0">
                    <a:pos x="112" y="32"/>
                  </a:cxn>
                  <a:cxn ang="0">
                    <a:pos x="110" y="24"/>
                  </a:cxn>
                </a:cxnLst>
                <a:rect l="0" t="0" r="r" b="b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74" name="Freeform 174"/>
              <p:cNvSpPr/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/>
                <a:ahLst/>
                <a:cxnLst>
                  <a:cxn ang="0">
                    <a:pos x="65" y="36"/>
                  </a:cxn>
                  <a:cxn ang="0">
                    <a:pos x="65" y="36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0"/>
                  </a:cxn>
                  <a:cxn ang="0">
                    <a:pos x="63" y="30"/>
                  </a:cxn>
                  <a:cxn ang="0">
                    <a:pos x="63" y="28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4"/>
                  </a:cxn>
                  <a:cxn ang="0">
                    <a:pos x="54" y="22"/>
                  </a:cxn>
                  <a:cxn ang="0">
                    <a:pos x="46" y="21"/>
                  </a:cxn>
                  <a:cxn ang="0">
                    <a:pos x="42" y="19"/>
                  </a:cxn>
                  <a:cxn ang="0">
                    <a:pos x="33" y="9"/>
                  </a:cxn>
                  <a:cxn ang="0">
                    <a:pos x="23" y="2"/>
                  </a:cxn>
                  <a:cxn ang="0">
                    <a:pos x="18" y="2"/>
                  </a:cxn>
                  <a:cxn ang="0">
                    <a:pos x="23" y="5"/>
                  </a:cxn>
                  <a:cxn ang="0">
                    <a:pos x="29" y="15"/>
                  </a:cxn>
                  <a:cxn ang="0">
                    <a:pos x="38" y="26"/>
                  </a:cxn>
                  <a:cxn ang="0">
                    <a:pos x="35" y="36"/>
                  </a:cxn>
                  <a:cxn ang="0">
                    <a:pos x="19" y="49"/>
                  </a:cxn>
                  <a:cxn ang="0">
                    <a:pos x="4" y="68"/>
                  </a:cxn>
                  <a:cxn ang="0">
                    <a:pos x="6" y="72"/>
                  </a:cxn>
                  <a:cxn ang="0">
                    <a:pos x="16" y="60"/>
                  </a:cxn>
                  <a:cxn ang="0">
                    <a:pos x="36" y="43"/>
                  </a:cxn>
                  <a:cxn ang="0">
                    <a:pos x="57" y="36"/>
                  </a:cxn>
                </a:cxnLst>
                <a:rect l="0" t="0" r="r" b="b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75" name="Freeform 175"/>
              <p:cNvSpPr/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76" name="Freeform 176"/>
              <p:cNvSpPr/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/>
                <a:ahLst/>
                <a:cxnLst>
                  <a:cxn ang="0">
                    <a:pos x="14" y="13"/>
                  </a:cxn>
                  <a:cxn ang="0">
                    <a:pos x="12" y="13"/>
                  </a:cxn>
                  <a:cxn ang="0">
                    <a:pos x="8" y="9"/>
                  </a:cxn>
                  <a:cxn ang="0">
                    <a:pos x="6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7"/>
                  </a:cxn>
                  <a:cxn ang="0">
                    <a:pos x="14" y="13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77" name="Freeform 177"/>
              <p:cNvSpPr/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8" y="11"/>
                  </a:cxn>
                  <a:cxn ang="0">
                    <a:pos x="14" y="15"/>
                  </a:cxn>
                  <a:cxn ang="0">
                    <a:pos x="18" y="15"/>
                  </a:cxn>
                  <a:cxn ang="0">
                    <a:pos x="10" y="7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78" name="Freeform 178"/>
              <p:cNvSpPr/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13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6" y="19"/>
                  </a:cxn>
                  <a:cxn ang="0">
                    <a:pos x="16" y="19"/>
                  </a:cxn>
                  <a:cxn ang="0">
                    <a:pos x="17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79" name="Freeform 179"/>
              <p:cNvSpPr/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" y="13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7" y="21"/>
                  </a:cxn>
                  <a:cxn ang="0">
                    <a:pos x="19" y="19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80" name="Freeform 180"/>
              <p:cNvSpPr/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8" y="13"/>
                  </a:cxn>
                  <a:cxn ang="0">
                    <a:pos x="17" y="23"/>
                  </a:cxn>
                  <a:cxn ang="0">
                    <a:pos x="19" y="21"/>
                  </a:cxn>
                  <a:cxn ang="0">
                    <a:pos x="19" y="21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81" name="Freeform 181"/>
              <p:cNvSpPr/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6"/>
                  </a:cxn>
                  <a:cxn ang="0">
                    <a:pos x="19" y="25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12" y="1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82" name="Freeform 182"/>
              <p:cNvSpPr/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2" y="1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5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83" name="Freeform 183"/>
              <p:cNvSpPr/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0" y="1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84" name="Freeform 184"/>
              <p:cNvSpPr/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1" y="28"/>
                  </a:cxn>
                  <a:cxn ang="0">
                    <a:pos x="23" y="26"/>
                  </a:cxn>
                  <a:cxn ang="0">
                    <a:pos x="23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85" name="Freeform 185"/>
              <p:cNvSpPr/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6"/>
                  </a:cxn>
                  <a:cxn ang="0">
                    <a:pos x="25" y="26"/>
                  </a:cxn>
                  <a:cxn ang="0">
                    <a:pos x="25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86" name="Freeform 186"/>
              <p:cNvSpPr/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17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28"/>
                  </a:cxn>
                  <a:cxn ang="0">
                    <a:pos x="23" y="28"/>
                  </a:cxn>
                  <a:cxn ang="0">
                    <a:pos x="23" y="27"/>
                  </a:cxn>
                  <a:cxn ang="0">
                    <a:pos x="25" y="27"/>
                  </a:cxn>
                  <a:cxn ang="0">
                    <a:pos x="25" y="27"/>
                  </a:cxn>
                  <a:cxn ang="0">
                    <a:pos x="12" y="13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87" name="Freeform 187"/>
              <p:cNvSpPr/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9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3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12" y="1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88" name="Freeform 188"/>
              <p:cNvSpPr/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19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19" y="23"/>
                  </a:cxn>
                  <a:cxn ang="0">
                    <a:pos x="13" y="16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89" name="Freeform 189"/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0" y="91"/>
                  </a:cxn>
                  <a:cxn ang="0">
                    <a:pos x="23" y="107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3"/>
                  </a:cxn>
                  <a:cxn ang="0">
                    <a:pos x="27" y="103"/>
                  </a:cxn>
                  <a:cxn ang="0">
                    <a:pos x="25" y="103"/>
                  </a:cxn>
                  <a:cxn ang="0">
                    <a:pos x="19" y="95"/>
                  </a:cxn>
                  <a:cxn ang="0">
                    <a:pos x="11" y="88"/>
                  </a:cxn>
                  <a:cxn ang="0">
                    <a:pos x="6" y="80"/>
                  </a:cxn>
                  <a:cxn ang="0">
                    <a:pos x="0" y="71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88" y="0"/>
                  </a:cxn>
                  <a:cxn ang="0">
                    <a:pos x="188" y="0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0"/>
                  </a:cxn>
                  <a:cxn ang="0">
                    <a:pos x="188" y="0"/>
                  </a:cxn>
                </a:cxnLst>
                <a:rect l="0" t="0" r="r" b="b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90" name="Freeform 190"/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7" y="102"/>
                  </a:cxn>
                  <a:cxn ang="0">
                    <a:pos x="19" y="94"/>
                  </a:cxn>
                  <a:cxn ang="0">
                    <a:pos x="13" y="87"/>
                  </a:cxn>
                  <a:cxn ang="0">
                    <a:pos x="6" y="79"/>
                  </a:cxn>
                  <a:cxn ang="0">
                    <a:pos x="2" y="70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86" y="0"/>
                  </a:cxn>
                  <a:cxn ang="0">
                    <a:pos x="188" y="0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6" y="3"/>
                  </a:cxn>
                  <a:cxn ang="0">
                    <a:pos x="186" y="0"/>
                  </a:cxn>
                </a:cxnLst>
                <a:rect l="0" t="0" r="r" b="b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91" name="Freeform 191"/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/>
                <a:ahLst/>
                <a:cxnLst>
                  <a:cxn ang="0">
                    <a:pos x="188" y="5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6" y="2"/>
                  </a:cxn>
                  <a:cxn ang="0">
                    <a:pos x="184" y="0"/>
                  </a:cxn>
                  <a:cxn ang="0">
                    <a:pos x="182" y="0"/>
                  </a:cxn>
                  <a:cxn ang="0">
                    <a:pos x="182" y="0"/>
                  </a:cxn>
                  <a:cxn ang="0">
                    <a:pos x="184" y="5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8" y="7"/>
                  </a:cxn>
                  <a:cxn ang="0">
                    <a:pos x="188" y="7"/>
                  </a:cxn>
                  <a:cxn ang="0">
                    <a:pos x="188" y="5"/>
                  </a:cxn>
                  <a:cxn ang="0">
                    <a:pos x="0" y="74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9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7" y="104"/>
                  </a:cxn>
                  <a:cxn ang="0">
                    <a:pos x="29" y="104"/>
                  </a:cxn>
                  <a:cxn ang="0">
                    <a:pos x="21" y="96"/>
                  </a:cxn>
                  <a:cxn ang="0">
                    <a:pos x="13" y="87"/>
                  </a:cxn>
                  <a:cxn ang="0">
                    <a:pos x="8" y="79"/>
                  </a:cxn>
                  <a:cxn ang="0">
                    <a:pos x="2" y="68"/>
                  </a:cxn>
                  <a:cxn ang="0">
                    <a:pos x="2" y="72"/>
                  </a:cxn>
                  <a:cxn ang="0">
                    <a:pos x="0" y="74"/>
                  </a:cxn>
                </a:cxnLst>
                <a:rect l="0" t="0" r="r" b="b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92" name="Freeform 192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/>
                <a:ahLst/>
                <a:cxnLst>
                  <a:cxn ang="0">
                    <a:pos x="186" y="9"/>
                  </a:cxn>
                  <a:cxn ang="0">
                    <a:pos x="184" y="7"/>
                  </a:cxn>
                  <a:cxn ang="0">
                    <a:pos x="184" y="4"/>
                  </a:cxn>
                  <a:cxn ang="0">
                    <a:pos x="182" y="2"/>
                  </a:cxn>
                  <a:cxn ang="0">
                    <a:pos x="182" y="2"/>
                  </a:cxn>
                  <a:cxn ang="0">
                    <a:pos x="180" y="2"/>
                  </a:cxn>
                  <a:cxn ang="0">
                    <a:pos x="178" y="0"/>
                  </a:cxn>
                  <a:cxn ang="0">
                    <a:pos x="180" y="7"/>
                  </a:cxn>
                  <a:cxn ang="0">
                    <a:pos x="182" y="15"/>
                  </a:cxn>
                  <a:cxn ang="0">
                    <a:pos x="184" y="13"/>
                  </a:cxn>
                  <a:cxn ang="0">
                    <a:pos x="184" y="11"/>
                  </a:cxn>
                  <a:cxn ang="0">
                    <a:pos x="184" y="11"/>
                  </a:cxn>
                  <a:cxn ang="0">
                    <a:pos x="186" y="9"/>
                  </a:cxn>
                  <a:cxn ang="0">
                    <a:pos x="0" y="74"/>
                  </a:cxn>
                  <a:cxn ang="0">
                    <a:pos x="4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19" y="96"/>
                  </a:cxn>
                  <a:cxn ang="0">
                    <a:pos x="13" y="87"/>
                  </a:cxn>
                  <a:cxn ang="0">
                    <a:pos x="6" y="7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4"/>
                  </a:cxn>
                </a:cxnLst>
                <a:rect l="0" t="0" r="r" b="b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93" name="Freeform 193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/>
                <a:ahLst/>
                <a:cxnLst>
                  <a:cxn ang="0">
                    <a:pos x="184" y="11"/>
                  </a:cxn>
                  <a:cxn ang="0">
                    <a:pos x="182" y="7"/>
                  </a:cxn>
                  <a:cxn ang="0">
                    <a:pos x="180" y="2"/>
                  </a:cxn>
                  <a:cxn ang="0">
                    <a:pos x="178" y="2"/>
                  </a:cxn>
                  <a:cxn ang="0">
                    <a:pos x="178" y="0"/>
                  </a:cxn>
                  <a:cxn ang="0">
                    <a:pos x="178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8" y="7"/>
                  </a:cxn>
                  <a:cxn ang="0">
                    <a:pos x="180" y="17"/>
                  </a:cxn>
                  <a:cxn ang="0">
                    <a:pos x="182" y="15"/>
                  </a:cxn>
                  <a:cxn ang="0">
                    <a:pos x="184" y="11"/>
                  </a:cxn>
                  <a:cxn ang="0">
                    <a:pos x="0" y="70"/>
                  </a:cxn>
                  <a:cxn ang="0">
                    <a:pos x="6" y="81"/>
                  </a:cxn>
                  <a:cxn ang="0">
                    <a:pos x="11" y="89"/>
                  </a:cxn>
                  <a:cxn ang="0">
                    <a:pos x="19" y="98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8" y="102"/>
                  </a:cxn>
                  <a:cxn ang="0">
                    <a:pos x="21" y="95"/>
                  </a:cxn>
                  <a:cxn ang="0">
                    <a:pos x="13" y="85"/>
                  </a:cxn>
                  <a:cxn ang="0">
                    <a:pos x="8" y="76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0" y="70"/>
                  </a:cxn>
                </a:cxnLst>
                <a:rect l="0" t="0" r="r" b="b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94" name="Freeform 194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/>
                <a:ahLst/>
                <a:cxnLst>
                  <a:cxn ang="0">
                    <a:pos x="180" y="76"/>
                  </a:cxn>
                  <a:cxn ang="0">
                    <a:pos x="178" y="68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4" y="61"/>
                  </a:cxn>
                  <a:cxn ang="0">
                    <a:pos x="172" y="61"/>
                  </a:cxn>
                  <a:cxn ang="0">
                    <a:pos x="171" y="59"/>
                  </a:cxn>
                  <a:cxn ang="0">
                    <a:pos x="174" y="70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180" y="76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11" y="148"/>
                  </a:cxn>
                  <a:cxn ang="0">
                    <a:pos x="17" y="157"/>
                  </a:cxn>
                  <a:cxn ang="0">
                    <a:pos x="25" y="165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21" y="154"/>
                  </a:cxn>
                  <a:cxn ang="0">
                    <a:pos x="13" y="144"/>
                  </a:cxn>
                  <a:cxn ang="0">
                    <a:pos x="6" y="135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0" y="12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1" y="2"/>
                  </a:cxn>
                  <a:cxn ang="0">
                    <a:pos x="91" y="2"/>
                  </a:cxn>
                  <a:cxn ang="0">
                    <a:pos x="91" y="0"/>
                  </a:cxn>
                  <a:cxn ang="0">
                    <a:pos x="91" y="0"/>
                  </a:cxn>
                </a:cxnLst>
                <a:rect l="0" t="0" r="r" b="b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1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95" name="Freeform 195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/>
                <a:ahLst/>
                <a:cxnLst>
                  <a:cxn ang="0">
                    <a:pos x="178" y="78"/>
                  </a:cxn>
                  <a:cxn ang="0">
                    <a:pos x="176" y="68"/>
                  </a:cxn>
                  <a:cxn ang="0">
                    <a:pos x="174" y="61"/>
                  </a:cxn>
                  <a:cxn ang="0">
                    <a:pos x="172" y="59"/>
                  </a:cxn>
                  <a:cxn ang="0">
                    <a:pos x="169" y="59"/>
                  </a:cxn>
                  <a:cxn ang="0">
                    <a:pos x="172" y="70"/>
                  </a:cxn>
                  <a:cxn ang="0">
                    <a:pos x="174" y="83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0" y="125"/>
                  </a:cxn>
                  <a:cxn ang="0">
                    <a:pos x="6" y="137"/>
                  </a:cxn>
                  <a:cxn ang="0">
                    <a:pos x="11" y="146"/>
                  </a:cxn>
                  <a:cxn ang="0">
                    <a:pos x="19" y="156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30" y="161"/>
                  </a:cxn>
                  <a:cxn ang="0">
                    <a:pos x="21" y="152"/>
                  </a:cxn>
                  <a:cxn ang="0">
                    <a:pos x="13" y="142"/>
                  </a:cxn>
                  <a:cxn ang="0">
                    <a:pos x="7" y="131"/>
                  </a:cxn>
                  <a:cxn ang="0">
                    <a:pos x="2" y="119"/>
                  </a:cxn>
                  <a:cxn ang="0">
                    <a:pos x="2" y="121"/>
                  </a:cxn>
                  <a:cxn ang="0">
                    <a:pos x="2" y="121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3" y="4"/>
                  </a:cxn>
                  <a:cxn ang="0">
                    <a:pos x="93" y="4"/>
                  </a:cxn>
                  <a:cxn ang="0">
                    <a:pos x="91" y="4"/>
                  </a:cxn>
                  <a:cxn ang="0">
                    <a:pos x="91" y="2"/>
                  </a:cxn>
                  <a:cxn ang="0">
                    <a:pos x="91" y="0"/>
                  </a:cxn>
                </a:cxnLst>
                <a:rect l="0" t="0" r="r" b="b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96" name="Freeform 196"/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/>
                <a:ahLst/>
                <a:cxnLst>
                  <a:cxn ang="0">
                    <a:pos x="174" y="78"/>
                  </a:cxn>
                  <a:cxn ang="0">
                    <a:pos x="172" y="68"/>
                  </a:cxn>
                  <a:cxn ang="0">
                    <a:pos x="169" y="57"/>
                  </a:cxn>
                  <a:cxn ang="0">
                    <a:pos x="167" y="57"/>
                  </a:cxn>
                  <a:cxn ang="0">
                    <a:pos x="165" y="55"/>
                  </a:cxn>
                  <a:cxn ang="0">
                    <a:pos x="169" y="68"/>
                  </a:cxn>
                  <a:cxn ang="0">
                    <a:pos x="172" y="83"/>
                  </a:cxn>
                  <a:cxn ang="0">
                    <a:pos x="172" y="81"/>
                  </a:cxn>
                  <a:cxn ang="0">
                    <a:pos x="174" y="78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3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21"/>
                  </a:cxn>
                  <a:cxn ang="0">
                    <a:pos x="4" y="133"/>
                  </a:cxn>
                  <a:cxn ang="0">
                    <a:pos x="11" y="142"/>
                  </a:cxn>
                  <a:cxn ang="0">
                    <a:pos x="19" y="152"/>
                  </a:cxn>
                  <a:cxn ang="0">
                    <a:pos x="26" y="159"/>
                  </a:cxn>
                  <a:cxn ang="0">
                    <a:pos x="28" y="159"/>
                  </a:cxn>
                  <a:cxn ang="0">
                    <a:pos x="30" y="157"/>
                  </a:cxn>
                  <a:cxn ang="0">
                    <a:pos x="21" y="150"/>
                  </a:cxn>
                  <a:cxn ang="0">
                    <a:pos x="13" y="138"/>
                  </a:cxn>
                  <a:cxn ang="0">
                    <a:pos x="5" y="127"/>
                  </a:cxn>
                  <a:cxn ang="0">
                    <a:pos x="2" y="116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</a:cxnLst>
                <a:rect l="0" t="0" r="r" b="b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97" name="Freeform 197"/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/>
                <a:ahLst/>
                <a:cxnLst>
                  <a:cxn ang="0">
                    <a:pos x="172" y="79"/>
                  </a:cxn>
                  <a:cxn ang="0">
                    <a:pos x="170" y="66"/>
                  </a:cxn>
                  <a:cxn ang="0">
                    <a:pos x="167" y="55"/>
                  </a:cxn>
                  <a:cxn ang="0">
                    <a:pos x="165" y="53"/>
                  </a:cxn>
                  <a:cxn ang="0">
                    <a:pos x="161" y="51"/>
                  </a:cxn>
                  <a:cxn ang="0">
                    <a:pos x="167" y="66"/>
                  </a:cxn>
                  <a:cxn ang="0">
                    <a:pos x="170" y="85"/>
                  </a:cxn>
                  <a:cxn ang="0">
                    <a:pos x="172" y="81"/>
                  </a:cxn>
                  <a:cxn ang="0">
                    <a:pos x="172" y="7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15"/>
                  </a:cxn>
                  <a:cxn ang="0">
                    <a:pos x="5" y="127"/>
                  </a:cxn>
                  <a:cxn ang="0">
                    <a:pos x="11" y="138"/>
                  </a:cxn>
                  <a:cxn ang="0">
                    <a:pos x="19" y="148"/>
                  </a:cxn>
                  <a:cxn ang="0">
                    <a:pos x="28" y="157"/>
                  </a:cxn>
                  <a:cxn ang="0">
                    <a:pos x="30" y="155"/>
                  </a:cxn>
                  <a:cxn ang="0">
                    <a:pos x="32" y="155"/>
                  </a:cxn>
                  <a:cxn ang="0">
                    <a:pos x="23" y="146"/>
                  </a:cxn>
                  <a:cxn ang="0">
                    <a:pos x="13" y="134"/>
                  </a:cxn>
                  <a:cxn ang="0">
                    <a:pos x="7" y="123"/>
                  </a:cxn>
                  <a:cxn ang="0">
                    <a:pos x="2" y="110"/>
                  </a:cxn>
                  <a:cxn ang="0">
                    <a:pos x="2" y="114"/>
                  </a:cxn>
                  <a:cxn ang="0">
                    <a:pos x="0" y="115"/>
                  </a:cxn>
                </a:cxnLst>
                <a:rect l="0" t="0" r="r" b="b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98" name="Freeform 198"/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/>
                <a:ahLst/>
                <a:cxnLst>
                  <a:cxn ang="0">
                    <a:pos x="170" y="79"/>
                  </a:cxn>
                  <a:cxn ang="0">
                    <a:pos x="167" y="64"/>
                  </a:cxn>
                  <a:cxn ang="0">
                    <a:pos x="163" y="51"/>
                  </a:cxn>
                  <a:cxn ang="0">
                    <a:pos x="159" y="49"/>
                  </a:cxn>
                  <a:cxn ang="0">
                    <a:pos x="157" y="47"/>
                  </a:cxn>
                  <a:cxn ang="0">
                    <a:pos x="161" y="57"/>
                  </a:cxn>
                  <a:cxn ang="0">
                    <a:pos x="163" y="66"/>
                  </a:cxn>
                  <a:cxn ang="0">
                    <a:pos x="165" y="76"/>
                  </a:cxn>
                  <a:cxn ang="0">
                    <a:pos x="167" y="85"/>
                  </a:cxn>
                  <a:cxn ang="0">
                    <a:pos x="168" y="81"/>
                  </a:cxn>
                  <a:cxn ang="0">
                    <a:pos x="170" y="79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4"/>
                  </a:cxn>
                  <a:cxn ang="0">
                    <a:pos x="91" y="4"/>
                  </a:cxn>
                  <a:cxn ang="0">
                    <a:pos x="96" y="4"/>
                  </a:cxn>
                  <a:cxn ang="0">
                    <a:pos x="95" y="2"/>
                  </a:cxn>
                  <a:cxn ang="0">
                    <a:pos x="95" y="2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0" y="112"/>
                  </a:cxn>
                  <a:cxn ang="0">
                    <a:pos x="3" y="123"/>
                  </a:cxn>
                  <a:cxn ang="0">
                    <a:pos x="11" y="134"/>
                  </a:cxn>
                  <a:cxn ang="0">
                    <a:pos x="19" y="146"/>
                  </a:cxn>
                  <a:cxn ang="0">
                    <a:pos x="28" y="153"/>
                  </a:cxn>
                  <a:cxn ang="0">
                    <a:pos x="30" y="153"/>
                  </a:cxn>
                  <a:cxn ang="0">
                    <a:pos x="32" y="151"/>
                  </a:cxn>
                  <a:cxn ang="0">
                    <a:pos x="21" y="142"/>
                  </a:cxn>
                  <a:cxn ang="0">
                    <a:pos x="13" y="132"/>
                  </a:cxn>
                  <a:cxn ang="0">
                    <a:pos x="5" y="119"/>
                  </a:cxn>
                  <a:cxn ang="0">
                    <a:pos x="2" y="106"/>
                  </a:cxn>
                  <a:cxn ang="0">
                    <a:pos x="0" y="108"/>
                  </a:cxn>
                  <a:cxn ang="0">
                    <a:pos x="0" y="112"/>
                  </a:cxn>
                </a:cxnLst>
                <a:rect l="0" t="0" r="r" b="b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99" name="Freeform 199"/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/>
                <a:ahLst/>
                <a:cxnLst>
                  <a:cxn ang="0">
                    <a:pos x="168" y="81"/>
                  </a:cxn>
                  <a:cxn ang="0">
                    <a:pos x="165" y="62"/>
                  </a:cxn>
                  <a:cxn ang="0">
                    <a:pos x="159" y="47"/>
                  </a:cxn>
                  <a:cxn ang="0">
                    <a:pos x="157" y="45"/>
                  </a:cxn>
                  <a:cxn ang="0">
                    <a:pos x="153" y="43"/>
                  </a:cxn>
                  <a:cxn ang="0">
                    <a:pos x="157" y="53"/>
                  </a:cxn>
                  <a:cxn ang="0">
                    <a:pos x="161" y="62"/>
                  </a:cxn>
                  <a:cxn ang="0">
                    <a:pos x="163" y="74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7" y="83"/>
                  </a:cxn>
                  <a:cxn ang="0">
                    <a:pos x="168" y="81"/>
                  </a:cxn>
                  <a:cxn ang="0">
                    <a:pos x="95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3"/>
                  </a:cxn>
                  <a:cxn ang="0">
                    <a:pos x="93" y="3"/>
                  </a:cxn>
                  <a:cxn ang="0">
                    <a:pos x="100" y="5"/>
                  </a:cxn>
                  <a:cxn ang="0">
                    <a:pos x="96" y="2"/>
                  </a:cxn>
                  <a:cxn ang="0">
                    <a:pos x="95" y="0"/>
                  </a:cxn>
                  <a:cxn ang="0">
                    <a:pos x="0" y="106"/>
                  </a:cxn>
                  <a:cxn ang="0">
                    <a:pos x="5" y="119"/>
                  </a:cxn>
                  <a:cxn ang="0">
                    <a:pos x="11" y="130"/>
                  </a:cxn>
                  <a:cxn ang="0">
                    <a:pos x="21" y="142"/>
                  </a:cxn>
                  <a:cxn ang="0">
                    <a:pos x="30" y="151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4" y="149"/>
                  </a:cxn>
                  <a:cxn ang="0">
                    <a:pos x="22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3" y="100"/>
                  </a:cxn>
                  <a:cxn ang="0">
                    <a:pos x="2" y="104"/>
                  </a:cxn>
                  <a:cxn ang="0">
                    <a:pos x="0" y="106"/>
                  </a:cxn>
                </a:cxnLst>
                <a:rect l="0" t="0" r="r" b="b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00" name="Freeform 200"/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/>
                <a:ahLst/>
                <a:cxnLst>
                  <a:cxn ang="0">
                    <a:pos x="165" y="81"/>
                  </a:cxn>
                  <a:cxn ang="0">
                    <a:pos x="163" y="72"/>
                  </a:cxn>
                  <a:cxn ang="0">
                    <a:pos x="161" y="62"/>
                  </a:cxn>
                  <a:cxn ang="0">
                    <a:pos x="159" y="53"/>
                  </a:cxn>
                  <a:cxn ang="0">
                    <a:pos x="155" y="43"/>
                  </a:cxn>
                  <a:cxn ang="0">
                    <a:pos x="151" y="41"/>
                  </a:cxn>
                  <a:cxn ang="0">
                    <a:pos x="148" y="39"/>
                  </a:cxn>
                  <a:cxn ang="0">
                    <a:pos x="153" y="49"/>
                  </a:cxn>
                  <a:cxn ang="0">
                    <a:pos x="157" y="58"/>
                  </a:cxn>
                  <a:cxn ang="0">
                    <a:pos x="159" y="70"/>
                  </a:cxn>
                  <a:cxn ang="0">
                    <a:pos x="161" y="83"/>
                  </a:cxn>
                  <a:cxn ang="0">
                    <a:pos x="161" y="83"/>
                  </a:cxn>
                  <a:cxn ang="0">
                    <a:pos x="161" y="85"/>
                  </a:cxn>
                  <a:cxn ang="0">
                    <a:pos x="163" y="83"/>
                  </a:cxn>
                  <a:cxn ang="0">
                    <a:pos x="165" y="81"/>
                  </a:cxn>
                  <a:cxn ang="0">
                    <a:pos x="94" y="0"/>
                  </a:cxn>
                  <a:cxn ang="0">
                    <a:pos x="89" y="0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1"/>
                  </a:cxn>
                  <a:cxn ang="0">
                    <a:pos x="81" y="3"/>
                  </a:cxn>
                  <a:cxn ang="0">
                    <a:pos x="93" y="3"/>
                  </a:cxn>
                  <a:cxn ang="0">
                    <a:pos x="102" y="5"/>
                  </a:cxn>
                  <a:cxn ang="0">
                    <a:pos x="98" y="3"/>
                  </a:cxn>
                  <a:cxn ang="0">
                    <a:pos x="94" y="0"/>
                  </a:cxn>
                  <a:cxn ang="0">
                    <a:pos x="0" y="102"/>
                  </a:cxn>
                  <a:cxn ang="0">
                    <a:pos x="3" y="115"/>
                  </a:cxn>
                  <a:cxn ang="0">
                    <a:pos x="11" y="128"/>
                  </a:cxn>
                  <a:cxn ang="0">
                    <a:pos x="19" y="138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2" y="147"/>
                  </a:cxn>
                  <a:cxn ang="0">
                    <a:pos x="34" y="146"/>
                  </a:cxn>
                  <a:cxn ang="0">
                    <a:pos x="22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1" y="98"/>
                  </a:cxn>
                  <a:cxn ang="0">
                    <a:pos x="0" y="102"/>
                  </a:cxn>
                </a:cxnLst>
                <a:rect l="0" t="0" r="r" b="b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01" name="Freeform 201"/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/>
                <a:ahLst/>
                <a:cxnLst>
                  <a:cxn ang="0">
                    <a:pos x="162" y="82"/>
                  </a:cxn>
                  <a:cxn ang="0">
                    <a:pos x="160" y="71"/>
                  </a:cxn>
                  <a:cxn ang="0">
                    <a:pos x="158" y="59"/>
                  </a:cxn>
                  <a:cxn ang="0">
                    <a:pos x="154" y="50"/>
                  </a:cxn>
                  <a:cxn ang="0">
                    <a:pos x="150" y="40"/>
                  </a:cxn>
                  <a:cxn ang="0">
                    <a:pos x="148" y="38"/>
                  </a:cxn>
                  <a:cxn ang="0">
                    <a:pos x="147" y="36"/>
                  </a:cxn>
                  <a:cxn ang="0">
                    <a:pos x="145" y="36"/>
                  </a:cxn>
                  <a:cxn ang="0">
                    <a:pos x="143" y="35"/>
                  </a:cxn>
                  <a:cxn ang="0">
                    <a:pos x="148" y="44"/>
                  </a:cxn>
                  <a:cxn ang="0">
                    <a:pos x="154" y="55"/>
                  </a:cxn>
                  <a:cxn ang="0">
                    <a:pos x="156" y="69"/>
                  </a:cxn>
                  <a:cxn ang="0">
                    <a:pos x="158" y="82"/>
                  </a:cxn>
                  <a:cxn ang="0">
                    <a:pos x="158" y="84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60" y="84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97" y="2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93" y="4"/>
                  </a:cxn>
                  <a:cxn ang="0">
                    <a:pos x="105" y="8"/>
                  </a:cxn>
                  <a:cxn ang="0">
                    <a:pos x="101" y="4"/>
                  </a:cxn>
                  <a:cxn ang="0">
                    <a:pos x="97" y="2"/>
                  </a:cxn>
                  <a:cxn ang="0">
                    <a:pos x="0" y="97"/>
                  </a:cxn>
                  <a:cxn ang="0">
                    <a:pos x="4" y="112"/>
                  </a:cxn>
                  <a:cxn ang="0">
                    <a:pos x="10" y="126"/>
                  </a:cxn>
                  <a:cxn ang="0">
                    <a:pos x="19" y="137"/>
                  </a:cxn>
                  <a:cxn ang="0">
                    <a:pos x="31" y="146"/>
                  </a:cxn>
                  <a:cxn ang="0">
                    <a:pos x="31" y="145"/>
                  </a:cxn>
                  <a:cxn ang="0">
                    <a:pos x="33" y="145"/>
                  </a:cxn>
                  <a:cxn ang="0">
                    <a:pos x="21" y="133"/>
                  </a:cxn>
                  <a:cxn ang="0">
                    <a:pos x="14" y="122"/>
                  </a:cxn>
                  <a:cxn ang="0">
                    <a:pos x="6" y="107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97"/>
                  </a:cxn>
                </a:cxnLst>
                <a:rect l="0" t="0" r="r" b="b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lnTo>
                      <a:pt x="162" y="82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02" name="Freeform 202"/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/>
                <a:ahLst/>
                <a:cxnLst>
                  <a:cxn ang="0">
                    <a:pos x="160" y="80"/>
                  </a:cxn>
                  <a:cxn ang="0">
                    <a:pos x="158" y="67"/>
                  </a:cxn>
                  <a:cxn ang="0">
                    <a:pos x="156" y="55"/>
                  </a:cxn>
                  <a:cxn ang="0">
                    <a:pos x="152" y="46"/>
                  </a:cxn>
                  <a:cxn ang="0">
                    <a:pos x="147" y="36"/>
                  </a:cxn>
                  <a:cxn ang="0">
                    <a:pos x="147" y="34"/>
                  </a:cxn>
                  <a:cxn ang="0">
                    <a:pos x="147" y="34"/>
                  </a:cxn>
                  <a:cxn ang="0">
                    <a:pos x="141" y="33"/>
                  </a:cxn>
                  <a:cxn ang="0">
                    <a:pos x="137" y="29"/>
                  </a:cxn>
                  <a:cxn ang="0">
                    <a:pos x="145" y="40"/>
                  </a:cxn>
                  <a:cxn ang="0">
                    <a:pos x="150" y="52"/>
                  </a:cxn>
                  <a:cxn ang="0">
                    <a:pos x="154" y="65"/>
                  </a:cxn>
                  <a:cxn ang="0">
                    <a:pos x="156" y="80"/>
                  </a:cxn>
                  <a:cxn ang="0">
                    <a:pos x="156" y="82"/>
                  </a:cxn>
                  <a:cxn ang="0">
                    <a:pos x="156" y="86"/>
                  </a:cxn>
                  <a:cxn ang="0">
                    <a:pos x="156" y="86"/>
                  </a:cxn>
                  <a:cxn ang="0">
                    <a:pos x="158" y="84"/>
                  </a:cxn>
                  <a:cxn ang="0">
                    <a:pos x="158" y="84"/>
                  </a:cxn>
                  <a:cxn ang="0">
                    <a:pos x="160" y="82"/>
                  </a:cxn>
                  <a:cxn ang="0">
                    <a:pos x="160" y="80"/>
                  </a:cxn>
                  <a:cxn ang="0">
                    <a:pos x="160" y="80"/>
                  </a:cxn>
                  <a:cxn ang="0">
                    <a:pos x="101" y="2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78" y="4"/>
                  </a:cxn>
                  <a:cxn ang="0">
                    <a:pos x="78" y="4"/>
                  </a:cxn>
                  <a:cxn ang="0">
                    <a:pos x="80" y="4"/>
                  </a:cxn>
                  <a:cxn ang="0">
                    <a:pos x="95" y="4"/>
                  </a:cxn>
                  <a:cxn ang="0">
                    <a:pos x="110" y="10"/>
                  </a:cxn>
                  <a:cxn ang="0">
                    <a:pos x="107" y="6"/>
                  </a:cxn>
                  <a:cxn ang="0">
                    <a:pos x="101" y="2"/>
                  </a:cxn>
                  <a:cxn ang="0">
                    <a:pos x="0" y="93"/>
                  </a:cxn>
                  <a:cxn ang="0">
                    <a:pos x="6" y="108"/>
                  </a:cxn>
                  <a:cxn ang="0">
                    <a:pos x="12" y="122"/>
                  </a:cxn>
                  <a:cxn ang="0">
                    <a:pos x="21" y="133"/>
                  </a:cxn>
                  <a:cxn ang="0">
                    <a:pos x="33" y="143"/>
                  </a:cxn>
                  <a:cxn ang="0">
                    <a:pos x="33" y="143"/>
                  </a:cxn>
                  <a:cxn ang="0">
                    <a:pos x="35" y="141"/>
                  </a:cxn>
                  <a:cxn ang="0">
                    <a:pos x="23" y="129"/>
                  </a:cxn>
                  <a:cxn ang="0">
                    <a:pos x="14" y="118"/>
                  </a:cxn>
                  <a:cxn ang="0">
                    <a:pos x="8" y="103"/>
                  </a:cxn>
                  <a:cxn ang="0">
                    <a:pos x="4" y="86"/>
                  </a:cxn>
                  <a:cxn ang="0">
                    <a:pos x="4" y="86"/>
                  </a:cxn>
                  <a:cxn ang="0">
                    <a:pos x="4" y="88"/>
                  </a:cxn>
                  <a:cxn ang="0">
                    <a:pos x="2" y="89"/>
                  </a:cxn>
                  <a:cxn ang="0">
                    <a:pos x="0" y="93"/>
                  </a:cxn>
                </a:cxnLst>
                <a:rect l="0" t="0" r="r" b="b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03" name="Freeform 203"/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/>
                <a:ahLst/>
                <a:cxnLst>
                  <a:cxn ang="0">
                    <a:pos x="156" y="78"/>
                  </a:cxn>
                  <a:cxn ang="0">
                    <a:pos x="154" y="65"/>
                  </a:cxn>
                  <a:cxn ang="0">
                    <a:pos x="152" y="51"/>
                  </a:cxn>
                  <a:cxn ang="0">
                    <a:pos x="146" y="40"/>
                  </a:cxn>
                  <a:cxn ang="0">
                    <a:pos x="141" y="31"/>
                  </a:cxn>
                  <a:cxn ang="0">
                    <a:pos x="122" y="17"/>
                  </a:cxn>
                  <a:cxn ang="0">
                    <a:pos x="103" y="4"/>
                  </a:cxn>
                  <a:cxn ang="0">
                    <a:pos x="91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8" y="4"/>
                  </a:cxn>
                  <a:cxn ang="0">
                    <a:pos x="93" y="4"/>
                  </a:cxn>
                  <a:cxn ang="0">
                    <a:pos x="107" y="10"/>
                  </a:cxn>
                  <a:cxn ang="0">
                    <a:pos x="120" y="15"/>
                  </a:cxn>
                  <a:cxn ang="0">
                    <a:pos x="129" y="25"/>
                  </a:cxn>
                  <a:cxn ang="0">
                    <a:pos x="139" y="36"/>
                  </a:cxn>
                  <a:cxn ang="0">
                    <a:pos x="146" y="48"/>
                  </a:cxn>
                  <a:cxn ang="0">
                    <a:pos x="150" y="63"/>
                  </a:cxn>
                  <a:cxn ang="0">
                    <a:pos x="152" y="78"/>
                  </a:cxn>
                  <a:cxn ang="0">
                    <a:pos x="152" y="82"/>
                  </a:cxn>
                  <a:cxn ang="0">
                    <a:pos x="150" y="86"/>
                  </a:cxn>
                  <a:cxn ang="0">
                    <a:pos x="154" y="84"/>
                  </a:cxn>
                  <a:cxn ang="0">
                    <a:pos x="156" y="82"/>
                  </a:cxn>
                  <a:cxn ang="0">
                    <a:pos x="156" y="80"/>
                  </a:cxn>
                  <a:cxn ang="0">
                    <a:pos x="156" y="78"/>
                  </a:cxn>
                  <a:cxn ang="0">
                    <a:pos x="0" y="87"/>
                  </a:cxn>
                  <a:cxn ang="0">
                    <a:pos x="4" y="103"/>
                  </a:cxn>
                  <a:cxn ang="0">
                    <a:pos x="12" y="118"/>
                  </a:cxn>
                  <a:cxn ang="0">
                    <a:pos x="19" y="129"/>
                  </a:cxn>
                  <a:cxn ang="0">
                    <a:pos x="31" y="141"/>
                  </a:cxn>
                  <a:cxn ang="0">
                    <a:pos x="33" y="139"/>
                  </a:cxn>
                  <a:cxn ang="0">
                    <a:pos x="34" y="137"/>
                  </a:cxn>
                  <a:cxn ang="0">
                    <a:pos x="23" y="127"/>
                  </a:cxn>
                  <a:cxn ang="0">
                    <a:pos x="14" y="112"/>
                  </a:cxn>
                  <a:cxn ang="0">
                    <a:pos x="10" y="104"/>
                  </a:cxn>
                  <a:cxn ang="0">
                    <a:pos x="6" y="97"/>
                  </a:cxn>
                  <a:cxn ang="0">
                    <a:pos x="4" y="89"/>
                  </a:cxn>
                  <a:cxn ang="0">
                    <a:pos x="4" y="80"/>
                  </a:cxn>
                  <a:cxn ang="0">
                    <a:pos x="2" y="82"/>
                  </a:cxn>
                  <a:cxn ang="0">
                    <a:pos x="2" y="86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53" y="8"/>
                  </a:cxn>
                  <a:cxn ang="0">
                    <a:pos x="57" y="6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57" y="6"/>
                  </a:cxn>
                  <a:cxn ang="0">
                    <a:pos x="53" y="8"/>
                  </a:cxn>
                </a:cxnLst>
                <a:rect l="0" t="0" r="r" b="b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04" name="Freeform 204"/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/>
                <a:ahLst/>
                <a:cxnLst>
                  <a:cxn ang="0">
                    <a:pos x="152" y="76"/>
                  </a:cxn>
                  <a:cxn ang="0">
                    <a:pos x="150" y="61"/>
                  </a:cxn>
                  <a:cxn ang="0">
                    <a:pos x="146" y="48"/>
                  </a:cxn>
                  <a:cxn ang="0">
                    <a:pos x="141" y="36"/>
                  </a:cxn>
                  <a:cxn ang="0">
                    <a:pos x="133" y="25"/>
                  </a:cxn>
                  <a:cxn ang="0">
                    <a:pos x="120" y="15"/>
                  </a:cxn>
                  <a:cxn ang="0">
                    <a:pos x="106" y="6"/>
                  </a:cxn>
                  <a:cxn ang="0">
                    <a:pos x="91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  <a:cxn ang="0">
                    <a:pos x="74" y="4"/>
                  </a:cxn>
                  <a:cxn ang="0">
                    <a:pos x="76" y="4"/>
                  </a:cxn>
                  <a:cxn ang="0">
                    <a:pos x="89" y="4"/>
                  </a:cxn>
                  <a:cxn ang="0">
                    <a:pos x="105" y="10"/>
                  </a:cxn>
                  <a:cxn ang="0">
                    <a:pos x="116" y="15"/>
                  </a:cxn>
                  <a:cxn ang="0">
                    <a:pos x="127" y="25"/>
                  </a:cxn>
                  <a:cxn ang="0">
                    <a:pos x="135" y="34"/>
                  </a:cxn>
                  <a:cxn ang="0">
                    <a:pos x="143" y="48"/>
                  </a:cxn>
                  <a:cxn ang="0">
                    <a:pos x="146" y="61"/>
                  </a:cxn>
                  <a:cxn ang="0">
                    <a:pos x="148" y="76"/>
                  </a:cxn>
                  <a:cxn ang="0">
                    <a:pos x="148" y="80"/>
                  </a:cxn>
                  <a:cxn ang="0">
                    <a:pos x="146" y="85"/>
                  </a:cxn>
                  <a:cxn ang="0">
                    <a:pos x="148" y="84"/>
                  </a:cxn>
                  <a:cxn ang="0">
                    <a:pos x="152" y="82"/>
                  </a:cxn>
                  <a:cxn ang="0">
                    <a:pos x="152" y="78"/>
                  </a:cxn>
                  <a:cxn ang="0">
                    <a:pos x="152" y="76"/>
                  </a:cxn>
                  <a:cxn ang="0">
                    <a:pos x="0" y="82"/>
                  </a:cxn>
                  <a:cxn ang="0">
                    <a:pos x="4" y="99"/>
                  </a:cxn>
                  <a:cxn ang="0">
                    <a:pos x="10" y="114"/>
                  </a:cxn>
                  <a:cxn ang="0">
                    <a:pos x="19" y="125"/>
                  </a:cxn>
                  <a:cxn ang="0">
                    <a:pos x="31" y="137"/>
                  </a:cxn>
                  <a:cxn ang="0">
                    <a:pos x="32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29" y="129"/>
                  </a:cxn>
                  <a:cxn ang="0">
                    <a:pos x="21" y="123"/>
                  </a:cxn>
                  <a:cxn ang="0">
                    <a:pos x="17" y="116"/>
                  </a:cxn>
                  <a:cxn ang="0">
                    <a:pos x="12" y="108"/>
                  </a:cxn>
                  <a:cxn ang="0">
                    <a:pos x="8" y="101"/>
                  </a:cxn>
                  <a:cxn ang="0">
                    <a:pos x="6" y="93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2" y="78"/>
                  </a:cxn>
                  <a:cxn ang="0">
                    <a:pos x="0" y="82"/>
                  </a:cxn>
                  <a:cxn ang="0">
                    <a:pos x="46" y="10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3" y="4"/>
                  </a:cxn>
                  <a:cxn ang="0">
                    <a:pos x="59" y="2"/>
                  </a:cxn>
                  <a:cxn ang="0">
                    <a:pos x="59" y="4"/>
                  </a:cxn>
                  <a:cxn ang="0">
                    <a:pos x="59" y="6"/>
                  </a:cxn>
                  <a:cxn ang="0">
                    <a:pos x="53" y="8"/>
                  </a:cxn>
                  <a:cxn ang="0">
                    <a:pos x="46" y="10"/>
                  </a:cxn>
                </a:cxnLst>
                <a:rect l="0" t="0" r="r" b="b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4" name="Group 205"/>
            <p:cNvGrpSpPr/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179406" name="Freeform 206"/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/>
                <a:ahLst/>
                <a:cxnLst>
                  <a:cxn ang="0">
                    <a:pos x="146" y="59"/>
                  </a:cxn>
                  <a:cxn ang="0">
                    <a:pos x="135" y="32"/>
                  </a:cxn>
                  <a:cxn ang="0">
                    <a:pos x="116" y="11"/>
                  </a:cxn>
                  <a:cxn ang="0">
                    <a:pos x="89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  <a:cxn ang="0">
                    <a:pos x="87" y="4"/>
                  </a:cxn>
                  <a:cxn ang="0">
                    <a:pos x="112" y="15"/>
                  </a:cxn>
                  <a:cxn ang="0">
                    <a:pos x="131" y="34"/>
                  </a:cxn>
                  <a:cxn ang="0">
                    <a:pos x="142" y="59"/>
                  </a:cxn>
                  <a:cxn ang="0">
                    <a:pos x="144" y="80"/>
                  </a:cxn>
                  <a:cxn ang="0">
                    <a:pos x="144" y="83"/>
                  </a:cxn>
                  <a:cxn ang="0">
                    <a:pos x="148" y="78"/>
                  </a:cxn>
                  <a:cxn ang="0">
                    <a:pos x="57" y="0"/>
                  </a:cxn>
                  <a:cxn ang="0">
                    <a:pos x="49" y="4"/>
                  </a:cxn>
                  <a:cxn ang="0">
                    <a:pos x="48" y="4"/>
                  </a:cxn>
                  <a:cxn ang="0">
                    <a:pos x="44" y="8"/>
                  </a:cxn>
                  <a:cxn ang="0">
                    <a:pos x="40" y="11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0" y="85"/>
                  </a:cxn>
                  <a:cxn ang="0">
                    <a:pos x="6" y="100"/>
                  </a:cxn>
                  <a:cxn ang="0">
                    <a:pos x="19" y="123"/>
                  </a:cxn>
                  <a:cxn ang="0">
                    <a:pos x="32" y="133"/>
                  </a:cxn>
                  <a:cxn ang="0">
                    <a:pos x="32" y="133"/>
                  </a:cxn>
                  <a:cxn ang="0">
                    <a:pos x="27" y="125"/>
                  </a:cxn>
                  <a:cxn ang="0">
                    <a:pos x="17" y="114"/>
                  </a:cxn>
                  <a:cxn ang="0">
                    <a:pos x="8" y="99"/>
                  </a:cxn>
                  <a:cxn ang="0">
                    <a:pos x="4" y="82"/>
                  </a:cxn>
                  <a:cxn ang="0">
                    <a:pos x="4" y="70"/>
                  </a:cxn>
                  <a:cxn ang="0">
                    <a:pos x="2" y="70"/>
                  </a:cxn>
                  <a:cxn ang="0">
                    <a:pos x="0" y="74"/>
                  </a:cxn>
                </a:cxnLst>
                <a:rect l="0" t="0" r="r" b="b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07" name="Freeform 207"/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/>
                <a:ahLst/>
                <a:cxnLst>
                  <a:cxn ang="0">
                    <a:pos x="142" y="57"/>
                  </a:cxn>
                  <a:cxn ang="0">
                    <a:pos x="131" y="30"/>
                  </a:cxn>
                  <a:cxn ang="0">
                    <a:pos x="112" y="11"/>
                  </a:cxn>
                  <a:cxn ang="0">
                    <a:pos x="85" y="0"/>
                  </a:cxn>
                  <a:cxn ang="0">
                    <a:pos x="70" y="0"/>
                  </a:cxn>
                  <a:cxn ang="0">
                    <a:pos x="66" y="2"/>
                  </a:cxn>
                  <a:cxn ang="0">
                    <a:pos x="68" y="4"/>
                  </a:cxn>
                  <a:cxn ang="0">
                    <a:pos x="85" y="4"/>
                  </a:cxn>
                  <a:cxn ang="0">
                    <a:pos x="110" y="15"/>
                  </a:cxn>
                  <a:cxn ang="0">
                    <a:pos x="129" y="32"/>
                  </a:cxn>
                  <a:cxn ang="0">
                    <a:pos x="139" y="57"/>
                  </a:cxn>
                  <a:cxn ang="0">
                    <a:pos x="140" y="78"/>
                  </a:cxn>
                  <a:cxn ang="0">
                    <a:pos x="139" y="83"/>
                  </a:cxn>
                  <a:cxn ang="0">
                    <a:pos x="140" y="83"/>
                  </a:cxn>
                  <a:cxn ang="0">
                    <a:pos x="144" y="76"/>
                  </a:cxn>
                  <a:cxn ang="0">
                    <a:pos x="55" y="2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34" y="13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0" y="70"/>
                  </a:cxn>
                  <a:cxn ang="0">
                    <a:pos x="0" y="80"/>
                  </a:cxn>
                  <a:cxn ang="0">
                    <a:pos x="4" y="97"/>
                  </a:cxn>
                  <a:cxn ang="0">
                    <a:pos x="13" y="112"/>
                  </a:cxn>
                  <a:cxn ang="0">
                    <a:pos x="25" y="125"/>
                  </a:cxn>
                  <a:cxn ang="0">
                    <a:pos x="32" y="129"/>
                  </a:cxn>
                  <a:cxn ang="0">
                    <a:pos x="27" y="123"/>
                  </a:cxn>
                  <a:cxn ang="0">
                    <a:pos x="17" y="112"/>
                  </a:cxn>
                  <a:cxn ang="0">
                    <a:pos x="8" y="97"/>
                  </a:cxn>
                  <a:cxn ang="0">
                    <a:pos x="4" y="80"/>
                  </a:cxn>
                  <a:cxn ang="0">
                    <a:pos x="4" y="66"/>
                  </a:cxn>
                  <a:cxn ang="0">
                    <a:pos x="2" y="64"/>
                  </a:cxn>
                  <a:cxn ang="0">
                    <a:pos x="0" y="70"/>
                  </a:cxn>
                </a:cxnLst>
                <a:rect l="0" t="0" r="r" b="b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08" name="Freeform 208"/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/>
                <a:ahLst/>
                <a:cxnLst>
                  <a:cxn ang="0">
                    <a:pos x="138" y="55"/>
                  </a:cxn>
                  <a:cxn ang="0">
                    <a:pos x="127" y="30"/>
                  </a:cxn>
                  <a:cxn ang="0">
                    <a:pos x="108" y="11"/>
                  </a:cxn>
                  <a:cxn ang="0">
                    <a:pos x="83" y="0"/>
                  </a:cxn>
                  <a:cxn ang="0">
                    <a:pos x="66" y="0"/>
                  </a:cxn>
                  <a:cxn ang="0">
                    <a:pos x="63" y="2"/>
                  </a:cxn>
                  <a:cxn ang="0">
                    <a:pos x="66" y="4"/>
                  </a:cxn>
                  <a:cxn ang="0">
                    <a:pos x="83" y="4"/>
                  </a:cxn>
                  <a:cxn ang="0">
                    <a:pos x="106" y="15"/>
                  </a:cxn>
                  <a:cxn ang="0">
                    <a:pos x="125" y="32"/>
                  </a:cxn>
                  <a:cxn ang="0">
                    <a:pos x="135" y="55"/>
                  </a:cxn>
                  <a:cxn ang="0">
                    <a:pos x="137" y="76"/>
                  </a:cxn>
                  <a:cxn ang="0">
                    <a:pos x="137" y="81"/>
                  </a:cxn>
                  <a:cxn ang="0">
                    <a:pos x="138" y="81"/>
                  </a:cxn>
                  <a:cxn ang="0">
                    <a:pos x="140" y="76"/>
                  </a:cxn>
                  <a:cxn ang="0">
                    <a:pos x="51" y="2"/>
                  </a:cxn>
                  <a:cxn ang="0">
                    <a:pos x="36" y="7"/>
                  </a:cxn>
                  <a:cxn ang="0">
                    <a:pos x="28" y="17"/>
                  </a:cxn>
                  <a:cxn ang="0">
                    <a:pos x="47" y="5"/>
                  </a:cxn>
                  <a:cxn ang="0">
                    <a:pos x="49" y="4"/>
                  </a:cxn>
                  <a:cxn ang="0">
                    <a:pos x="51" y="2"/>
                  </a:cxn>
                  <a:cxn ang="0">
                    <a:pos x="0" y="66"/>
                  </a:cxn>
                  <a:cxn ang="0">
                    <a:pos x="0" y="78"/>
                  </a:cxn>
                  <a:cxn ang="0">
                    <a:pos x="4" y="95"/>
                  </a:cxn>
                  <a:cxn ang="0">
                    <a:pos x="13" y="110"/>
                  </a:cxn>
                  <a:cxn ang="0">
                    <a:pos x="23" y="121"/>
                  </a:cxn>
                  <a:cxn ang="0">
                    <a:pos x="32" y="127"/>
                  </a:cxn>
                  <a:cxn ang="0">
                    <a:pos x="26" y="119"/>
                  </a:cxn>
                  <a:cxn ang="0">
                    <a:pos x="15" y="108"/>
                  </a:cxn>
                  <a:cxn ang="0">
                    <a:pos x="8" y="95"/>
                  </a:cxn>
                  <a:cxn ang="0">
                    <a:pos x="4" y="78"/>
                  </a:cxn>
                  <a:cxn ang="0">
                    <a:pos x="4" y="60"/>
                  </a:cxn>
                  <a:cxn ang="0">
                    <a:pos x="6" y="55"/>
                  </a:cxn>
                  <a:cxn ang="0">
                    <a:pos x="2" y="59"/>
                  </a:cxn>
                </a:cxnLst>
                <a:rect l="0" t="0" r="r" b="b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09" name="Freeform 209"/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25" y="28"/>
                  </a:cxn>
                  <a:cxn ang="0">
                    <a:pos x="106" y="11"/>
                  </a:cxn>
                  <a:cxn ang="0">
                    <a:pos x="81" y="0"/>
                  </a:cxn>
                  <a:cxn ang="0">
                    <a:pos x="64" y="0"/>
                  </a:cxn>
                  <a:cxn ang="0">
                    <a:pos x="59" y="2"/>
                  </a:cxn>
                  <a:cxn ang="0">
                    <a:pos x="62" y="3"/>
                  </a:cxn>
                  <a:cxn ang="0">
                    <a:pos x="81" y="3"/>
                  </a:cxn>
                  <a:cxn ang="0">
                    <a:pos x="104" y="13"/>
                  </a:cxn>
                  <a:cxn ang="0">
                    <a:pos x="121" y="32"/>
                  </a:cxn>
                  <a:cxn ang="0">
                    <a:pos x="131" y="55"/>
                  </a:cxn>
                  <a:cxn ang="0">
                    <a:pos x="133" y="74"/>
                  </a:cxn>
                  <a:cxn ang="0">
                    <a:pos x="133" y="81"/>
                  </a:cxn>
                  <a:cxn ang="0">
                    <a:pos x="136" y="74"/>
                  </a:cxn>
                  <a:cxn ang="0">
                    <a:pos x="47" y="2"/>
                  </a:cxn>
                  <a:cxn ang="0">
                    <a:pos x="30" y="9"/>
                  </a:cxn>
                  <a:cxn ang="0">
                    <a:pos x="17" y="26"/>
                  </a:cxn>
                  <a:cxn ang="0">
                    <a:pos x="17" y="28"/>
                  </a:cxn>
                  <a:cxn ang="0">
                    <a:pos x="28" y="15"/>
                  </a:cxn>
                  <a:cxn ang="0">
                    <a:pos x="43" y="7"/>
                  </a:cxn>
                  <a:cxn ang="0">
                    <a:pos x="47" y="2"/>
                  </a:cxn>
                  <a:cxn ang="0">
                    <a:pos x="0" y="62"/>
                  </a:cxn>
                  <a:cxn ang="0">
                    <a:pos x="0" y="76"/>
                  </a:cxn>
                  <a:cxn ang="0">
                    <a:pos x="4" y="93"/>
                  </a:cxn>
                  <a:cxn ang="0">
                    <a:pos x="13" y="108"/>
                  </a:cxn>
                  <a:cxn ang="0">
                    <a:pos x="23" y="119"/>
                  </a:cxn>
                  <a:cxn ang="0">
                    <a:pos x="32" y="123"/>
                  </a:cxn>
                  <a:cxn ang="0">
                    <a:pos x="26" y="117"/>
                  </a:cxn>
                  <a:cxn ang="0">
                    <a:pos x="15" y="106"/>
                  </a:cxn>
                  <a:cxn ang="0">
                    <a:pos x="7" y="91"/>
                  </a:cxn>
                  <a:cxn ang="0">
                    <a:pos x="4" y="76"/>
                  </a:cxn>
                  <a:cxn ang="0">
                    <a:pos x="4" y="55"/>
                  </a:cxn>
                  <a:cxn ang="0">
                    <a:pos x="6" y="47"/>
                  </a:cxn>
                  <a:cxn ang="0">
                    <a:pos x="2" y="55"/>
                  </a:cxn>
                </a:cxnLst>
                <a:rect l="0" t="0" r="r" b="b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10" name="Freeform 210"/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/>
                <a:ahLst/>
                <a:cxnLst>
                  <a:cxn ang="0">
                    <a:pos x="131" y="51"/>
                  </a:cxn>
                  <a:cxn ang="0">
                    <a:pos x="121" y="28"/>
                  </a:cxn>
                  <a:cxn ang="0">
                    <a:pos x="102" y="11"/>
                  </a:cxn>
                  <a:cxn ang="0">
                    <a:pos x="79" y="0"/>
                  </a:cxn>
                  <a:cxn ang="0">
                    <a:pos x="62" y="0"/>
                  </a:cxn>
                  <a:cxn ang="0">
                    <a:pos x="57" y="1"/>
                  </a:cxn>
                  <a:cxn ang="0">
                    <a:pos x="60" y="3"/>
                  </a:cxn>
                  <a:cxn ang="0">
                    <a:pos x="78" y="3"/>
                  </a:cxn>
                  <a:cxn ang="0">
                    <a:pos x="100" y="13"/>
                  </a:cxn>
                  <a:cxn ang="0">
                    <a:pos x="117" y="30"/>
                  </a:cxn>
                  <a:cxn ang="0">
                    <a:pos x="127" y="53"/>
                  </a:cxn>
                  <a:cxn ang="0">
                    <a:pos x="127" y="72"/>
                  </a:cxn>
                  <a:cxn ang="0">
                    <a:pos x="129" y="79"/>
                  </a:cxn>
                  <a:cxn ang="0">
                    <a:pos x="133" y="72"/>
                  </a:cxn>
                  <a:cxn ang="0">
                    <a:pos x="43" y="1"/>
                  </a:cxn>
                  <a:cxn ang="0">
                    <a:pos x="24" y="13"/>
                  </a:cxn>
                  <a:cxn ang="0">
                    <a:pos x="15" y="24"/>
                  </a:cxn>
                  <a:cxn ang="0">
                    <a:pos x="2" y="49"/>
                  </a:cxn>
                  <a:cxn ang="0">
                    <a:pos x="0" y="66"/>
                  </a:cxn>
                  <a:cxn ang="0">
                    <a:pos x="2" y="81"/>
                  </a:cxn>
                  <a:cxn ang="0">
                    <a:pos x="7" y="98"/>
                  </a:cxn>
                  <a:cxn ang="0">
                    <a:pos x="17" y="110"/>
                  </a:cxn>
                  <a:cxn ang="0">
                    <a:pos x="30" y="121"/>
                  </a:cxn>
                  <a:cxn ang="0">
                    <a:pos x="34" y="119"/>
                  </a:cxn>
                  <a:cxn ang="0">
                    <a:pos x="21" y="110"/>
                  </a:cxn>
                  <a:cxn ang="0">
                    <a:pos x="11" y="96"/>
                  </a:cxn>
                  <a:cxn ang="0">
                    <a:pos x="5" y="81"/>
                  </a:cxn>
                  <a:cxn ang="0">
                    <a:pos x="4" y="66"/>
                  </a:cxn>
                  <a:cxn ang="0">
                    <a:pos x="5" y="47"/>
                  </a:cxn>
                  <a:cxn ang="0">
                    <a:pos x="13" y="30"/>
                  </a:cxn>
                  <a:cxn ang="0">
                    <a:pos x="24" y="19"/>
                  </a:cxn>
                  <a:cxn ang="0">
                    <a:pos x="40" y="9"/>
                  </a:cxn>
                  <a:cxn ang="0">
                    <a:pos x="43" y="1"/>
                  </a:cxn>
                </a:cxnLst>
                <a:rect l="0" t="0" r="r" b="b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11" name="Freeform 211"/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/>
                <a:ahLst/>
                <a:cxnLst>
                  <a:cxn ang="0">
                    <a:pos x="127" y="52"/>
                  </a:cxn>
                  <a:cxn ang="0">
                    <a:pos x="117" y="29"/>
                  </a:cxn>
                  <a:cxn ang="0">
                    <a:pos x="100" y="10"/>
                  </a:cxn>
                  <a:cxn ang="0">
                    <a:pos x="77" y="0"/>
                  </a:cxn>
                  <a:cxn ang="0">
                    <a:pos x="58" y="0"/>
                  </a:cxn>
                  <a:cxn ang="0">
                    <a:pos x="53" y="2"/>
                  </a:cxn>
                  <a:cxn ang="0">
                    <a:pos x="57" y="4"/>
                  </a:cxn>
                  <a:cxn ang="0">
                    <a:pos x="76" y="4"/>
                  </a:cxn>
                  <a:cxn ang="0">
                    <a:pos x="98" y="14"/>
                  </a:cxn>
                  <a:cxn ang="0">
                    <a:pos x="113" y="31"/>
                  </a:cxn>
                  <a:cxn ang="0">
                    <a:pos x="123" y="52"/>
                  </a:cxn>
                  <a:cxn ang="0">
                    <a:pos x="123" y="71"/>
                  </a:cxn>
                  <a:cxn ang="0">
                    <a:pos x="125" y="78"/>
                  </a:cxn>
                  <a:cxn ang="0">
                    <a:pos x="129" y="71"/>
                  </a:cxn>
                  <a:cxn ang="0">
                    <a:pos x="39" y="4"/>
                  </a:cxn>
                  <a:cxn ang="0">
                    <a:pos x="24" y="12"/>
                  </a:cxn>
                  <a:cxn ang="0">
                    <a:pos x="13" y="25"/>
                  </a:cxn>
                  <a:cxn ang="0">
                    <a:pos x="5" y="38"/>
                  </a:cxn>
                  <a:cxn ang="0">
                    <a:pos x="0" y="65"/>
                  </a:cxn>
                  <a:cxn ang="0">
                    <a:pos x="2" y="80"/>
                  </a:cxn>
                  <a:cxn ang="0">
                    <a:pos x="7" y="95"/>
                  </a:cxn>
                  <a:cxn ang="0">
                    <a:pos x="17" y="109"/>
                  </a:cxn>
                  <a:cxn ang="0">
                    <a:pos x="30" y="118"/>
                  </a:cxn>
                  <a:cxn ang="0">
                    <a:pos x="32" y="116"/>
                  </a:cxn>
                  <a:cxn ang="0">
                    <a:pos x="20" y="107"/>
                  </a:cxn>
                  <a:cxn ang="0">
                    <a:pos x="11" y="95"/>
                  </a:cxn>
                  <a:cxn ang="0">
                    <a:pos x="5" y="80"/>
                  </a:cxn>
                  <a:cxn ang="0">
                    <a:pos x="3" y="65"/>
                  </a:cxn>
                  <a:cxn ang="0">
                    <a:pos x="5" y="48"/>
                  </a:cxn>
                  <a:cxn ang="0">
                    <a:pos x="11" y="33"/>
                  </a:cxn>
                  <a:cxn ang="0">
                    <a:pos x="22" y="19"/>
                  </a:cxn>
                  <a:cxn ang="0">
                    <a:pos x="34" y="10"/>
                  </a:cxn>
                  <a:cxn ang="0">
                    <a:pos x="39" y="4"/>
                  </a:cxn>
                </a:cxnLst>
                <a:rect l="0" t="0" r="r" b="b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12" name="Freeform 212"/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113" y="27"/>
                  </a:cxn>
                  <a:cxn ang="0">
                    <a:pos x="96" y="10"/>
                  </a:cxn>
                  <a:cxn ang="0">
                    <a:pos x="74" y="0"/>
                  </a:cxn>
                  <a:cxn ang="0">
                    <a:pos x="56" y="0"/>
                  </a:cxn>
                  <a:cxn ang="0">
                    <a:pos x="49" y="2"/>
                  </a:cxn>
                  <a:cxn ang="0">
                    <a:pos x="55" y="4"/>
                  </a:cxn>
                  <a:cxn ang="0">
                    <a:pos x="74" y="4"/>
                  </a:cxn>
                  <a:cxn ang="0">
                    <a:pos x="94" y="14"/>
                  </a:cxn>
                  <a:cxn ang="0">
                    <a:pos x="110" y="29"/>
                  </a:cxn>
                  <a:cxn ang="0">
                    <a:pos x="119" y="50"/>
                  </a:cxn>
                  <a:cxn ang="0">
                    <a:pos x="119" y="71"/>
                  </a:cxn>
                  <a:cxn ang="0">
                    <a:pos x="121" y="76"/>
                  </a:cxn>
                  <a:cxn ang="0">
                    <a:pos x="123" y="69"/>
                  </a:cxn>
                  <a:cxn ang="0">
                    <a:pos x="36" y="6"/>
                  </a:cxn>
                  <a:cxn ang="0">
                    <a:pos x="20" y="16"/>
                  </a:cxn>
                  <a:cxn ang="0">
                    <a:pos x="9" y="27"/>
                  </a:cxn>
                  <a:cxn ang="0">
                    <a:pos x="1" y="44"/>
                  </a:cxn>
                  <a:cxn ang="0">
                    <a:pos x="0" y="63"/>
                  </a:cxn>
                  <a:cxn ang="0">
                    <a:pos x="1" y="78"/>
                  </a:cxn>
                  <a:cxn ang="0">
                    <a:pos x="7" y="93"/>
                  </a:cxn>
                  <a:cxn ang="0">
                    <a:pos x="17" y="107"/>
                  </a:cxn>
                  <a:cxn ang="0">
                    <a:pos x="30" y="116"/>
                  </a:cxn>
                  <a:cxn ang="0">
                    <a:pos x="32" y="112"/>
                  </a:cxn>
                  <a:cxn ang="0">
                    <a:pos x="20" y="105"/>
                  </a:cxn>
                  <a:cxn ang="0">
                    <a:pos x="11" y="91"/>
                  </a:cxn>
                  <a:cxn ang="0">
                    <a:pos x="5" y="78"/>
                  </a:cxn>
                  <a:cxn ang="0">
                    <a:pos x="3" y="63"/>
                  </a:cxn>
                  <a:cxn ang="0">
                    <a:pos x="11" y="35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6" y="6"/>
                  </a:cxn>
                </a:cxnLst>
                <a:rect l="0" t="0" r="r" b="b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13" name="Freeform 213"/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/>
                <a:ahLst/>
                <a:cxnLst>
                  <a:cxn ang="0">
                    <a:pos x="120" y="48"/>
                  </a:cxn>
                  <a:cxn ang="0">
                    <a:pos x="110" y="27"/>
                  </a:cxn>
                  <a:cxn ang="0">
                    <a:pos x="95" y="10"/>
                  </a:cxn>
                  <a:cxn ang="0">
                    <a:pos x="73" y="0"/>
                  </a:cxn>
                  <a:cxn ang="0">
                    <a:pos x="54" y="0"/>
                  </a:cxn>
                  <a:cxn ang="0">
                    <a:pos x="46" y="4"/>
                  </a:cxn>
                  <a:cxn ang="0">
                    <a:pos x="52" y="4"/>
                  </a:cxn>
                  <a:cxn ang="0">
                    <a:pos x="73" y="4"/>
                  </a:cxn>
                  <a:cxn ang="0">
                    <a:pos x="91" y="14"/>
                  </a:cxn>
                  <a:cxn ang="0">
                    <a:pos x="109" y="29"/>
                  </a:cxn>
                  <a:cxn ang="0">
                    <a:pos x="116" y="48"/>
                  </a:cxn>
                  <a:cxn ang="0">
                    <a:pos x="116" y="69"/>
                  </a:cxn>
                  <a:cxn ang="0">
                    <a:pos x="116" y="76"/>
                  </a:cxn>
                  <a:cxn ang="0">
                    <a:pos x="118" y="76"/>
                  </a:cxn>
                  <a:cxn ang="0">
                    <a:pos x="120" y="67"/>
                  </a:cxn>
                  <a:cxn ang="0">
                    <a:pos x="31" y="6"/>
                  </a:cxn>
                  <a:cxn ang="0">
                    <a:pos x="19" y="15"/>
                  </a:cxn>
                  <a:cxn ang="0">
                    <a:pos x="8" y="29"/>
                  </a:cxn>
                  <a:cxn ang="0">
                    <a:pos x="2" y="44"/>
                  </a:cxn>
                  <a:cxn ang="0">
                    <a:pos x="0" y="61"/>
                  </a:cxn>
                  <a:cxn ang="0">
                    <a:pos x="2" y="76"/>
                  </a:cxn>
                  <a:cxn ang="0">
                    <a:pos x="8" y="91"/>
                  </a:cxn>
                  <a:cxn ang="0">
                    <a:pos x="17" y="103"/>
                  </a:cxn>
                  <a:cxn ang="0">
                    <a:pos x="29" y="112"/>
                  </a:cxn>
                  <a:cxn ang="0">
                    <a:pos x="33" y="110"/>
                  </a:cxn>
                  <a:cxn ang="0">
                    <a:pos x="33" y="110"/>
                  </a:cxn>
                  <a:cxn ang="0">
                    <a:pos x="21" y="101"/>
                  </a:cxn>
                  <a:cxn ang="0">
                    <a:pos x="12" y="89"/>
                  </a:cxn>
                  <a:cxn ang="0">
                    <a:pos x="6" y="76"/>
                  </a:cxn>
                  <a:cxn ang="0">
                    <a:pos x="4" y="61"/>
                  </a:cxn>
                  <a:cxn ang="0">
                    <a:pos x="10" y="36"/>
                  </a:cxn>
                  <a:cxn ang="0">
                    <a:pos x="23" y="17"/>
                  </a:cxn>
                  <a:cxn ang="0">
                    <a:pos x="29" y="12"/>
                  </a:cxn>
                  <a:cxn ang="0">
                    <a:pos x="31" y="6"/>
                  </a:cxn>
                </a:cxnLst>
                <a:rect l="0" t="0" r="r" b="b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14" name="Freeform 214"/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/>
                <a:ahLst/>
                <a:cxnLst>
                  <a:cxn ang="0">
                    <a:pos x="116" y="46"/>
                  </a:cxn>
                  <a:cxn ang="0">
                    <a:pos x="107" y="25"/>
                  </a:cxn>
                  <a:cxn ang="0">
                    <a:pos x="91" y="10"/>
                  </a:cxn>
                  <a:cxn ang="0">
                    <a:pos x="71" y="0"/>
                  </a:cxn>
                  <a:cxn ang="0">
                    <a:pos x="52" y="0"/>
                  </a:cxn>
                  <a:cxn ang="0">
                    <a:pos x="42" y="4"/>
                  </a:cxn>
                  <a:cxn ang="0">
                    <a:pos x="50" y="4"/>
                  </a:cxn>
                  <a:cxn ang="0">
                    <a:pos x="71" y="4"/>
                  </a:cxn>
                  <a:cxn ang="0">
                    <a:pos x="89" y="12"/>
                  </a:cxn>
                  <a:cxn ang="0">
                    <a:pos x="105" y="27"/>
                  </a:cxn>
                  <a:cxn ang="0">
                    <a:pos x="112" y="48"/>
                  </a:cxn>
                  <a:cxn ang="0">
                    <a:pos x="112" y="67"/>
                  </a:cxn>
                  <a:cxn ang="0">
                    <a:pos x="112" y="74"/>
                  </a:cxn>
                  <a:cxn ang="0">
                    <a:pos x="114" y="74"/>
                  </a:cxn>
                  <a:cxn ang="0">
                    <a:pos x="116" y="67"/>
                  </a:cxn>
                  <a:cxn ang="0">
                    <a:pos x="25" y="10"/>
                  </a:cxn>
                  <a:cxn ang="0">
                    <a:pos x="8" y="31"/>
                  </a:cxn>
                  <a:cxn ang="0">
                    <a:pos x="0" y="59"/>
                  </a:cxn>
                  <a:cxn ang="0">
                    <a:pos x="2" y="74"/>
                  </a:cxn>
                  <a:cxn ang="0">
                    <a:pos x="8" y="87"/>
                  </a:cxn>
                  <a:cxn ang="0">
                    <a:pos x="17" y="101"/>
                  </a:cxn>
                  <a:cxn ang="0">
                    <a:pos x="29" y="108"/>
                  </a:cxn>
                  <a:cxn ang="0">
                    <a:pos x="31" y="108"/>
                  </a:cxn>
                  <a:cxn ang="0">
                    <a:pos x="33" y="106"/>
                  </a:cxn>
                  <a:cxn ang="0">
                    <a:pos x="21" y="99"/>
                  </a:cxn>
                  <a:cxn ang="0">
                    <a:pos x="12" y="87"/>
                  </a:cxn>
                  <a:cxn ang="0">
                    <a:pos x="6" y="74"/>
                  </a:cxn>
                  <a:cxn ang="0">
                    <a:pos x="4" y="59"/>
                  </a:cxn>
                  <a:cxn ang="0">
                    <a:pos x="8" y="38"/>
                  </a:cxn>
                  <a:cxn ang="0">
                    <a:pos x="17" y="23"/>
                  </a:cxn>
                  <a:cxn ang="0">
                    <a:pos x="17" y="21"/>
                  </a:cxn>
                  <a:cxn ang="0">
                    <a:pos x="25" y="10"/>
                  </a:cxn>
                </a:cxnLst>
                <a:rect l="0" t="0" r="r" b="b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15" name="Freeform 215"/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/>
                <a:ahLst/>
                <a:cxnLst>
                  <a:cxn ang="0">
                    <a:pos x="112" y="44"/>
                  </a:cxn>
                  <a:cxn ang="0">
                    <a:pos x="105" y="25"/>
                  </a:cxn>
                  <a:cxn ang="0">
                    <a:pos x="87" y="10"/>
                  </a:cxn>
                  <a:cxn ang="0">
                    <a:pos x="69" y="0"/>
                  </a:cxn>
                  <a:cxn ang="0">
                    <a:pos x="48" y="0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67" y="4"/>
                  </a:cxn>
                  <a:cxn ang="0">
                    <a:pos x="86" y="11"/>
                  </a:cxn>
                  <a:cxn ang="0">
                    <a:pos x="101" y="27"/>
                  </a:cxn>
                  <a:cxn ang="0">
                    <a:pos x="108" y="46"/>
                  </a:cxn>
                  <a:cxn ang="0">
                    <a:pos x="108" y="65"/>
                  </a:cxn>
                  <a:cxn ang="0">
                    <a:pos x="108" y="72"/>
                  </a:cxn>
                  <a:cxn ang="0">
                    <a:pos x="112" y="65"/>
                  </a:cxn>
                  <a:cxn ang="0">
                    <a:pos x="19" y="13"/>
                  </a:cxn>
                  <a:cxn ang="0">
                    <a:pos x="6" y="32"/>
                  </a:cxn>
                  <a:cxn ang="0">
                    <a:pos x="0" y="57"/>
                  </a:cxn>
                  <a:cxn ang="0">
                    <a:pos x="2" y="72"/>
                  </a:cxn>
                  <a:cxn ang="0">
                    <a:pos x="8" y="85"/>
                  </a:cxn>
                  <a:cxn ang="0">
                    <a:pos x="17" y="97"/>
                  </a:cxn>
                  <a:cxn ang="0">
                    <a:pos x="29" y="106"/>
                  </a:cxn>
                  <a:cxn ang="0">
                    <a:pos x="32" y="104"/>
                  </a:cxn>
                  <a:cxn ang="0">
                    <a:pos x="32" y="104"/>
                  </a:cxn>
                  <a:cxn ang="0">
                    <a:pos x="21" y="95"/>
                  </a:cxn>
                  <a:cxn ang="0">
                    <a:pos x="12" y="85"/>
                  </a:cxn>
                  <a:cxn ang="0">
                    <a:pos x="6" y="70"/>
                  </a:cxn>
                  <a:cxn ang="0">
                    <a:pos x="4" y="57"/>
                  </a:cxn>
                  <a:cxn ang="0">
                    <a:pos x="6" y="38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15" y="19"/>
                  </a:cxn>
                  <a:cxn ang="0">
                    <a:pos x="19" y="13"/>
                  </a:cxn>
                </a:cxnLst>
                <a:rect l="0" t="0" r="r" b="b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16" name="Freeform 216"/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/>
                <a:ahLst/>
                <a:cxnLst>
                  <a:cxn ang="0">
                    <a:pos x="108" y="44"/>
                  </a:cxn>
                  <a:cxn ang="0">
                    <a:pos x="101" y="23"/>
                  </a:cxn>
                  <a:cxn ang="0">
                    <a:pos x="85" y="8"/>
                  </a:cxn>
                  <a:cxn ang="0">
                    <a:pos x="67" y="0"/>
                  </a:cxn>
                  <a:cxn ang="0">
                    <a:pos x="46" y="0"/>
                  </a:cxn>
                  <a:cxn ang="0">
                    <a:pos x="34" y="6"/>
                  </a:cxn>
                  <a:cxn ang="0">
                    <a:pos x="30" y="8"/>
                  </a:cxn>
                  <a:cxn ang="0">
                    <a:pos x="42" y="4"/>
                  </a:cxn>
                  <a:cxn ang="0">
                    <a:pos x="65" y="4"/>
                  </a:cxn>
                  <a:cxn ang="0">
                    <a:pos x="84" y="11"/>
                  </a:cxn>
                  <a:cxn ang="0">
                    <a:pos x="97" y="25"/>
                  </a:cxn>
                  <a:cxn ang="0">
                    <a:pos x="104" y="44"/>
                  </a:cxn>
                  <a:cxn ang="0">
                    <a:pos x="104" y="63"/>
                  </a:cxn>
                  <a:cxn ang="0">
                    <a:pos x="104" y="70"/>
                  </a:cxn>
                  <a:cxn ang="0">
                    <a:pos x="108" y="63"/>
                  </a:cxn>
                  <a:cxn ang="0">
                    <a:pos x="13" y="19"/>
                  </a:cxn>
                  <a:cxn ang="0">
                    <a:pos x="4" y="34"/>
                  </a:cxn>
                  <a:cxn ang="0">
                    <a:pos x="0" y="55"/>
                  </a:cxn>
                  <a:cxn ang="0">
                    <a:pos x="2" y="70"/>
                  </a:cxn>
                  <a:cxn ang="0">
                    <a:pos x="8" y="83"/>
                  </a:cxn>
                  <a:cxn ang="0">
                    <a:pos x="17" y="95"/>
                  </a:cxn>
                  <a:cxn ang="0">
                    <a:pos x="29" y="102"/>
                  </a:cxn>
                  <a:cxn ang="0">
                    <a:pos x="30" y="102"/>
                  </a:cxn>
                  <a:cxn ang="0">
                    <a:pos x="32" y="100"/>
                  </a:cxn>
                  <a:cxn ang="0">
                    <a:pos x="21" y="93"/>
                  </a:cxn>
                  <a:cxn ang="0">
                    <a:pos x="11" y="81"/>
                  </a:cxn>
                  <a:cxn ang="0">
                    <a:pos x="6" y="68"/>
                  </a:cxn>
                  <a:cxn ang="0">
                    <a:pos x="4" y="55"/>
                  </a:cxn>
                  <a:cxn ang="0">
                    <a:pos x="8" y="34"/>
                  </a:cxn>
                  <a:cxn ang="0">
                    <a:pos x="17" y="19"/>
                  </a:cxn>
                  <a:cxn ang="0">
                    <a:pos x="11" y="21"/>
                  </a:cxn>
                  <a:cxn ang="0">
                    <a:pos x="13" y="19"/>
                  </a:cxn>
                </a:cxnLst>
                <a:rect l="0" t="0" r="r" b="b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17" name="Freeform 217"/>
              <p:cNvSpPr/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/>
                <a:ahLst/>
                <a:cxnLst>
                  <a:cxn ang="0">
                    <a:pos x="106" y="53"/>
                  </a:cxn>
                  <a:cxn ang="0">
                    <a:pos x="104" y="42"/>
                  </a:cxn>
                  <a:cxn ang="0">
                    <a:pos x="102" y="32"/>
                  </a:cxn>
                  <a:cxn ang="0">
                    <a:pos x="97" y="23"/>
                  </a:cxn>
                  <a:cxn ang="0">
                    <a:pos x="91" y="15"/>
                  </a:cxn>
                  <a:cxn ang="0">
                    <a:pos x="82" y="7"/>
                  </a:cxn>
                  <a:cxn ang="0">
                    <a:pos x="74" y="4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2" y="0"/>
                  </a:cxn>
                  <a:cxn ang="0">
                    <a:pos x="32" y="4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25" y="11"/>
                  </a:cxn>
                  <a:cxn ang="0">
                    <a:pos x="19" y="15"/>
                  </a:cxn>
                  <a:cxn ang="0">
                    <a:pos x="15" y="17"/>
                  </a:cxn>
                  <a:cxn ang="0">
                    <a:pos x="11" y="19"/>
                  </a:cxn>
                  <a:cxn ang="0">
                    <a:pos x="6" y="26"/>
                  </a:cxn>
                  <a:cxn ang="0">
                    <a:pos x="2" y="34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66"/>
                  </a:cxn>
                  <a:cxn ang="0">
                    <a:pos x="4" y="74"/>
                  </a:cxn>
                  <a:cxn ang="0">
                    <a:pos x="8" y="81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3" y="97"/>
                  </a:cxn>
                  <a:cxn ang="0">
                    <a:pos x="28" y="100"/>
                  </a:cxn>
                  <a:cxn ang="0">
                    <a:pos x="30" y="98"/>
                  </a:cxn>
                  <a:cxn ang="0">
                    <a:pos x="32" y="97"/>
                  </a:cxn>
                  <a:cxn ang="0">
                    <a:pos x="27" y="95"/>
                  </a:cxn>
                  <a:cxn ang="0">
                    <a:pos x="21" y="89"/>
                  </a:cxn>
                  <a:cxn ang="0">
                    <a:pos x="15" y="85"/>
                  </a:cxn>
                  <a:cxn ang="0">
                    <a:pos x="11" y="79"/>
                  </a:cxn>
                  <a:cxn ang="0">
                    <a:pos x="8" y="74"/>
                  </a:cxn>
                  <a:cxn ang="0">
                    <a:pos x="6" y="66"/>
                  </a:cxn>
                  <a:cxn ang="0">
                    <a:pos x="4" y="59"/>
                  </a:cxn>
                  <a:cxn ang="0">
                    <a:pos x="4" y="53"/>
                  </a:cxn>
                  <a:cxn ang="0">
                    <a:pos x="4" y="42"/>
                  </a:cxn>
                  <a:cxn ang="0">
                    <a:pos x="8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4" y="7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3" y="4"/>
                  </a:cxn>
                  <a:cxn ang="0">
                    <a:pos x="72" y="7"/>
                  </a:cxn>
                  <a:cxn ang="0">
                    <a:pos x="80" y="11"/>
                  </a:cxn>
                  <a:cxn ang="0">
                    <a:pos x="87" y="17"/>
                  </a:cxn>
                  <a:cxn ang="0">
                    <a:pos x="93" y="25"/>
                  </a:cxn>
                  <a:cxn ang="0">
                    <a:pos x="99" y="32"/>
                  </a:cxn>
                  <a:cxn ang="0">
                    <a:pos x="101" y="42"/>
                  </a:cxn>
                  <a:cxn ang="0">
                    <a:pos x="102" y="53"/>
                  </a:cxn>
                  <a:cxn ang="0">
                    <a:pos x="101" y="62"/>
                  </a:cxn>
                  <a:cxn ang="0">
                    <a:pos x="99" y="70"/>
                  </a:cxn>
                  <a:cxn ang="0">
                    <a:pos x="101" y="70"/>
                  </a:cxn>
                  <a:cxn ang="0">
                    <a:pos x="102" y="68"/>
                  </a:cxn>
                  <a:cxn ang="0">
                    <a:pos x="104" y="61"/>
                  </a:cxn>
                  <a:cxn ang="0">
                    <a:pos x="106" y="53"/>
                  </a:cxn>
                </a:cxnLst>
                <a:rect l="0" t="0" r="r" b="b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18" name="Freeform 218"/>
              <p:cNvSpPr/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100" y="40"/>
                  </a:cxn>
                  <a:cxn ang="0">
                    <a:pos x="99" y="30"/>
                  </a:cxn>
                  <a:cxn ang="0">
                    <a:pos x="93" y="21"/>
                  </a:cxn>
                  <a:cxn ang="0">
                    <a:pos x="87" y="13"/>
                  </a:cxn>
                  <a:cxn ang="0">
                    <a:pos x="80" y="7"/>
                  </a:cxn>
                  <a:cxn ang="0">
                    <a:pos x="70" y="4"/>
                  </a:cxn>
                  <a:cxn ang="0">
                    <a:pos x="61" y="0"/>
                  </a:cxn>
                  <a:cxn ang="0">
                    <a:pos x="51" y="0"/>
                  </a:cxn>
                  <a:cxn ang="0">
                    <a:pos x="38" y="0"/>
                  </a:cxn>
                  <a:cxn ang="0">
                    <a:pos x="26" y="5"/>
                  </a:cxn>
                  <a:cxn ang="0">
                    <a:pos x="23" y="9"/>
                  </a:cxn>
                  <a:cxn ang="0">
                    <a:pos x="17" y="13"/>
                  </a:cxn>
                  <a:cxn ang="0">
                    <a:pos x="15" y="15"/>
                  </a:cxn>
                  <a:cxn ang="0">
                    <a:pos x="13" y="15"/>
                  </a:cxn>
                  <a:cxn ang="0">
                    <a:pos x="7" y="23"/>
                  </a:cxn>
                  <a:cxn ang="0">
                    <a:pos x="4" y="30"/>
                  </a:cxn>
                  <a:cxn ang="0">
                    <a:pos x="0" y="40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2" y="64"/>
                  </a:cxn>
                  <a:cxn ang="0">
                    <a:pos x="4" y="72"/>
                  </a:cxn>
                  <a:cxn ang="0">
                    <a:pos x="7" y="77"/>
                  </a:cxn>
                  <a:cxn ang="0">
                    <a:pos x="11" y="83"/>
                  </a:cxn>
                  <a:cxn ang="0">
                    <a:pos x="17" y="89"/>
                  </a:cxn>
                  <a:cxn ang="0">
                    <a:pos x="23" y="93"/>
                  </a:cxn>
                  <a:cxn ang="0">
                    <a:pos x="28" y="96"/>
                  </a:cxn>
                  <a:cxn ang="0">
                    <a:pos x="30" y="95"/>
                  </a:cxn>
                  <a:cxn ang="0">
                    <a:pos x="32" y="95"/>
                  </a:cxn>
                  <a:cxn ang="0">
                    <a:pos x="26" y="91"/>
                  </a:cxn>
                  <a:cxn ang="0">
                    <a:pos x="21" y="87"/>
                  </a:cxn>
                  <a:cxn ang="0">
                    <a:pos x="15" y="81"/>
                  </a:cxn>
                  <a:cxn ang="0">
                    <a:pos x="11" y="77"/>
                  </a:cxn>
                  <a:cxn ang="0">
                    <a:pos x="7" y="70"/>
                  </a:cxn>
                  <a:cxn ang="0">
                    <a:pos x="6" y="64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4" y="40"/>
                  </a:cxn>
                  <a:cxn ang="0">
                    <a:pos x="7" y="32"/>
                  </a:cxn>
                  <a:cxn ang="0">
                    <a:pos x="11" y="24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2" y="5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61" y="4"/>
                  </a:cxn>
                  <a:cxn ang="0">
                    <a:pos x="68" y="5"/>
                  </a:cxn>
                  <a:cxn ang="0">
                    <a:pos x="78" y="11"/>
                  </a:cxn>
                  <a:cxn ang="0">
                    <a:pos x="83" y="17"/>
                  </a:cxn>
                  <a:cxn ang="0">
                    <a:pos x="89" y="24"/>
                  </a:cxn>
                  <a:cxn ang="0">
                    <a:pos x="95" y="32"/>
                  </a:cxn>
                  <a:cxn ang="0">
                    <a:pos x="97" y="40"/>
                  </a:cxn>
                  <a:cxn ang="0">
                    <a:pos x="99" y="51"/>
                  </a:cxn>
                  <a:cxn ang="0">
                    <a:pos x="97" y="60"/>
                  </a:cxn>
                  <a:cxn ang="0">
                    <a:pos x="95" y="70"/>
                  </a:cxn>
                  <a:cxn ang="0">
                    <a:pos x="97" y="68"/>
                  </a:cxn>
                  <a:cxn ang="0">
                    <a:pos x="99" y="68"/>
                  </a:cxn>
                  <a:cxn ang="0">
                    <a:pos x="100" y="59"/>
                  </a:cxn>
                  <a:cxn ang="0">
                    <a:pos x="102" y="51"/>
                  </a:cxn>
                </a:cxnLst>
                <a:rect l="0" t="0" r="r" b="b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19" name="Freeform 219"/>
              <p:cNvSpPr/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/>
                <a:ahLst/>
                <a:cxnLst>
                  <a:cxn ang="0">
                    <a:pos x="98" y="49"/>
                  </a:cxn>
                  <a:cxn ang="0">
                    <a:pos x="97" y="38"/>
                  </a:cxn>
                  <a:cxn ang="0">
                    <a:pos x="95" y="28"/>
                  </a:cxn>
                  <a:cxn ang="0">
                    <a:pos x="89" y="21"/>
                  </a:cxn>
                  <a:cxn ang="0">
                    <a:pos x="83" y="13"/>
                  </a:cxn>
                  <a:cxn ang="0">
                    <a:pos x="76" y="7"/>
                  </a:cxn>
                  <a:cxn ang="0">
                    <a:pos x="68" y="3"/>
                  </a:cxn>
                  <a:cxn ang="0">
                    <a:pos x="59" y="0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0" y="3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1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2" y="62"/>
                  </a:cxn>
                  <a:cxn ang="0">
                    <a:pos x="4" y="70"/>
                  </a:cxn>
                  <a:cxn ang="0">
                    <a:pos x="7" y="75"/>
                  </a:cxn>
                  <a:cxn ang="0">
                    <a:pos x="11" y="81"/>
                  </a:cxn>
                  <a:cxn ang="0">
                    <a:pos x="17" y="85"/>
                  </a:cxn>
                  <a:cxn ang="0">
                    <a:pos x="23" y="91"/>
                  </a:cxn>
                  <a:cxn ang="0">
                    <a:pos x="28" y="93"/>
                  </a:cxn>
                  <a:cxn ang="0">
                    <a:pos x="30" y="93"/>
                  </a:cxn>
                  <a:cxn ang="0">
                    <a:pos x="32" y="91"/>
                  </a:cxn>
                  <a:cxn ang="0">
                    <a:pos x="26" y="89"/>
                  </a:cxn>
                  <a:cxn ang="0">
                    <a:pos x="21" y="85"/>
                  </a:cxn>
                  <a:cxn ang="0">
                    <a:pos x="15" y="79"/>
                  </a:cxn>
                  <a:cxn ang="0">
                    <a:pos x="11" y="74"/>
                  </a:cxn>
                  <a:cxn ang="0">
                    <a:pos x="7" y="68"/>
                  </a:cxn>
                  <a:cxn ang="0">
                    <a:pos x="5" y="62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4" y="39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7" y="17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40" y="3"/>
                  </a:cxn>
                  <a:cxn ang="0">
                    <a:pos x="49" y="3"/>
                  </a:cxn>
                  <a:cxn ang="0">
                    <a:pos x="59" y="3"/>
                  </a:cxn>
                  <a:cxn ang="0">
                    <a:pos x="66" y="5"/>
                  </a:cxn>
                  <a:cxn ang="0">
                    <a:pos x="74" y="11"/>
                  </a:cxn>
                  <a:cxn ang="0">
                    <a:pos x="81" y="17"/>
                  </a:cxn>
                  <a:cxn ang="0">
                    <a:pos x="87" y="22"/>
                  </a:cxn>
                  <a:cxn ang="0">
                    <a:pos x="91" y="30"/>
                  </a:cxn>
                  <a:cxn ang="0">
                    <a:pos x="93" y="39"/>
                  </a:cxn>
                  <a:cxn ang="0">
                    <a:pos x="95" y="49"/>
                  </a:cxn>
                  <a:cxn ang="0">
                    <a:pos x="93" y="58"/>
                  </a:cxn>
                  <a:cxn ang="0">
                    <a:pos x="89" y="68"/>
                  </a:cxn>
                  <a:cxn ang="0">
                    <a:pos x="93" y="68"/>
                  </a:cxn>
                  <a:cxn ang="0">
                    <a:pos x="95" y="66"/>
                  </a:cxn>
                  <a:cxn ang="0">
                    <a:pos x="97" y="58"/>
                  </a:cxn>
                  <a:cxn ang="0">
                    <a:pos x="98" y="49"/>
                  </a:cxn>
                </a:cxnLst>
                <a:rect l="0" t="0" r="r" b="b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20" name="Freeform 220"/>
              <p:cNvSpPr/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/>
                <a:ahLst/>
                <a:cxnLst>
                  <a:cxn ang="0">
                    <a:pos x="95" y="47"/>
                  </a:cxn>
                  <a:cxn ang="0">
                    <a:pos x="93" y="36"/>
                  </a:cxn>
                  <a:cxn ang="0">
                    <a:pos x="91" y="28"/>
                  </a:cxn>
                  <a:cxn ang="0">
                    <a:pos x="85" y="20"/>
                  </a:cxn>
                  <a:cxn ang="0">
                    <a:pos x="79" y="13"/>
                  </a:cxn>
                  <a:cxn ang="0">
                    <a:pos x="74" y="7"/>
                  </a:cxn>
                  <a:cxn ang="0">
                    <a:pos x="64" y="1"/>
                  </a:cxn>
                  <a:cxn ang="0">
                    <a:pos x="57" y="0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28" y="1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3" y="28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3" y="66"/>
                  </a:cxn>
                  <a:cxn ang="0">
                    <a:pos x="7" y="73"/>
                  </a:cxn>
                  <a:cxn ang="0">
                    <a:pos x="11" y="77"/>
                  </a:cxn>
                  <a:cxn ang="0">
                    <a:pos x="17" y="83"/>
                  </a:cxn>
                  <a:cxn ang="0">
                    <a:pos x="22" y="87"/>
                  </a:cxn>
                  <a:cxn ang="0">
                    <a:pos x="28" y="91"/>
                  </a:cxn>
                  <a:cxn ang="0">
                    <a:pos x="30" y="89"/>
                  </a:cxn>
                  <a:cxn ang="0">
                    <a:pos x="32" y="89"/>
                  </a:cxn>
                  <a:cxn ang="0">
                    <a:pos x="34" y="89"/>
                  </a:cxn>
                  <a:cxn ang="0">
                    <a:pos x="34" y="89"/>
                  </a:cxn>
                  <a:cxn ang="0">
                    <a:pos x="28" y="85"/>
                  </a:cxn>
                  <a:cxn ang="0">
                    <a:pos x="21" y="81"/>
                  </a:cxn>
                  <a:cxn ang="0">
                    <a:pos x="17" y="77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5" y="60"/>
                  </a:cxn>
                  <a:cxn ang="0">
                    <a:pos x="3" y="53"/>
                  </a:cxn>
                  <a:cxn ang="0">
                    <a:pos x="3" y="47"/>
                  </a:cxn>
                  <a:cxn ang="0">
                    <a:pos x="3" y="37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5" y="15"/>
                  </a:cxn>
                  <a:cxn ang="0">
                    <a:pos x="22" y="9"/>
                  </a:cxn>
                  <a:cxn ang="0">
                    <a:pos x="30" y="5"/>
                  </a:cxn>
                  <a:cxn ang="0">
                    <a:pos x="38" y="3"/>
                  </a:cxn>
                  <a:cxn ang="0">
                    <a:pos x="47" y="3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2" y="9"/>
                  </a:cxn>
                  <a:cxn ang="0">
                    <a:pos x="77" y="15"/>
                  </a:cxn>
                  <a:cxn ang="0">
                    <a:pos x="83" y="22"/>
                  </a:cxn>
                  <a:cxn ang="0">
                    <a:pos x="87" y="30"/>
                  </a:cxn>
                  <a:cxn ang="0">
                    <a:pos x="89" y="37"/>
                  </a:cxn>
                  <a:cxn ang="0">
                    <a:pos x="91" y="47"/>
                  </a:cxn>
                  <a:cxn ang="0">
                    <a:pos x="89" y="56"/>
                  </a:cxn>
                  <a:cxn ang="0">
                    <a:pos x="85" y="68"/>
                  </a:cxn>
                  <a:cxn ang="0">
                    <a:pos x="87" y="66"/>
                  </a:cxn>
                  <a:cxn ang="0">
                    <a:pos x="91" y="66"/>
                  </a:cxn>
                  <a:cxn ang="0">
                    <a:pos x="93" y="56"/>
                  </a:cxn>
                  <a:cxn ang="0">
                    <a:pos x="95" y="47"/>
                  </a:cxn>
                </a:cxnLst>
                <a:rect l="0" t="0" r="r" b="b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21" name="Freeform 221"/>
              <p:cNvSpPr/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/>
                <a:ahLst/>
                <a:cxnLst>
                  <a:cxn ang="0">
                    <a:pos x="91" y="46"/>
                  </a:cxn>
                  <a:cxn ang="0">
                    <a:pos x="89" y="36"/>
                  </a:cxn>
                  <a:cxn ang="0">
                    <a:pos x="87" y="27"/>
                  </a:cxn>
                  <a:cxn ang="0">
                    <a:pos x="83" y="19"/>
                  </a:cxn>
                  <a:cxn ang="0">
                    <a:pos x="77" y="14"/>
                  </a:cxn>
                  <a:cxn ang="0">
                    <a:pos x="70" y="8"/>
                  </a:cxn>
                  <a:cxn ang="0">
                    <a:pos x="62" y="2"/>
                  </a:cxn>
                  <a:cxn ang="0">
                    <a:pos x="55" y="0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6" y="2"/>
                  </a:cxn>
                  <a:cxn ang="0">
                    <a:pos x="19" y="8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3" y="27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1" y="59"/>
                  </a:cxn>
                  <a:cxn ang="0">
                    <a:pos x="3" y="65"/>
                  </a:cxn>
                  <a:cxn ang="0">
                    <a:pos x="7" y="71"/>
                  </a:cxn>
                  <a:cxn ang="0">
                    <a:pos x="11" y="76"/>
                  </a:cxn>
                  <a:cxn ang="0">
                    <a:pos x="17" y="82"/>
                  </a:cxn>
                  <a:cxn ang="0">
                    <a:pos x="22" y="86"/>
                  </a:cxn>
                  <a:cxn ang="0">
                    <a:pos x="28" y="88"/>
                  </a:cxn>
                  <a:cxn ang="0">
                    <a:pos x="30" y="88"/>
                  </a:cxn>
                  <a:cxn ang="0">
                    <a:pos x="30" y="88"/>
                  </a:cxn>
                  <a:cxn ang="0">
                    <a:pos x="32" y="88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28" y="84"/>
                  </a:cxn>
                  <a:cxn ang="0">
                    <a:pos x="22" y="80"/>
                  </a:cxn>
                  <a:cxn ang="0">
                    <a:pos x="17" y="76"/>
                  </a:cxn>
                  <a:cxn ang="0">
                    <a:pos x="11" y="71"/>
                  </a:cxn>
                  <a:cxn ang="0">
                    <a:pos x="7" y="65"/>
                  </a:cxn>
                  <a:cxn ang="0">
                    <a:pos x="5" y="59"/>
                  </a:cxn>
                  <a:cxn ang="0">
                    <a:pos x="3" y="52"/>
                  </a:cxn>
                  <a:cxn ang="0">
                    <a:pos x="3" y="46"/>
                  </a:cxn>
                  <a:cxn ang="0">
                    <a:pos x="3" y="36"/>
                  </a:cxn>
                  <a:cxn ang="0">
                    <a:pos x="5" y="29"/>
                  </a:cxn>
                  <a:cxn ang="0">
                    <a:pos x="11" y="21"/>
                  </a:cxn>
                  <a:cxn ang="0">
                    <a:pos x="15" y="16"/>
                  </a:cxn>
                  <a:cxn ang="0">
                    <a:pos x="20" y="10"/>
                  </a:cxn>
                  <a:cxn ang="0">
                    <a:pos x="28" y="6"/>
                  </a:cxn>
                  <a:cxn ang="0">
                    <a:pos x="36" y="4"/>
                  </a:cxn>
                  <a:cxn ang="0">
                    <a:pos x="45" y="4"/>
                  </a:cxn>
                  <a:cxn ang="0">
                    <a:pos x="53" y="4"/>
                  </a:cxn>
                  <a:cxn ang="0">
                    <a:pos x="60" y="6"/>
                  </a:cxn>
                  <a:cxn ang="0">
                    <a:pos x="68" y="10"/>
                  </a:cxn>
                  <a:cxn ang="0">
                    <a:pos x="74" y="16"/>
                  </a:cxn>
                  <a:cxn ang="0">
                    <a:pos x="79" y="21"/>
                  </a:cxn>
                  <a:cxn ang="0">
                    <a:pos x="83" y="29"/>
                  </a:cxn>
                  <a:cxn ang="0">
                    <a:pos x="85" y="36"/>
                  </a:cxn>
                  <a:cxn ang="0">
                    <a:pos x="87" y="46"/>
                  </a:cxn>
                  <a:cxn ang="0">
                    <a:pos x="85" y="57"/>
                  </a:cxn>
                  <a:cxn ang="0">
                    <a:pos x="79" y="69"/>
                  </a:cxn>
                  <a:cxn ang="0">
                    <a:pos x="83" y="67"/>
                  </a:cxn>
                  <a:cxn ang="0">
                    <a:pos x="85" y="65"/>
                  </a:cxn>
                  <a:cxn ang="0">
                    <a:pos x="89" y="55"/>
                  </a:cxn>
                  <a:cxn ang="0">
                    <a:pos x="91" y="46"/>
                  </a:cxn>
                </a:cxnLst>
                <a:rect l="0" t="0" r="r" b="b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22" name="Freeform 222"/>
              <p:cNvSpPr/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80" y="19"/>
                  </a:cxn>
                  <a:cxn ang="0">
                    <a:pos x="69" y="6"/>
                  </a:cxn>
                  <a:cxn ang="0">
                    <a:pos x="52" y="0"/>
                  </a:cxn>
                  <a:cxn ang="0">
                    <a:pos x="35" y="0"/>
                  </a:cxn>
                  <a:cxn ang="0">
                    <a:pos x="19" y="6"/>
                  </a:cxn>
                  <a:cxn ang="0">
                    <a:pos x="8" y="19"/>
                  </a:cxn>
                  <a:cxn ang="0">
                    <a:pos x="0" y="34"/>
                  </a:cxn>
                  <a:cxn ang="0">
                    <a:pos x="0" y="50"/>
                  </a:cxn>
                  <a:cxn ang="0">
                    <a:pos x="4" y="63"/>
                  </a:cxn>
                  <a:cxn ang="0">
                    <a:pos x="14" y="74"/>
                  </a:cxn>
                  <a:cxn ang="0">
                    <a:pos x="25" y="82"/>
                  </a:cxn>
                  <a:cxn ang="0">
                    <a:pos x="31" y="84"/>
                  </a:cxn>
                  <a:cxn ang="0">
                    <a:pos x="33" y="84"/>
                  </a:cxn>
                  <a:cxn ang="0">
                    <a:pos x="35" y="82"/>
                  </a:cxn>
                  <a:cxn ang="0">
                    <a:pos x="35" y="82"/>
                  </a:cxn>
                  <a:cxn ang="0">
                    <a:pos x="29" y="80"/>
                  </a:cxn>
                  <a:cxn ang="0">
                    <a:pos x="18" y="72"/>
                  </a:cxn>
                  <a:cxn ang="0">
                    <a:pos x="10" y="63"/>
                  </a:cxn>
                  <a:cxn ang="0">
                    <a:pos x="4" y="50"/>
                  </a:cxn>
                  <a:cxn ang="0">
                    <a:pos x="4" y="34"/>
                  </a:cxn>
                  <a:cxn ang="0">
                    <a:pos x="10" y="21"/>
                  </a:cxn>
                  <a:cxn ang="0">
                    <a:pos x="21" y="10"/>
                  </a:cxn>
                  <a:cxn ang="0">
                    <a:pos x="37" y="4"/>
                  </a:cxn>
                  <a:cxn ang="0">
                    <a:pos x="52" y="4"/>
                  </a:cxn>
                  <a:cxn ang="0">
                    <a:pos x="65" y="10"/>
                  </a:cxn>
                  <a:cxn ang="0">
                    <a:pos x="76" y="21"/>
                  </a:cxn>
                  <a:cxn ang="0">
                    <a:pos x="82" y="34"/>
                  </a:cxn>
                  <a:cxn ang="0">
                    <a:pos x="82" y="50"/>
                  </a:cxn>
                  <a:cxn ang="0">
                    <a:pos x="78" y="63"/>
                  </a:cxn>
                  <a:cxn ang="0">
                    <a:pos x="74" y="67"/>
                  </a:cxn>
                  <a:cxn ang="0">
                    <a:pos x="82" y="65"/>
                  </a:cxn>
                  <a:cxn ang="0">
                    <a:pos x="88" y="44"/>
                  </a:cxn>
                </a:cxnLst>
                <a:rect l="0" t="0" r="r" b="b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23" name="Freeform 223"/>
              <p:cNvSpPr/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6" y="17"/>
                  </a:cxn>
                  <a:cxn ang="0">
                    <a:pos x="65" y="6"/>
                  </a:cxn>
                  <a:cxn ang="0">
                    <a:pos x="50" y="0"/>
                  </a:cxn>
                  <a:cxn ang="0">
                    <a:pos x="33" y="0"/>
                  </a:cxn>
                  <a:cxn ang="0">
                    <a:pos x="17" y="6"/>
                  </a:cxn>
                  <a:cxn ang="0">
                    <a:pos x="8" y="17"/>
                  </a:cxn>
                  <a:cxn ang="0">
                    <a:pos x="0" y="32"/>
                  </a:cxn>
                  <a:cxn ang="0">
                    <a:pos x="0" y="48"/>
                  </a:cxn>
                  <a:cxn ang="0">
                    <a:pos x="4" y="61"/>
                  </a:cxn>
                  <a:cxn ang="0">
                    <a:pos x="14" y="72"/>
                  </a:cxn>
                  <a:cxn ang="0">
                    <a:pos x="25" y="80"/>
                  </a:cxn>
                  <a:cxn ang="0">
                    <a:pos x="31" y="82"/>
                  </a:cxn>
                  <a:cxn ang="0">
                    <a:pos x="33" y="80"/>
                  </a:cxn>
                  <a:cxn ang="0">
                    <a:pos x="35" y="80"/>
                  </a:cxn>
                  <a:cxn ang="0">
                    <a:pos x="29" y="78"/>
                  </a:cxn>
                  <a:cxn ang="0">
                    <a:pos x="17" y="70"/>
                  </a:cxn>
                  <a:cxn ang="0">
                    <a:pos x="10" y="61"/>
                  </a:cxn>
                  <a:cxn ang="0">
                    <a:pos x="4" y="48"/>
                  </a:cxn>
                  <a:cxn ang="0">
                    <a:pos x="4" y="32"/>
                  </a:cxn>
                  <a:cxn ang="0">
                    <a:pos x="10" y="19"/>
                  </a:cxn>
                  <a:cxn ang="0">
                    <a:pos x="21" y="10"/>
                  </a:cxn>
                  <a:cxn ang="0">
                    <a:pos x="35" y="4"/>
                  </a:cxn>
                  <a:cxn ang="0">
                    <a:pos x="50" y="4"/>
                  </a:cxn>
                  <a:cxn ang="0">
                    <a:pos x="63" y="10"/>
                  </a:cxn>
                  <a:cxn ang="0">
                    <a:pos x="72" y="19"/>
                  </a:cxn>
                  <a:cxn ang="0">
                    <a:pos x="78" y="32"/>
                  </a:cxn>
                  <a:cxn ang="0">
                    <a:pos x="78" y="48"/>
                  </a:cxn>
                  <a:cxn ang="0">
                    <a:pos x="74" y="61"/>
                  </a:cxn>
                  <a:cxn ang="0">
                    <a:pos x="71" y="67"/>
                  </a:cxn>
                  <a:cxn ang="0">
                    <a:pos x="74" y="65"/>
                  </a:cxn>
                  <a:cxn ang="0">
                    <a:pos x="82" y="53"/>
                  </a:cxn>
                </a:cxnLst>
                <a:rect l="0" t="0" r="r" b="b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24" name="Freeform 224"/>
              <p:cNvSpPr/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78" y="30"/>
                  </a:cxn>
                  <a:cxn ang="0">
                    <a:pos x="76" y="23"/>
                  </a:cxn>
                  <a:cxn ang="0">
                    <a:pos x="72" y="17"/>
                  </a:cxn>
                  <a:cxn ang="0">
                    <a:pos x="69" y="12"/>
                  </a:cxn>
                  <a:cxn ang="0">
                    <a:pos x="61" y="6"/>
                  </a:cxn>
                  <a:cxn ang="0">
                    <a:pos x="55" y="2"/>
                  </a:cxn>
                  <a:cxn ang="0">
                    <a:pos x="48" y="0"/>
                  </a:cxn>
                  <a:cxn ang="0">
                    <a:pos x="40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7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2" y="23"/>
                  </a:cxn>
                  <a:cxn ang="0">
                    <a:pos x="0" y="30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10" y="65"/>
                  </a:cxn>
                  <a:cxn ang="0">
                    <a:pos x="14" y="68"/>
                  </a:cxn>
                  <a:cxn ang="0">
                    <a:pos x="19" y="72"/>
                  </a:cxn>
                  <a:cxn ang="0">
                    <a:pos x="25" y="76"/>
                  </a:cxn>
                  <a:cxn ang="0">
                    <a:pos x="31" y="78"/>
                  </a:cxn>
                  <a:cxn ang="0">
                    <a:pos x="34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3" y="74"/>
                  </a:cxn>
                  <a:cxn ang="0">
                    <a:pos x="25" y="72"/>
                  </a:cxn>
                  <a:cxn ang="0">
                    <a:pos x="19" y="68"/>
                  </a:cxn>
                  <a:cxn ang="0">
                    <a:pos x="14" y="65"/>
                  </a:cxn>
                  <a:cxn ang="0">
                    <a:pos x="10" y="59"/>
                  </a:cxn>
                  <a:cxn ang="0">
                    <a:pos x="6" y="53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32"/>
                  </a:cxn>
                  <a:cxn ang="0">
                    <a:pos x="6" y="25"/>
                  </a:cxn>
                  <a:cxn ang="0">
                    <a:pos x="10" y="19"/>
                  </a:cxn>
                  <a:cxn ang="0">
                    <a:pos x="14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3" y="4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53" y="6"/>
                  </a:cxn>
                  <a:cxn ang="0">
                    <a:pos x="59" y="10"/>
                  </a:cxn>
                  <a:cxn ang="0">
                    <a:pos x="65" y="13"/>
                  </a:cxn>
                  <a:cxn ang="0">
                    <a:pos x="69" y="19"/>
                  </a:cxn>
                  <a:cxn ang="0">
                    <a:pos x="72" y="25"/>
                  </a:cxn>
                  <a:cxn ang="0">
                    <a:pos x="74" y="32"/>
                  </a:cxn>
                  <a:cxn ang="0">
                    <a:pos x="76" y="40"/>
                  </a:cxn>
                  <a:cxn ang="0">
                    <a:pos x="74" y="48"/>
                  </a:cxn>
                  <a:cxn ang="0">
                    <a:pos x="72" y="53"/>
                  </a:cxn>
                  <a:cxn ang="0">
                    <a:pos x="69" y="61"/>
                  </a:cxn>
                  <a:cxn ang="0">
                    <a:pos x="63" y="66"/>
                  </a:cxn>
                  <a:cxn ang="0">
                    <a:pos x="67" y="65"/>
                  </a:cxn>
                  <a:cxn ang="0">
                    <a:pos x="70" y="63"/>
                  </a:cxn>
                  <a:cxn ang="0">
                    <a:pos x="74" y="59"/>
                  </a:cxn>
                  <a:cxn ang="0">
                    <a:pos x="78" y="51"/>
                  </a:cxn>
                  <a:cxn ang="0">
                    <a:pos x="78" y="46"/>
                  </a:cxn>
                  <a:cxn ang="0">
                    <a:pos x="80" y="40"/>
                  </a:cxn>
                </a:cxnLst>
                <a:rect l="0" t="0" r="r" b="b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25" name="Freeform 225"/>
              <p:cNvSpPr/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/>
                <a:ahLst/>
                <a:cxnLst>
                  <a:cxn ang="0">
                    <a:pos x="74" y="28"/>
                  </a:cxn>
                  <a:cxn ang="0">
                    <a:pos x="68" y="15"/>
                  </a:cxn>
                  <a:cxn ang="0">
                    <a:pos x="59" y="6"/>
                  </a:cxn>
                  <a:cxn ang="0">
                    <a:pos x="46" y="0"/>
                  </a:cxn>
                  <a:cxn ang="0">
                    <a:pos x="31" y="0"/>
                  </a:cxn>
                  <a:cxn ang="0">
                    <a:pos x="17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4"/>
                  </a:cxn>
                  <a:cxn ang="0">
                    <a:pos x="6" y="57"/>
                  </a:cxn>
                  <a:cxn ang="0">
                    <a:pos x="13" y="66"/>
                  </a:cxn>
                  <a:cxn ang="0">
                    <a:pos x="25" y="74"/>
                  </a:cxn>
                  <a:cxn ang="0">
                    <a:pos x="34" y="74"/>
                  </a:cxn>
                  <a:cxn ang="0">
                    <a:pos x="38" y="72"/>
                  </a:cxn>
                  <a:cxn ang="0">
                    <a:pos x="40" y="72"/>
                  </a:cxn>
                  <a:cxn ang="0">
                    <a:pos x="40" y="70"/>
                  </a:cxn>
                  <a:cxn ang="0">
                    <a:pos x="31" y="70"/>
                  </a:cxn>
                  <a:cxn ang="0">
                    <a:pos x="19" y="64"/>
                  </a:cxn>
                  <a:cxn ang="0">
                    <a:pos x="10" y="57"/>
                  </a:cxn>
                  <a:cxn ang="0">
                    <a:pos x="4" y="44"/>
                  </a:cxn>
                  <a:cxn ang="0">
                    <a:pos x="4" y="30"/>
                  </a:cxn>
                  <a:cxn ang="0">
                    <a:pos x="10" y="17"/>
                  </a:cxn>
                  <a:cxn ang="0">
                    <a:pos x="19" y="10"/>
                  </a:cxn>
                  <a:cxn ang="0">
                    <a:pos x="31" y="4"/>
                  </a:cxn>
                  <a:cxn ang="0">
                    <a:pos x="44" y="4"/>
                  </a:cxn>
                  <a:cxn ang="0">
                    <a:pos x="57" y="10"/>
                  </a:cxn>
                  <a:cxn ang="0">
                    <a:pos x="67" y="17"/>
                  </a:cxn>
                  <a:cxn ang="0">
                    <a:pos x="70" y="30"/>
                  </a:cxn>
                  <a:cxn ang="0">
                    <a:pos x="70" y="46"/>
                  </a:cxn>
                  <a:cxn ang="0">
                    <a:pos x="63" y="61"/>
                  </a:cxn>
                  <a:cxn ang="0">
                    <a:pos x="61" y="64"/>
                  </a:cxn>
                  <a:cxn ang="0">
                    <a:pos x="70" y="57"/>
                  </a:cxn>
                  <a:cxn ang="0">
                    <a:pos x="74" y="44"/>
                  </a:cxn>
                </a:cxnLst>
                <a:rect l="0" t="0" r="r" b="b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26" name="Freeform 226"/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/>
                <a:ahLst/>
                <a:cxnLst>
                  <a:cxn ang="0">
                    <a:pos x="70" y="28"/>
                  </a:cxn>
                  <a:cxn ang="0">
                    <a:pos x="65" y="15"/>
                  </a:cxn>
                  <a:cxn ang="0">
                    <a:pos x="55" y="6"/>
                  </a:cxn>
                  <a:cxn ang="0">
                    <a:pos x="44" y="0"/>
                  </a:cxn>
                  <a:cxn ang="0">
                    <a:pos x="29" y="0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2"/>
                  </a:cxn>
                  <a:cxn ang="0">
                    <a:pos x="6" y="55"/>
                  </a:cxn>
                  <a:cxn ang="0">
                    <a:pos x="15" y="64"/>
                  </a:cxn>
                  <a:cxn ang="0">
                    <a:pos x="29" y="70"/>
                  </a:cxn>
                  <a:cxn ang="0">
                    <a:pos x="36" y="70"/>
                  </a:cxn>
                  <a:cxn ang="0">
                    <a:pos x="40" y="68"/>
                  </a:cxn>
                  <a:cxn ang="0">
                    <a:pos x="51" y="64"/>
                  </a:cxn>
                  <a:cxn ang="0">
                    <a:pos x="65" y="57"/>
                  </a:cxn>
                  <a:cxn ang="0">
                    <a:pos x="70" y="44"/>
                  </a:cxn>
                  <a:cxn ang="0">
                    <a:pos x="68" y="36"/>
                  </a:cxn>
                  <a:cxn ang="0">
                    <a:pos x="65" y="47"/>
                  </a:cxn>
                  <a:cxn ang="0">
                    <a:pos x="59" y="59"/>
                  </a:cxn>
                  <a:cxn ang="0">
                    <a:pos x="48" y="64"/>
                  </a:cxn>
                  <a:cxn ang="0">
                    <a:pos x="36" y="68"/>
                  </a:cxn>
                  <a:cxn ang="0">
                    <a:pos x="23" y="64"/>
                  </a:cxn>
                  <a:cxn ang="0">
                    <a:pos x="13" y="59"/>
                  </a:cxn>
                  <a:cxn ang="0">
                    <a:pos x="6" y="47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3" y="13"/>
                  </a:cxn>
                  <a:cxn ang="0">
                    <a:pos x="23" y="6"/>
                  </a:cxn>
                  <a:cxn ang="0">
                    <a:pos x="36" y="4"/>
                  </a:cxn>
                  <a:cxn ang="0">
                    <a:pos x="48" y="6"/>
                  </a:cxn>
                  <a:cxn ang="0">
                    <a:pos x="59" y="13"/>
                  </a:cxn>
                  <a:cxn ang="0">
                    <a:pos x="65" y="23"/>
                  </a:cxn>
                  <a:cxn ang="0">
                    <a:pos x="68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27" name="Freeform 227"/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3" y="13"/>
                  </a:cxn>
                  <a:cxn ang="0">
                    <a:pos x="53" y="6"/>
                  </a:cxn>
                  <a:cxn ang="0">
                    <a:pos x="40" y="0"/>
                  </a:cxn>
                  <a:cxn ang="0">
                    <a:pos x="27" y="0"/>
                  </a:cxn>
                  <a:cxn ang="0">
                    <a:pos x="15" y="6"/>
                  </a:cxn>
                  <a:cxn ang="0">
                    <a:pos x="6" y="13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6" y="53"/>
                  </a:cxn>
                  <a:cxn ang="0">
                    <a:pos x="15" y="60"/>
                  </a:cxn>
                  <a:cxn ang="0">
                    <a:pos x="27" y="66"/>
                  </a:cxn>
                  <a:cxn ang="0">
                    <a:pos x="36" y="66"/>
                  </a:cxn>
                  <a:cxn ang="0">
                    <a:pos x="38" y="66"/>
                  </a:cxn>
                  <a:cxn ang="0">
                    <a:pos x="46" y="64"/>
                  </a:cxn>
                  <a:cxn ang="0">
                    <a:pos x="59" y="57"/>
                  </a:cxn>
                  <a:cxn ang="0">
                    <a:pos x="66" y="42"/>
                  </a:cxn>
                  <a:cxn ang="0">
                    <a:pos x="64" y="34"/>
                  </a:cxn>
                  <a:cxn ang="0">
                    <a:pos x="61" y="45"/>
                  </a:cxn>
                  <a:cxn ang="0">
                    <a:pos x="55" y="55"/>
                  </a:cxn>
                  <a:cxn ang="0">
                    <a:pos x="46" y="60"/>
                  </a:cxn>
                  <a:cxn ang="0">
                    <a:pos x="34" y="64"/>
                  </a:cxn>
                  <a:cxn ang="0">
                    <a:pos x="23" y="60"/>
                  </a:cxn>
                  <a:cxn ang="0">
                    <a:pos x="11" y="55"/>
                  </a:cxn>
                  <a:cxn ang="0">
                    <a:pos x="6" y="45"/>
                  </a:cxn>
                  <a:cxn ang="0">
                    <a:pos x="4" y="34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6" y="6"/>
                  </a:cxn>
                  <a:cxn ang="0">
                    <a:pos x="55" y="11"/>
                  </a:cxn>
                  <a:cxn ang="0">
                    <a:pos x="61" y="21"/>
                  </a:cxn>
                  <a:cxn ang="0">
                    <a:pos x="64" y="34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28" name="Freeform 228"/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59" y="13"/>
                  </a:cxn>
                  <a:cxn ang="0">
                    <a:pos x="49" y="4"/>
                  </a:cxn>
                  <a:cxn ang="0">
                    <a:pos x="38" y="0"/>
                  </a:cxn>
                  <a:cxn ang="0">
                    <a:pos x="25" y="0"/>
                  </a:cxn>
                  <a:cxn ang="0">
                    <a:pos x="13" y="4"/>
                  </a:cxn>
                  <a:cxn ang="0">
                    <a:pos x="6" y="13"/>
                  </a:cxn>
                  <a:cxn ang="0">
                    <a:pos x="0" y="24"/>
                  </a:cxn>
                  <a:cxn ang="0">
                    <a:pos x="0" y="38"/>
                  </a:cxn>
                  <a:cxn ang="0">
                    <a:pos x="6" y="49"/>
                  </a:cxn>
                  <a:cxn ang="0">
                    <a:pos x="13" y="58"/>
                  </a:cxn>
                  <a:cxn ang="0">
                    <a:pos x="25" y="62"/>
                  </a:cxn>
                  <a:cxn ang="0">
                    <a:pos x="38" y="62"/>
                  </a:cxn>
                  <a:cxn ang="0">
                    <a:pos x="49" y="58"/>
                  </a:cxn>
                  <a:cxn ang="0">
                    <a:pos x="59" y="49"/>
                  </a:cxn>
                  <a:cxn ang="0">
                    <a:pos x="62" y="38"/>
                  </a:cxn>
                  <a:cxn ang="0">
                    <a:pos x="61" y="32"/>
                  </a:cxn>
                  <a:cxn ang="0">
                    <a:pos x="59" y="41"/>
                  </a:cxn>
                  <a:cxn ang="0">
                    <a:pos x="51" y="51"/>
                  </a:cxn>
                  <a:cxn ang="0">
                    <a:pos x="44" y="57"/>
                  </a:cxn>
                  <a:cxn ang="0">
                    <a:pos x="32" y="60"/>
                  </a:cxn>
                  <a:cxn ang="0">
                    <a:pos x="21" y="57"/>
                  </a:cxn>
                  <a:cxn ang="0">
                    <a:pos x="11" y="51"/>
                  </a:cxn>
                  <a:cxn ang="0">
                    <a:pos x="6" y="41"/>
                  </a:cxn>
                  <a:cxn ang="0">
                    <a:pos x="4" y="32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1" y="5"/>
                  </a:cxn>
                  <a:cxn ang="0">
                    <a:pos x="32" y="4"/>
                  </a:cxn>
                  <a:cxn ang="0">
                    <a:pos x="44" y="5"/>
                  </a:cxn>
                  <a:cxn ang="0">
                    <a:pos x="51" y="11"/>
                  </a:cxn>
                  <a:cxn ang="0">
                    <a:pos x="59" y="21"/>
                  </a:cxn>
                  <a:cxn ang="0">
                    <a:pos x="61" y="32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29" name="Freeform 229"/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/>
                <a:ahLst/>
                <a:cxnLst>
                  <a:cxn ang="0">
                    <a:pos x="59" y="22"/>
                  </a:cxn>
                  <a:cxn ang="0">
                    <a:pos x="55" y="13"/>
                  </a:cxn>
                  <a:cxn ang="0">
                    <a:pos x="47" y="3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13" y="3"/>
                  </a:cxn>
                  <a:cxn ang="0">
                    <a:pos x="4" y="13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5"/>
                  </a:cxn>
                  <a:cxn ang="0">
                    <a:pos x="13" y="55"/>
                  </a:cxn>
                  <a:cxn ang="0">
                    <a:pos x="24" y="58"/>
                  </a:cxn>
                  <a:cxn ang="0">
                    <a:pos x="36" y="58"/>
                  </a:cxn>
                  <a:cxn ang="0">
                    <a:pos x="47" y="55"/>
                  </a:cxn>
                  <a:cxn ang="0">
                    <a:pos x="55" y="45"/>
                  </a:cxn>
                  <a:cxn ang="0">
                    <a:pos x="59" y="36"/>
                  </a:cxn>
                  <a:cxn ang="0">
                    <a:pos x="57" y="30"/>
                  </a:cxn>
                  <a:cxn ang="0">
                    <a:pos x="55" y="39"/>
                  </a:cxn>
                  <a:cxn ang="0">
                    <a:pos x="49" y="47"/>
                  </a:cxn>
                  <a:cxn ang="0">
                    <a:pos x="40" y="53"/>
                  </a:cxn>
                  <a:cxn ang="0">
                    <a:pos x="30" y="56"/>
                  </a:cxn>
                  <a:cxn ang="0">
                    <a:pos x="19" y="53"/>
                  </a:cxn>
                  <a:cxn ang="0">
                    <a:pos x="11" y="47"/>
                  </a:cxn>
                  <a:cxn ang="0">
                    <a:pos x="5" y="39"/>
                  </a:cxn>
                  <a:cxn ang="0">
                    <a:pos x="4" y="30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5"/>
                  </a:cxn>
                  <a:cxn ang="0">
                    <a:pos x="30" y="3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5" y="19"/>
                  </a:cxn>
                  <a:cxn ang="0">
                    <a:pos x="57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30" name="Freeform 230"/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55" y="22"/>
                  </a:cxn>
                  <a:cxn ang="0">
                    <a:pos x="55" y="17"/>
                  </a:cxn>
                  <a:cxn ang="0">
                    <a:pos x="51" y="11"/>
                  </a:cxn>
                  <a:cxn ang="0">
                    <a:pos x="47" y="7"/>
                  </a:cxn>
                  <a:cxn ang="0">
                    <a:pos x="43" y="3"/>
                  </a:cxn>
                  <a:cxn ang="0">
                    <a:pos x="40" y="1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1" y="3"/>
                  </a:cxn>
                  <a:cxn ang="0">
                    <a:pos x="7" y="7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3" y="43"/>
                  </a:cxn>
                  <a:cxn ang="0">
                    <a:pos x="7" y="47"/>
                  </a:cxn>
                  <a:cxn ang="0">
                    <a:pos x="11" y="51"/>
                  </a:cxn>
                  <a:cxn ang="0">
                    <a:pos x="17" y="53"/>
                  </a:cxn>
                  <a:cxn ang="0">
                    <a:pos x="22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3"/>
                  </a:cxn>
                  <a:cxn ang="0">
                    <a:pos x="43" y="51"/>
                  </a:cxn>
                  <a:cxn ang="0">
                    <a:pos x="47" y="47"/>
                  </a:cxn>
                  <a:cxn ang="0">
                    <a:pos x="51" y="43"/>
                  </a:cxn>
                  <a:cxn ang="0">
                    <a:pos x="55" y="37"/>
                  </a:cxn>
                  <a:cxn ang="0">
                    <a:pos x="55" y="34"/>
                  </a:cxn>
                  <a:cxn ang="0">
                    <a:pos x="57" y="28"/>
                  </a:cxn>
                  <a:cxn ang="0">
                    <a:pos x="53" y="28"/>
                  </a:cxn>
                  <a:cxn ang="0">
                    <a:pos x="51" y="37"/>
                  </a:cxn>
                  <a:cxn ang="0">
                    <a:pos x="45" y="45"/>
                  </a:cxn>
                  <a:cxn ang="0">
                    <a:pos x="38" y="49"/>
                  </a:cxn>
                  <a:cxn ang="0">
                    <a:pos x="28" y="53"/>
                  </a:cxn>
                  <a:cxn ang="0">
                    <a:pos x="19" y="49"/>
                  </a:cxn>
                  <a:cxn ang="0">
                    <a:pos x="11" y="45"/>
                  </a:cxn>
                  <a:cxn ang="0">
                    <a:pos x="5" y="37"/>
                  </a:cxn>
                  <a:cxn ang="0">
                    <a:pos x="3" y="28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9" y="5"/>
                  </a:cxn>
                  <a:cxn ang="0">
                    <a:pos x="28" y="3"/>
                  </a:cxn>
                  <a:cxn ang="0">
                    <a:pos x="38" y="5"/>
                  </a:cxn>
                  <a:cxn ang="0">
                    <a:pos x="45" y="9"/>
                  </a:cxn>
                  <a:cxn ang="0">
                    <a:pos x="51" y="17"/>
                  </a:cxn>
                  <a:cxn ang="0">
                    <a:pos x="53" y="28"/>
                  </a:cxn>
                </a:cxnLst>
                <a:rect l="0" t="0" r="r" b="b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31" name="Freeform 231"/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1" y="21"/>
                  </a:cxn>
                  <a:cxn ang="0">
                    <a:pos x="51" y="16"/>
                  </a:cxn>
                  <a:cxn ang="0">
                    <a:pos x="47" y="12"/>
                  </a:cxn>
                  <a:cxn ang="0">
                    <a:pos x="45" y="8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0" y="0"/>
                  </a:cxn>
                  <a:cxn ang="0">
                    <a:pos x="15" y="2"/>
                  </a:cxn>
                  <a:cxn ang="0">
                    <a:pos x="11" y="4"/>
                  </a:cxn>
                  <a:cxn ang="0">
                    <a:pos x="7" y="8"/>
                  </a:cxn>
                  <a:cxn ang="0">
                    <a:pos x="3" y="12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1" y="36"/>
                  </a:cxn>
                  <a:cxn ang="0">
                    <a:pos x="3" y="40"/>
                  </a:cxn>
                  <a:cxn ang="0">
                    <a:pos x="7" y="44"/>
                  </a:cxn>
                  <a:cxn ang="0">
                    <a:pos x="11" y="48"/>
                  </a:cxn>
                  <a:cxn ang="0">
                    <a:pos x="15" y="50"/>
                  </a:cxn>
                  <a:cxn ang="0">
                    <a:pos x="20" y="52"/>
                  </a:cxn>
                  <a:cxn ang="0">
                    <a:pos x="26" y="53"/>
                  </a:cxn>
                  <a:cxn ang="0">
                    <a:pos x="32" y="52"/>
                  </a:cxn>
                  <a:cxn ang="0">
                    <a:pos x="36" y="50"/>
                  </a:cxn>
                  <a:cxn ang="0">
                    <a:pos x="41" y="48"/>
                  </a:cxn>
                  <a:cxn ang="0">
                    <a:pos x="45" y="44"/>
                  </a:cxn>
                  <a:cxn ang="0">
                    <a:pos x="47" y="40"/>
                  </a:cxn>
                  <a:cxn ang="0">
                    <a:pos x="51" y="36"/>
                  </a:cxn>
                  <a:cxn ang="0">
                    <a:pos x="51" y="31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5"/>
                  </a:cxn>
                  <a:cxn ang="0">
                    <a:pos x="41" y="42"/>
                  </a:cxn>
                  <a:cxn ang="0">
                    <a:pos x="34" y="48"/>
                  </a:cxn>
                  <a:cxn ang="0">
                    <a:pos x="26" y="50"/>
                  </a:cxn>
                  <a:cxn ang="0">
                    <a:pos x="17" y="48"/>
                  </a:cxn>
                  <a:cxn ang="0">
                    <a:pos x="9" y="42"/>
                  </a:cxn>
                  <a:cxn ang="0">
                    <a:pos x="5" y="35"/>
                  </a:cxn>
                  <a:cxn ang="0">
                    <a:pos x="3" y="27"/>
                  </a:cxn>
                  <a:cxn ang="0">
                    <a:pos x="5" y="17"/>
                  </a:cxn>
                  <a:cxn ang="0">
                    <a:pos x="9" y="10"/>
                  </a:cxn>
                  <a:cxn ang="0">
                    <a:pos x="17" y="4"/>
                  </a:cxn>
                  <a:cxn ang="0">
                    <a:pos x="26" y="4"/>
                  </a:cxn>
                  <a:cxn ang="0">
                    <a:pos x="34" y="4"/>
                  </a:cxn>
                  <a:cxn ang="0">
                    <a:pos x="41" y="10"/>
                  </a:cxn>
                  <a:cxn ang="0">
                    <a:pos x="47" y="17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32" name="Freeform 232"/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/>
                <a:ahLst/>
                <a:cxnLst>
                  <a:cxn ang="0">
                    <a:pos x="50" y="25"/>
                  </a:cxn>
                  <a:cxn ang="0">
                    <a:pos x="48" y="14"/>
                  </a:cxn>
                  <a:cxn ang="0">
                    <a:pos x="42" y="6"/>
                  </a:cxn>
                  <a:cxn ang="0">
                    <a:pos x="35" y="2"/>
                  </a:cxn>
                  <a:cxn ang="0">
                    <a:pos x="25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6"/>
                  </a:cxn>
                  <a:cxn ang="0">
                    <a:pos x="25" y="50"/>
                  </a:cxn>
                  <a:cxn ang="0">
                    <a:pos x="35" y="46"/>
                  </a:cxn>
                  <a:cxn ang="0">
                    <a:pos x="42" y="42"/>
                  </a:cxn>
                  <a:cxn ang="0">
                    <a:pos x="48" y="34"/>
                  </a:cxn>
                  <a:cxn ang="0">
                    <a:pos x="50" y="25"/>
                  </a:cxn>
                  <a:cxn ang="0">
                    <a:pos x="46" y="25"/>
                  </a:cxn>
                  <a:cxn ang="0">
                    <a:pos x="44" y="33"/>
                  </a:cxn>
                  <a:cxn ang="0">
                    <a:pos x="40" y="38"/>
                  </a:cxn>
                  <a:cxn ang="0">
                    <a:pos x="33" y="44"/>
                  </a:cxn>
                  <a:cxn ang="0">
                    <a:pos x="25" y="46"/>
                  </a:cxn>
                  <a:cxn ang="0">
                    <a:pos x="16" y="44"/>
                  </a:cxn>
                  <a:cxn ang="0">
                    <a:pos x="10" y="38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6" y="4"/>
                  </a:cxn>
                  <a:cxn ang="0">
                    <a:pos x="25" y="4"/>
                  </a:cxn>
                  <a:cxn ang="0">
                    <a:pos x="33" y="4"/>
                  </a:cxn>
                  <a:cxn ang="0">
                    <a:pos x="40" y="10"/>
                  </a:cxn>
                  <a:cxn ang="0">
                    <a:pos x="44" y="15"/>
                  </a:cxn>
                  <a:cxn ang="0">
                    <a:pos x="46" y="25"/>
                  </a:cxn>
                </a:cxnLst>
                <a:rect l="0" t="0" r="r" b="b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33" name="Freeform 233"/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/>
                <a:ahLst/>
                <a:cxnLst>
                  <a:cxn ang="0">
                    <a:pos x="46" y="23"/>
                  </a:cxn>
                  <a:cxn ang="0">
                    <a:pos x="44" y="13"/>
                  </a:cxn>
                  <a:cxn ang="0">
                    <a:pos x="38" y="6"/>
                  </a:cxn>
                  <a:cxn ang="0">
                    <a:pos x="31" y="0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6" y="38"/>
                  </a:cxn>
                  <a:cxn ang="0">
                    <a:pos x="14" y="44"/>
                  </a:cxn>
                  <a:cxn ang="0">
                    <a:pos x="23" y="46"/>
                  </a:cxn>
                  <a:cxn ang="0">
                    <a:pos x="31" y="44"/>
                  </a:cxn>
                  <a:cxn ang="0">
                    <a:pos x="38" y="38"/>
                  </a:cxn>
                  <a:cxn ang="0">
                    <a:pos x="44" y="31"/>
                  </a:cxn>
                  <a:cxn ang="0">
                    <a:pos x="46" y="23"/>
                  </a:cxn>
                  <a:cxn ang="0">
                    <a:pos x="42" y="23"/>
                  </a:cxn>
                  <a:cxn ang="0">
                    <a:pos x="40" y="29"/>
                  </a:cxn>
                  <a:cxn ang="0">
                    <a:pos x="36" y="36"/>
                  </a:cxn>
                  <a:cxn ang="0">
                    <a:pos x="31" y="40"/>
                  </a:cxn>
                  <a:cxn ang="0">
                    <a:pos x="23" y="42"/>
                  </a:cxn>
                  <a:cxn ang="0">
                    <a:pos x="16" y="40"/>
                  </a:cxn>
                  <a:cxn ang="0">
                    <a:pos x="10" y="36"/>
                  </a:cxn>
                  <a:cxn ang="0">
                    <a:pos x="6" y="29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8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40" y="15"/>
                  </a:cxn>
                  <a:cxn ang="0">
                    <a:pos x="42" y="23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34" name="Freeform 234"/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29" y="0"/>
                  </a:cxn>
                  <a:cxn ang="0">
                    <a:pos x="21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12" y="40"/>
                  </a:cxn>
                  <a:cxn ang="0">
                    <a:pos x="21" y="42"/>
                  </a:cxn>
                  <a:cxn ang="0">
                    <a:pos x="29" y="40"/>
                  </a:cxn>
                  <a:cxn ang="0">
                    <a:pos x="36" y="34"/>
                  </a:cxn>
                  <a:cxn ang="0">
                    <a:pos x="40" y="29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6" y="27"/>
                  </a:cxn>
                  <a:cxn ang="0">
                    <a:pos x="33" y="32"/>
                  </a:cxn>
                  <a:cxn ang="0">
                    <a:pos x="27" y="36"/>
                  </a:cxn>
                  <a:cxn ang="0">
                    <a:pos x="21" y="38"/>
                  </a:cxn>
                  <a:cxn ang="0">
                    <a:pos x="14" y="36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3"/>
                  </a:cxn>
                  <a:cxn ang="0">
                    <a:pos x="8" y="8"/>
                  </a:cxn>
                  <a:cxn ang="0">
                    <a:pos x="14" y="4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3" y="8"/>
                  </a:cxn>
                  <a:cxn ang="0">
                    <a:pos x="36" y="13"/>
                  </a:cxn>
                  <a:cxn ang="0">
                    <a:pos x="38" y="21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35" name="Freeform 235"/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6" y="11"/>
                  </a:cxn>
                  <a:cxn ang="0">
                    <a:pos x="32" y="4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6" y="4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5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27" y="36"/>
                  </a:cxn>
                  <a:cxn ang="0">
                    <a:pos x="32" y="32"/>
                  </a:cxn>
                  <a:cxn ang="0">
                    <a:pos x="36" y="25"/>
                  </a:cxn>
                  <a:cxn ang="0">
                    <a:pos x="38" y="19"/>
                  </a:cxn>
                  <a:cxn ang="0">
                    <a:pos x="34" y="19"/>
                  </a:cxn>
                  <a:cxn ang="0">
                    <a:pos x="32" y="25"/>
                  </a:cxn>
                  <a:cxn ang="0">
                    <a:pos x="29" y="28"/>
                  </a:cxn>
                  <a:cxn ang="0">
                    <a:pos x="25" y="32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8"/>
                  </a:cxn>
                  <a:cxn ang="0">
                    <a:pos x="4" y="25"/>
                  </a:cxn>
                  <a:cxn ang="0">
                    <a:pos x="4" y="19"/>
                  </a:cxn>
                  <a:cxn ang="0">
                    <a:pos x="4" y="11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9" y="8"/>
                  </a:cxn>
                  <a:cxn ang="0">
                    <a:pos x="32" y="11"/>
                  </a:cxn>
                  <a:cxn ang="0">
                    <a:pos x="34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36" name="Freeform 236"/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32" y="9"/>
                  </a:cxn>
                  <a:cxn ang="0">
                    <a:pos x="29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0"/>
                  </a:cxn>
                  <a:cxn ang="0">
                    <a:pos x="4" y="4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7" y="34"/>
                  </a:cxn>
                  <a:cxn ang="0">
                    <a:pos x="23" y="32"/>
                  </a:cxn>
                  <a:cxn ang="0">
                    <a:pos x="29" y="28"/>
                  </a:cxn>
                  <a:cxn ang="0">
                    <a:pos x="32" y="23"/>
                  </a:cxn>
                  <a:cxn ang="0">
                    <a:pos x="34" y="17"/>
                  </a:cxn>
                  <a:cxn ang="0">
                    <a:pos x="30" y="17"/>
                  </a:cxn>
                  <a:cxn ang="0">
                    <a:pos x="29" y="21"/>
                  </a:cxn>
                  <a:cxn ang="0">
                    <a:pos x="27" y="25"/>
                  </a:cxn>
                  <a:cxn ang="0">
                    <a:pos x="21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8" y="25"/>
                  </a:cxn>
                  <a:cxn ang="0">
                    <a:pos x="4" y="21"/>
                  </a:cxn>
                  <a:cxn ang="0">
                    <a:pos x="4" y="17"/>
                  </a:cxn>
                  <a:cxn ang="0">
                    <a:pos x="4" y="11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1" y="4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30" y="17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37" name="Freeform 237"/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/>
                <a:ahLst/>
                <a:cxnLst>
                  <a:cxn ang="0">
                    <a:pos x="30" y="15"/>
                  </a:cxn>
                  <a:cxn ang="0">
                    <a:pos x="28" y="7"/>
                  </a:cxn>
                  <a:cxn ang="0">
                    <a:pos x="25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4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21" y="28"/>
                  </a:cxn>
                  <a:cxn ang="0">
                    <a:pos x="25" y="24"/>
                  </a:cxn>
                  <a:cxn ang="0">
                    <a:pos x="28" y="21"/>
                  </a:cxn>
                  <a:cxn ang="0">
                    <a:pos x="30" y="15"/>
                  </a:cxn>
                  <a:cxn ang="0">
                    <a:pos x="27" y="15"/>
                  </a:cxn>
                  <a:cxn ang="0">
                    <a:pos x="25" y="19"/>
                  </a:cxn>
                  <a:cxn ang="0">
                    <a:pos x="23" y="23"/>
                  </a:cxn>
                  <a:cxn ang="0">
                    <a:pos x="19" y="24"/>
                  </a:cxn>
                  <a:cxn ang="0">
                    <a:pos x="15" y="26"/>
                  </a:cxn>
                  <a:cxn ang="0">
                    <a:pos x="9" y="24"/>
                  </a:cxn>
                  <a:cxn ang="0">
                    <a:pos x="8" y="23"/>
                  </a:cxn>
                  <a:cxn ang="0">
                    <a:pos x="4" y="19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9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25" y="9"/>
                  </a:cxn>
                  <a:cxn ang="0">
                    <a:pos x="27" y="15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38" name="Freeform 238"/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5" y="7"/>
                  </a:cxn>
                  <a:cxn ang="0">
                    <a:pos x="23" y="3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7" y="24"/>
                  </a:cxn>
                  <a:cxn ang="0">
                    <a:pos x="23" y="21"/>
                  </a:cxn>
                  <a:cxn ang="0">
                    <a:pos x="25" y="17"/>
                  </a:cxn>
                  <a:cxn ang="0">
                    <a:pos x="26" y="13"/>
                  </a:cxn>
                  <a:cxn ang="0">
                    <a:pos x="23" y="13"/>
                  </a:cxn>
                  <a:cxn ang="0">
                    <a:pos x="21" y="15"/>
                  </a:cxn>
                  <a:cxn ang="0">
                    <a:pos x="19" y="19"/>
                  </a:cxn>
                  <a:cxn ang="0">
                    <a:pos x="17" y="21"/>
                  </a:cxn>
                  <a:cxn ang="0">
                    <a:pos x="13" y="22"/>
                  </a:cxn>
                  <a:cxn ang="0">
                    <a:pos x="9" y="21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9" y="3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3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39" name="Freeform 239"/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/>
                <a:ahLst/>
                <a:cxnLst>
                  <a:cxn ang="0">
                    <a:pos x="23" y="11"/>
                  </a:cxn>
                  <a:cxn ang="0">
                    <a:pos x="21" y="5"/>
                  </a:cxn>
                  <a:cxn ang="0">
                    <a:pos x="19" y="1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5" y="20"/>
                  </a:cxn>
                  <a:cxn ang="0">
                    <a:pos x="11" y="22"/>
                  </a:cxn>
                  <a:cxn ang="0">
                    <a:pos x="15" y="20"/>
                  </a:cxn>
                  <a:cxn ang="0">
                    <a:pos x="19" y="19"/>
                  </a:cxn>
                  <a:cxn ang="0">
                    <a:pos x="21" y="15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3"/>
                  </a:cxn>
                  <a:cxn ang="0">
                    <a:pos x="17" y="15"/>
                  </a:cxn>
                  <a:cxn ang="0">
                    <a:pos x="13" y="17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5"/>
                  </a:cxn>
                  <a:cxn ang="0">
                    <a:pos x="4" y="13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3" y="3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19" y="11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40" name="Freeform 240"/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8"/>
                  </a:cxn>
                  <a:cxn ang="0">
                    <a:pos x="15" y="16"/>
                  </a:cxn>
                  <a:cxn ang="0">
                    <a:pos x="17" y="12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3" y="10"/>
                  </a:cxn>
                  <a:cxn ang="0">
                    <a:pos x="5" y="4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41" name="Freeform 241"/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7" y="16"/>
                  </a:cxn>
                  <a:cxn ang="0">
                    <a:pos x="9" y="14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7" y="12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7" y="4"/>
                  </a:cxn>
                  <a:cxn ang="0">
                    <a:pos x="9" y="4"/>
                  </a:cxn>
                  <a:cxn ang="0">
                    <a:pos x="11" y="8"/>
                  </a:cxn>
                </a:cxnLst>
                <a:rect l="0" t="0" r="r" b="b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42" name="Freeform 242"/>
              <p:cNvSpPr/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0" y="10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43" name="Freeform 243"/>
              <p:cNvSpPr/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44" name="Freeform 244"/>
              <p:cNvSpPr/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45" name="Freeform 245"/>
              <p:cNvSpPr/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/>
                <a:ahLst/>
                <a:cxnLst>
                  <a:cxn ang="0">
                    <a:pos x="3" y="125"/>
                  </a:cxn>
                  <a:cxn ang="0">
                    <a:pos x="17" y="119"/>
                  </a:cxn>
                  <a:cxn ang="0">
                    <a:pos x="41" y="111"/>
                  </a:cxn>
                  <a:cxn ang="0">
                    <a:pos x="85" y="106"/>
                  </a:cxn>
                  <a:cxn ang="0">
                    <a:pos x="125" y="108"/>
                  </a:cxn>
                  <a:cxn ang="0">
                    <a:pos x="153" y="115"/>
                  </a:cxn>
                  <a:cxn ang="0">
                    <a:pos x="161" y="123"/>
                  </a:cxn>
                  <a:cxn ang="0">
                    <a:pos x="161" y="136"/>
                  </a:cxn>
                  <a:cxn ang="0">
                    <a:pos x="151" y="153"/>
                  </a:cxn>
                  <a:cxn ang="0">
                    <a:pos x="130" y="178"/>
                  </a:cxn>
                  <a:cxn ang="0">
                    <a:pos x="115" y="195"/>
                  </a:cxn>
                  <a:cxn ang="0">
                    <a:pos x="129" y="197"/>
                  </a:cxn>
                  <a:cxn ang="0">
                    <a:pos x="176" y="187"/>
                  </a:cxn>
                  <a:cxn ang="0">
                    <a:pos x="231" y="172"/>
                  </a:cxn>
                  <a:cxn ang="0">
                    <a:pos x="269" y="165"/>
                  </a:cxn>
                  <a:cxn ang="0">
                    <a:pos x="301" y="159"/>
                  </a:cxn>
                  <a:cxn ang="0">
                    <a:pos x="335" y="155"/>
                  </a:cxn>
                  <a:cxn ang="0">
                    <a:pos x="369" y="151"/>
                  </a:cxn>
                  <a:cxn ang="0">
                    <a:pos x="407" y="151"/>
                  </a:cxn>
                  <a:cxn ang="0">
                    <a:pos x="443" y="153"/>
                  </a:cxn>
                  <a:cxn ang="0">
                    <a:pos x="459" y="151"/>
                  </a:cxn>
                  <a:cxn ang="0">
                    <a:pos x="447" y="142"/>
                  </a:cxn>
                  <a:cxn ang="0">
                    <a:pos x="428" y="127"/>
                  </a:cxn>
                  <a:cxn ang="0">
                    <a:pos x="400" y="110"/>
                  </a:cxn>
                  <a:cxn ang="0">
                    <a:pos x="356" y="87"/>
                  </a:cxn>
                  <a:cxn ang="0">
                    <a:pos x="316" y="70"/>
                  </a:cxn>
                  <a:cxn ang="0">
                    <a:pos x="290" y="58"/>
                  </a:cxn>
                  <a:cxn ang="0">
                    <a:pos x="267" y="49"/>
                  </a:cxn>
                  <a:cxn ang="0">
                    <a:pos x="250" y="34"/>
                  </a:cxn>
                  <a:cxn ang="0">
                    <a:pos x="244" y="20"/>
                  </a:cxn>
                  <a:cxn ang="0">
                    <a:pos x="242" y="9"/>
                  </a:cxn>
                  <a:cxn ang="0">
                    <a:pos x="240" y="5"/>
                  </a:cxn>
                  <a:cxn ang="0">
                    <a:pos x="229" y="7"/>
                  </a:cxn>
                  <a:cxn ang="0">
                    <a:pos x="214" y="7"/>
                  </a:cxn>
                  <a:cxn ang="0">
                    <a:pos x="201" y="7"/>
                  </a:cxn>
                  <a:cxn ang="0">
                    <a:pos x="189" y="2"/>
                  </a:cxn>
                  <a:cxn ang="0">
                    <a:pos x="180" y="2"/>
                  </a:cxn>
                  <a:cxn ang="0">
                    <a:pos x="178" y="5"/>
                  </a:cxn>
                  <a:cxn ang="0">
                    <a:pos x="176" y="9"/>
                  </a:cxn>
                  <a:cxn ang="0">
                    <a:pos x="168" y="22"/>
                  </a:cxn>
                  <a:cxn ang="0">
                    <a:pos x="157" y="36"/>
                  </a:cxn>
                  <a:cxn ang="0">
                    <a:pos x="142" y="43"/>
                  </a:cxn>
                  <a:cxn ang="0">
                    <a:pos x="113" y="53"/>
                  </a:cxn>
                  <a:cxn ang="0">
                    <a:pos x="77" y="66"/>
                  </a:cxn>
                  <a:cxn ang="0">
                    <a:pos x="58" y="75"/>
                  </a:cxn>
                  <a:cxn ang="0">
                    <a:pos x="47" y="83"/>
                  </a:cxn>
                  <a:cxn ang="0">
                    <a:pos x="30" y="94"/>
                  </a:cxn>
                  <a:cxn ang="0">
                    <a:pos x="17" y="104"/>
                  </a:cxn>
                  <a:cxn ang="0">
                    <a:pos x="5" y="117"/>
                  </a:cxn>
                </a:cxnLst>
                <a:rect l="0" t="0" r="r" b="b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46" name="Freeform 246"/>
              <p:cNvSpPr/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/>
                <a:ahLst/>
                <a:cxnLst>
                  <a:cxn ang="0">
                    <a:pos x="250" y="55"/>
                  </a:cxn>
                  <a:cxn ang="0">
                    <a:pos x="221" y="77"/>
                  </a:cxn>
                  <a:cxn ang="0">
                    <a:pos x="210" y="87"/>
                  </a:cxn>
                  <a:cxn ang="0">
                    <a:pos x="223" y="66"/>
                  </a:cxn>
                  <a:cxn ang="0">
                    <a:pos x="233" y="51"/>
                  </a:cxn>
                  <a:cxn ang="0">
                    <a:pos x="231" y="30"/>
                  </a:cxn>
                  <a:cxn ang="0">
                    <a:pos x="221" y="17"/>
                  </a:cxn>
                  <a:cxn ang="0">
                    <a:pos x="214" y="13"/>
                  </a:cxn>
                  <a:cxn ang="0">
                    <a:pos x="206" y="19"/>
                  </a:cxn>
                  <a:cxn ang="0">
                    <a:pos x="204" y="30"/>
                  </a:cxn>
                  <a:cxn ang="0">
                    <a:pos x="201" y="34"/>
                  </a:cxn>
                  <a:cxn ang="0">
                    <a:pos x="172" y="41"/>
                  </a:cxn>
                  <a:cxn ang="0">
                    <a:pos x="134" y="55"/>
                  </a:cxn>
                  <a:cxn ang="0">
                    <a:pos x="98" y="68"/>
                  </a:cxn>
                  <a:cxn ang="0">
                    <a:pos x="64" y="81"/>
                  </a:cxn>
                  <a:cxn ang="0">
                    <a:pos x="43" y="94"/>
                  </a:cxn>
                  <a:cxn ang="0">
                    <a:pos x="32" y="104"/>
                  </a:cxn>
                  <a:cxn ang="0">
                    <a:pos x="34" y="106"/>
                  </a:cxn>
                  <a:cxn ang="0">
                    <a:pos x="37" y="108"/>
                  </a:cxn>
                  <a:cxn ang="0">
                    <a:pos x="32" y="113"/>
                  </a:cxn>
                  <a:cxn ang="0">
                    <a:pos x="11" y="123"/>
                  </a:cxn>
                  <a:cxn ang="0">
                    <a:pos x="3" y="125"/>
                  </a:cxn>
                  <a:cxn ang="0">
                    <a:pos x="0" y="123"/>
                  </a:cxn>
                  <a:cxn ang="0">
                    <a:pos x="5" y="117"/>
                  </a:cxn>
                  <a:cxn ang="0">
                    <a:pos x="13" y="110"/>
                  </a:cxn>
                  <a:cxn ang="0">
                    <a:pos x="19" y="104"/>
                  </a:cxn>
                  <a:cxn ang="0">
                    <a:pos x="28" y="96"/>
                  </a:cxn>
                  <a:cxn ang="0">
                    <a:pos x="45" y="85"/>
                  </a:cxn>
                  <a:cxn ang="0">
                    <a:pos x="58" y="75"/>
                  </a:cxn>
                  <a:cxn ang="0">
                    <a:pos x="68" y="70"/>
                  </a:cxn>
                  <a:cxn ang="0">
                    <a:pos x="93" y="60"/>
                  </a:cxn>
                  <a:cxn ang="0">
                    <a:pos x="130" y="47"/>
                  </a:cxn>
                  <a:cxn ang="0">
                    <a:pos x="155" y="38"/>
                  </a:cxn>
                  <a:cxn ang="0">
                    <a:pos x="161" y="32"/>
                  </a:cxn>
                  <a:cxn ang="0">
                    <a:pos x="166" y="22"/>
                  </a:cxn>
                  <a:cxn ang="0">
                    <a:pos x="174" y="13"/>
                  </a:cxn>
                  <a:cxn ang="0">
                    <a:pos x="178" y="3"/>
                  </a:cxn>
                  <a:cxn ang="0">
                    <a:pos x="180" y="2"/>
                  </a:cxn>
                  <a:cxn ang="0">
                    <a:pos x="187" y="0"/>
                  </a:cxn>
                  <a:cxn ang="0">
                    <a:pos x="199" y="5"/>
                  </a:cxn>
                  <a:cxn ang="0">
                    <a:pos x="206" y="7"/>
                  </a:cxn>
                  <a:cxn ang="0">
                    <a:pos x="220" y="7"/>
                  </a:cxn>
                  <a:cxn ang="0">
                    <a:pos x="231" y="7"/>
                  </a:cxn>
                  <a:cxn ang="0">
                    <a:pos x="239" y="5"/>
                  </a:cxn>
                  <a:cxn ang="0">
                    <a:pos x="244" y="11"/>
                  </a:cxn>
                  <a:cxn ang="0">
                    <a:pos x="242" y="19"/>
                  </a:cxn>
                  <a:cxn ang="0">
                    <a:pos x="244" y="26"/>
                  </a:cxn>
                  <a:cxn ang="0">
                    <a:pos x="248" y="32"/>
                  </a:cxn>
                  <a:cxn ang="0">
                    <a:pos x="256" y="41"/>
                  </a:cxn>
                </a:cxnLst>
                <a:rect l="0" t="0" r="r" b="b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47" name="Freeform 247"/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1"/>
                  </a:cxn>
                  <a:cxn ang="0">
                    <a:pos x="2" y="6"/>
                  </a:cxn>
                  <a:cxn ang="0">
                    <a:pos x="0" y="2"/>
                  </a:cxn>
                  <a:cxn ang="0">
                    <a:pos x="427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7" y="2"/>
                  </a:cxn>
                </a:cxnLst>
                <a:rect l="0" t="0" r="r" b="b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48" name="Freeform 248"/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8" y="19"/>
                  </a:cxn>
                  <a:cxn ang="0">
                    <a:pos x="4" y="11"/>
                  </a:cxn>
                  <a:cxn ang="0">
                    <a:pos x="2" y="2"/>
                  </a:cxn>
                  <a:cxn ang="0">
                    <a:pos x="425" y="4"/>
                  </a:cxn>
                  <a:cxn ang="0">
                    <a:pos x="427" y="4"/>
                  </a:cxn>
                  <a:cxn ang="0">
                    <a:pos x="429" y="4"/>
                  </a:cxn>
                  <a:cxn ang="0">
                    <a:pos x="427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5" y="4"/>
                  </a:cxn>
                </a:cxnLst>
                <a:rect l="0" t="0" r="r" b="b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49" name="Freeform 249"/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0"/>
                  </a:cxn>
                  <a:cxn ang="0">
                    <a:pos x="4" y="15"/>
                  </a:cxn>
                  <a:cxn ang="0">
                    <a:pos x="8" y="21"/>
                  </a:cxn>
                  <a:cxn ang="0">
                    <a:pos x="13" y="29"/>
                  </a:cxn>
                  <a:cxn ang="0">
                    <a:pos x="8" y="15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427" y="6"/>
                  </a:cxn>
                  <a:cxn ang="0">
                    <a:pos x="427" y="6"/>
                  </a:cxn>
                  <a:cxn ang="0">
                    <a:pos x="427" y="4"/>
                  </a:cxn>
                  <a:cxn ang="0">
                    <a:pos x="427" y="2"/>
                  </a:cxn>
                  <a:cxn ang="0">
                    <a:pos x="425" y="0"/>
                  </a:cxn>
                  <a:cxn ang="0">
                    <a:pos x="425" y="2"/>
                  </a:cxn>
                  <a:cxn ang="0">
                    <a:pos x="423" y="4"/>
                  </a:cxn>
                  <a:cxn ang="0">
                    <a:pos x="425" y="6"/>
                  </a:cxn>
                  <a:cxn ang="0">
                    <a:pos x="427" y="6"/>
                  </a:cxn>
                </a:cxnLst>
                <a:rect l="0" t="0" r="r" b="b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50" name="Freeform 250"/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5"/>
                  </a:cxn>
                  <a:cxn ang="0">
                    <a:pos x="6" y="23"/>
                  </a:cxn>
                  <a:cxn ang="0">
                    <a:pos x="11" y="31"/>
                  </a:cxn>
                  <a:cxn ang="0">
                    <a:pos x="15" y="36"/>
                  </a:cxn>
                  <a:cxn ang="0">
                    <a:pos x="8" y="19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423" y="8"/>
                  </a:cxn>
                  <a:cxn ang="0">
                    <a:pos x="425" y="6"/>
                  </a:cxn>
                  <a:cxn ang="0">
                    <a:pos x="425" y="4"/>
                  </a:cxn>
                  <a:cxn ang="0">
                    <a:pos x="423" y="2"/>
                  </a:cxn>
                  <a:cxn ang="0">
                    <a:pos x="421" y="0"/>
                  </a:cxn>
                  <a:cxn ang="0">
                    <a:pos x="421" y="2"/>
                  </a:cxn>
                  <a:cxn ang="0">
                    <a:pos x="419" y="6"/>
                  </a:cxn>
                  <a:cxn ang="0">
                    <a:pos x="421" y="6"/>
                  </a:cxn>
                  <a:cxn ang="0">
                    <a:pos x="423" y="8"/>
                  </a:cxn>
                </a:cxnLst>
                <a:rect l="0" t="0" r="r" b="b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51" name="Freeform 251"/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9"/>
                  </a:cxn>
                  <a:cxn ang="0">
                    <a:pos x="9" y="33"/>
                  </a:cxn>
                  <a:cxn ang="0">
                    <a:pos x="13" y="38"/>
                  </a:cxn>
                  <a:cxn ang="0">
                    <a:pos x="19" y="46"/>
                  </a:cxn>
                  <a:cxn ang="0">
                    <a:pos x="9" y="23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419" y="8"/>
                  </a:cxn>
                  <a:cxn ang="0">
                    <a:pos x="421" y="6"/>
                  </a:cxn>
                  <a:cxn ang="0">
                    <a:pos x="421" y="4"/>
                  </a:cxn>
                  <a:cxn ang="0">
                    <a:pos x="419" y="2"/>
                  </a:cxn>
                  <a:cxn ang="0">
                    <a:pos x="417" y="0"/>
                  </a:cxn>
                  <a:cxn ang="0">
                    <a:pos x="417" y="4"/>
                  </a:cxn>
                  <a:cxn ang="0">
                    <a:pos x="415" y="8"/>
                  </a:cxn>
                  <a:cxn ang="0">
                    <a:pos x="417" y="8"/>
                  </a:cxn>
                  <a:cxn ang="0">
                    <a:pos x="419" y="8"/>
                  </a:cxn>
                </a:cxnLst>
                <a:rect l="0" t="0" r="r" b="b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52" name="Freeform 252"/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23"/>
                  </a:cxn>
                  <a:cxn ang="0">
                    <a:pos x="13" y="40"/>
                  </a:cxn>
                  <a:cxn ang="0">
                    <a:pos x="19" y="48"/>
                  </a:cxn>
                  <a:cxn ang="0">
                    <a:pos x="25" y="54"/>
                  </a:cxn>
                  <a:cxn ang="0">
                    <a:pos x="17" y="42"/>
                  </a:cxn>
                  <a:cxn ang="0">
                    <a:pos x="11" y="29"/>
                  </a:cxn>
                  <a:cxn ang="0">
                    <a:pos x="7" y="16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417" y="10"/>
                  </a:cxn>
                  <a:cxn ang="0">
                    <a:pos x="419" y="6"/>
                  </a:cxn>
                  <a:cxn ang="0">
                    <a:pos x="419" y="4"/>
                  </a:cxn>
                  <a:cxn ang="0">
                    <a:pos x="417" y="2"/>
                  </a:cxn>
                  <a:cxn ang="0">
                    <a:pos x="417" y="0"/>
                  </a:cxn>
                  <a:cxn ang="0">
                    <a:pos x="415" y="4"/>
                  </a:cxn>
                  <a:cxn ang="0">
                    <a:pos x="413" y="10"/>
                  </a:cxn>
                  <a:cxn ang="0">
                    <a:pos x="415" y="10"/>
                  </a:cxn>
                  <a:cxn ang="0">
                    <a:pos x="417" y="10"/>
                  </a:cxn>
                </a:cxnLst>
                <a:rect l="0" t="0" r="r" b="b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53" name="Freeform 253"/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26"/>
                  </a:cxn>
                  <a:cxn ang="0">
                    <a:pos x="17" y="49"/>
                  </a:cxn>
                  <a:cxn ang="0">
                    <a:pos x="23" y="56"/>
                  </a:cxn>
                  <a:cxn ang="0">
                    <a:pos x="28" y="62"/>
                  </a:cxn>
                  <a:cxn ang="0">
                    <a:pos x="21" y="47"/>
                  </a:cxn>
                  <a:cxn ang="0">
                    <a:pos x="13" y="32"/>
                  </a:cxn>
                  <a:cxn ang="0">
                    <a:pos x="7" y="17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413" y="11"/>
                  </a:cxn>
                  <a:cxn ang="0">
                    <a:pos x="415" y="7"/>
                  </a:cxn>
                  <a:cxn ang="0">
                    <a:pos x="415" y="3"/>
                  </a:cxn>
                  <a:cxn ang="0">
                    <a:pos x="415" y="1"/>
                  </a:cxn>
                  <a:cxn ang="0">
                    <a:pos x="413" y="0"/>
                  </a:cxn>
                  <a:cxn ang="0">
                    <a:pos x="411" y="3"/>
                  </a:cxn>
                  <a:cxn ang="0">
                    <a:pos x="411" y="9"/>
                  </a:cxn>
                  <a:cxn ang="0">
                    <a:pos x="411" y="11"/>
                  </a:cxn>
                  <a:cxn ang="0">
                    <a:pos x="413" y="11"/>
                  </a:cxn>
                </a:cxnLst>
                <a:rect l="0" t="0" r="r" b="b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54" name="Freeform 254"/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1"/>
                  </a:cxn>
                  <a:cxn ang="0">
                    <a:pos x="7" y="34"/>
                  </a:cxn>
                  <a:cxn ang="0">
                    <a:pos x="13" y="47"/>
                  </a:cxn>
                  <a:cxn ang="0">
                    <a:pos x="21" y="59"/>
                  </a:cxn>
                  <a:cxn ang="0">
                    <a:pos x="28" y="66"/>
                  </a:cxn>
                  <a:cxn ang="0">
                    <a:pos x="34" y="74"/>
                  </a:cxn>
                  <a:cxn ang="0">
                    <a:pos x="22" y="57"/>
                  </a:cxn>
                  <a:cxn ang="0">
                    <a:pos x="15" y="40"/>
                  </a:cxn>
                  <a:cxn ang="0">
                    <a:pos x="7" y="23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409" y="15"/>
                  </a:cxn>
                  <a:cxn ang="0">
                    <a:pos x="411" y="9"/>
                  </a:cxn>
                  <a:cxn ang="0">
                    <a:pos x="413" y="5"/>
                  </a:cxn>
                  <a:cxn ang="0">
                    <a:pos x="411" y="4"/>
                  </a:cxn>
                  <a:cxn ang="0">
                    <a:pos x="409" y="0"/>
                  </a:cxn>
                  <a:cxn ang="0">
                    <a:pos x="408" y="7"/>
                  </a:cxn>
                  <a:cxn ang="0">
                    <a:pos x="408" y="13"/>
                  </a:cxn>
                  <a:cxn ang="0">
                    <a:pos x="409" y="13"/>
                  </a:cxn>
                  <a:cxn ang="0">
                    <a:pos x="409" y="15"/>
                  </a:cxn>
                </a:cxnLst>
                <a:rect l="0" t="0" r="r" b="b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55" name="Freeform 255"/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23"/>
                  </a:cxn>
                  <a:cxn ang="0">
                    <a:pos x="9" y="38"/>
                  </a:cxn>
                  <a:cxn ang="0">
                    <a:pos x="17" y="53"/>
                  </a:cxn>
                  <a:cxn ang="0">
                    <a:pos x="24" y="68"/>
                  </a:cxn>
                  <a:cxn ang="0">
                    <a:pos x="34" y="78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26" y="62"/>
                  </a:cxn>
                  <a:cxn ang="0">
                    <a:pos x="17" y="45"/>
                  </a:cxn>
                  <a:cxn ang="0">
                    <a:pos x="9" y="25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0" y="7"/>
                  </a:cxn>
                  <a:cxn ang="0">
                    <a:pos x="407" y="15"/>
                  </a:cxn>
                  <a:cxn ang="0">
                    <a:pos x="407" y="9"/>
                  </a:cxn>
                  <a:cxn ang="0">
                    <a:pos x="409" y="6"/>
                  </a:cxn>
                  <a:cxn ang="0">
                    <a:pos x="407" y="2"/>
                  </a:cxn>
                  <a:cxn ang="0">
                    <a:pos x="406" y="0"/>
                  </a:cxn>
                  <a:cxn ang="0">
                    <a:pos x="406" y="7"/>
                  </a:cxn>
                  <a:cxn ang="0">
                    <a:pos x="404" y="15"/>
                  </a:cxn>
                  <a:cxn ang="0">
                    <a:pos x="406" y="15"/>
                  </a:cxn>
                  <a:cxn ang="0">
                    <a:pos x="407" y="15"/>
                  </a:cxn>
                </a:cxnLst>
                <a:rect l="0" t="0" r="r" b="b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56" name="Freeform 256"/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27"/>
                  </a:cxn>
                  <a:cxn ang="0">
                    <a:pos x="12" y="44"/>
                  </a:cxn>
                  <a:cxn ang="0">
                    <a:pos x="19" y="61"/>
                  </a:cxn>
                  <a:cxn ang="0">
                    <a:pos x="31" y="78"/>
                  </a:cxn>
                  <a:cxn ang="0">
                    <a:pos x="35" y="82"/>
                  </a:cxn>
                  <a:cxn ang="0">
                    <a:pos x="37" y="82"/>
                  </a:cxn>
                  <a:cxn ang="0">
                    <a:pos x="37" y="82"/>
                  </a:cxn>
                  <a:cxn ang="0">
                    <a:pos x="38" y="82"/>
                  </a:cxn>
                  <a:cxn ang="0">
                    <a:pos x="27" y="64"/>
                  </a:cxn>
                  <a:cxn ang="0">
                    <a:pos x="18" y="46"/>
                  </a:cxn>
                  <a:cxn ang="0">
                    <a:pos x="10" y="27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05" y="17"/>
                  </a:cxn>
                  <a:cxn ang="0">
                    <a:pos x="405" y="11"/>
                  </a:cxn>
                  <a:cxn ang="0">
                    <a:pos x="406" y="4"/>
                  </a:cxn>
                  <a:cxn ang="0">
                    <a:pos x="405" y="2"/>
                  </a:cxn>
                  <a:cxn ang="0">
                    <a:pos x="405" y="0"/>
                  </a:cxn>
                  <a:cxn ang="0">
                    <a:pos x="403" y="8"/>
                  </a:cxn>
                  <a:cxn ang="0">
                    <a:pos x="401" y="15"/>
                  </a:cxn>
                  <a:cxn ang="0">
                    <a:pos x="403" y="17"/>
                  </a:cxn>
                  <a:cxn ang="0">
                    <a:pos x="405" y="17"/>
                  </a:cxn>
                </a:cxnLst>
                <a:rect l="0" t="0" r="r" b="b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57" name="Freeform 257"/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29"/>
                  </a:cxn>
                  <a:cxn ang="0">
                    <a:pos x="14" y="49"/>
                  </a:cxn>
                  <a:cxn ang="0">
                    <a:pos x="23" y="66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38" y="84"/>
                  </a:cxn>
                  <a:cxn ang="0">
                    <a:pos x="27" y="66"/>
                  </a:cxn>
                  <a:cxn ang="0">
                    <a:pos x="17" y="48"/>
                  </a:cxn>
                  <a:cxn ang="0">
                    <a:pos x="10" y="29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01" y="19"/>
                  </a:cxn>
                  <a:cxn ang="0">
                    <a:pos x="403" y="11"/>
                  </a:cxn>
                  <a:cxn ang="0">
                    <a:pos x="403" y="4"/>
                  </a:cxn>
                  <a:cxn ang="0">
                    <a:pos x="403" y="2"/>
                  </a:cxn>
                  <a:cxn ang="0">
                    <a:pos x="401" y="0"/>
                  </a:cxn>
                  <a:cxn ang="0">
                    <a:pos x="399" y="10"/>
                  </a:cxn>
                  <a:cxn ang="0">
                    <a:pos x="397" y="17"/>
                  </a:cxn>
                  <a:cxn ang="0">
                    <a:pos x="399" y="17"/>
                  </a:cxn>
                  <a:cxn ang="0">
                    <a:pos x="401" y="19"/>
                  </a:cxn>
                </a:cxnLst>
                <a:rect l="0" t="0" r="r" b="b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58" name="Freeform 258"/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31"/>
                  </a:cxn>
                  <a:cxn ang="0">
                    <a:pos x="14" y="50"/>
                  </a:cxn>
                  <a:cxn ang="0">
                    <a:pos x="23" y="68"/>
                  </a:cxn>
                  <a:cxn ang="0">
                    <a:pos x="34" y="86"/>
                  </a:cxn>
                  <a:cxn ang="0">
                    <a:pos x="36" y="86"/>
                  </a:cxn>
                  <a:cxn ang="0">
                    <a:pos x="38" y="86"/>
                  </a:cxn>
                  <a:cxn ang="0">
                    <a:pos x="27" y="68"/>
                  </a:cxn>
                  <a:cxn ang="0">
                    <a:pos x="17" y="50"/>
                  </a:cxn>
                  <a:cxn ang="0">
                    <a:pos x="10" y="31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397" y="19"/>
                  </a:cxn>
                  <a:cxn ang="0">
                    <a:pos x="399" y="12"/>
                  </a:cxn>
                  <a:cxn ang="0">
                    <a:pos x="401" y="4"/>
                  </a:cxn>
                  <a:cxn ang="0">
                    <a:pos x="399" y="2"/>
                  </a:cxn>
                  <a:cxn ang="0">
                    <a:pos x="397" y="0"/>
                  </a:cxn>
                  <a:cxn ang="0">
                    <a:pos x="395" y="10"/>
                  </a:cxn>
                  <a:cxn ang="0">
                    <a:pos x="393" y="19"/>
                  </a:cxn>
                  <a:cxn ang="0">
                    <a:pos x="395" y="19"/>
                  </a:cxn>
                  <a:cxn ang="0">
                    <a:pos x="397" y="19"/>
                  </a:cxn>
                </a:cxnLst>
                <a:rect l="0" t="0" r="r" b="b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59" name="Freeform 259"/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6" y="33"/>
                  </a:cxn>
                  <a:cxn ang="0">
                    <a:pos x="13" y="52"/>
                  </a:cxn>
                  <a:cxn ang="0">
                    <a:pos x="23" y="70"/>
                  </a:cxn>
                  <a:cxn ang="0">
                    <a:pos x="34" y="88"/>
                  </a:cxn>
                  <a:cxn ang="0">
                    <a:pos x="36" y="88"/>
                  </a:cxn>
                  <a:cxn ang="0">
                    <a:pos x="38" y="88"/>
                  </a:cxn>
                  <a:cxn ang="0">
                    <a:pos x="27" y="70"/>
                  </a:cxn>
                  <a:cxn ang="0">
                    <a:pos x="17" y="52"/>
                  </a:cxn>
                  <a:cxn ang="0">
                    <a:pos x="10" y="33"/>
                  </a:cxn>
                  <a:cxn ang="0">
                    <a:pos x="4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393" y="21"/>
                  </a:cxn>
                  <a:cxn ang="0">
                    <a:pos x="395" y="14"/>
                  </a:cxn>
                  <a:cxn ang="0">
                    <a:pos x="397" y="4"/>
                  </a:cxn>
                  <a:cxn ang="0">
                    <a:pos x="395" y="2"/>
                  </a:cxn>
                  <a:cxn ang="0">
                    <a:pos x="393" y="0"/>
                  </a:cxn>
                  <a:cxn ang="0">
                    <a:pos x="391" y="10"/>
                  </a:cxn>
                  <a:cxn ang="0">
                    <a:pos x="389" y="21"/>
                  </a:cxn>
                  <a:cxn ang="0">
                    <a:pos x="391" y="21"/>
                  </a:cxn>
                  <a:cxn ang="0">
                    <a:pos x="393" y="21"/>
                  </a:cxn>
                </a:cxnLst>
                <a:rect l="0" t="0" r="r" b="b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60" name="Freeform 260"/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5"/>
                  </a:cxn>
                  <a:cxn ang="0">
                    <a:pos x="13" y="54"/>
                  </a:cxn>
                  <a:cxn ang="0">
                    <a:pos x="23" y="72"/>
                  </a:cxn>
                  <a:cxn ang="0">
                    <a:pos x="34" y="90"/>
                  </a:cxn>
                  <a:cxn ang="0">
                    <a:pos x="36" y="90"/>
                  </a:cxn>
                  <a:cxn ang="0">
                    <a:pos x="38" y="88"/>
                  </a:cxn>
                  <a:cxn ang="0">
                    <a:pos x="27" y="71"/>
                  </a:cxn>
                  <a:cxn ang="0">
                    <a:pos x="17" y="54"/>
                  </a:cxn>
                  <a:cxn ang="0">
                    <a:pos x="10" y="33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389" y="23"/>
                  </a:cxn>
                  <a:cxn ang="0">
                    <a:pos x="391" y="14"/>
                  </a:cxn>
                  <a:cxn ang="0">
                    <a:pos x="393" y="4"/>
                  </a:cxn>
                  <a:cxn ang="0">
                    <a:pos x="391" y="2"/>
                  </a:cxn>
                  <a:cxn ang="0">
                    <a:pos x="389" y="0"/>
                  </a:cxn>
                  <a:cxn ang="0">
                    <a:pos x="387" y="12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89" y="23"/>
                  </a:cxn>
                </a:cxnLst>
                <a:rect l="0" t="0" r="r" b="b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61" name="Freeform 261"/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6" y="36"/>
                  </a:cxn>
                  <a:cxn ang="0">
                    <a:pos x="13" y="55"/>
                  </a:cxn>
                  <a:cxn ang="0">
                    <a:pos x="23" y="73"/>
                  </a:cxn>
                  <a:cxn ang="0">
                    <a:pos x="34" y="91"/>
                  </a:cxn>
                  <a:cxn ang="0">
                    <a:pos x="36" y="89"/>
                  </a:cxn>
                  <a:cxn ang="0">
                    <a:pos x="38" y="89"/>
                  </a:cxn>
                  <a:cxn ang="0">
                    <a:pos x="27" y="72"/>
                  </a:cxn>
                  <a:cxn ang="0">
                    <a:pos x="17" y="55"/>
                  </a:cxn>
                  <a:cxn ang="0">
                    <a:pos x="9" y="34"/>
                  </a:cxn>
                  <a:cxn ang="0">
                    <a:pos x="4" y="13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385" y="24"/>
                  </a:cxn>
                  <a:cxn ang="0">
                    <a:pos x="387" y="13"/>
                  </a:cxn>
                  <a:cxn ang="0">
                    <a:pos x="389" y="3"/>
                  </a:cxn>
                  <a:cxn ang="0">
                    <a:pos x="387" y="1"/>
                  </a:cxn>
                  <a:cxn ang="0">
                    <a:pos x="385" y="0"/>
                  </a:cxn>
                  <a:cxn ang="0">
                    <a:pos x="383" y="11"/>
                  </a:cxn>
                  <a:cxn ang="0">
                    <a:pos x="381" y="22"/>
                  </a:cxn>
                  <a:cxn ang="0">
                    <a:pos x="383" y="22"/>
                  </a:cxn>
                  <a:cxn ang="0">
                    <a:pos x="385" y="24"/>
                  </a:cxn>
                </a:cxnLst>
                <a:rect l="0" t="0" r="r" b="b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62" name="Freeform 262"/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6" y="36"/>
                  </a:cxn>
                  <a:cxn ang="0">
                    <a:pos x="13" y="57"/>
                  </a:cxn>
                  <a:cxn ang="0">
                    <a:pos x="23" y="74"/>
                  </a:cxn>
                  <a:cxn ang="0">
                    <a:pos x="34" y="91"/>
                  </a:cxn>
                  <a:cxn ang="0">
                    <a:pos x="36" y="91"/>
                  </a:cxn>
                  <a:cxn ang="0">
                    <a:pos x="40" y="91"/>
                  </a:cxn>
                  <a:cxn ang="0">
                    <a:pos x="26" y="74"/>
                  </a:cxn>
                  <a:cxn ang="0">
                    <a:pos x="17" y="55"/>
                  </a:cxn>
                  <a:cxn ang="0">
                    <a:pos x="9" y="36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7"/>
                  </a:cxn>
                  <a:cxn ang="0">
                    <a:pos x="381" y="24"/>
                  </a:cxn>
                  <a:cxn ang="0">
                    <a:pos x="383" y="15"/>
                  </a:cxn>
                  <a:cxn ang="0">
                    <a:pos x="385" y="3"/>
                  </a:cxn>
                  <a:cxn ang="0">
                    <a:pos x="383" y="2"/>
                  </a:cxn>
                  <a:cxn ang="0">
                    <a:pos x="383" y="0"/>
                  </a:cxn>
                  <a:cxn ang="0">
                    <a:pos x="379" y="13"/>
                  </a:cxn>
                  <a:cxn ang="0">
                    <a:pos x="377" y="24"/>
                  </a:cxn>
                  <a:cxn ang="0">
                    <a:pos x="379" y="24"/>
                  </a:cxn>
                  <a:cxn ang="0">
                    <a:pos x="381" y="24"/>
                  </a:cxn>
                </a:cxnLst>
                <a:rect l="0" t="0" r="r" b="b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63" name="Freeform 263"/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38"/>
                  </a:cxn>
                  <a:cxn ang="0">
                    <a:pos x="13" y="59"/>
                  </a:cxn>
                  <a:cxn ang="0">
                    <a:pos x="23" y="76"/>
                  </a:cxn>
                  <a:cxn ang="0">
                    <a:pos x="34" y="93"/>
                  </a:cxn>
                  <a:cxn ang="0">
                    <a:pos x="38" y="93"/>
                  </a:cxn>
                  <a:cxn ang="0">
                    <a:pos x="40" y="93"/>
                  </a:cxn>
                  <a:cxn ang="0">
                    <a:pos x="26" y="76"/>
                  </a:cxn>
                  <a:cxn ang="0">
                    <a:pos x="17" y="57"/>
                  </a:cxn>
                  <a:cxn ang="0">
                    <a:pos x="9" y="38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377" y="26"/>
                  </a:cxn>
                  <a:cxn ang="0">
                    <a:pos x="379" y="15"/>
                  </a:cxn>
                  <a:cxn ang="0">
                    <a:pos x="381" y="4"/>
                  </a:cxn>
                  <a:cxn ang="0">
                    <a:pos x="381" y="2"/>
                  </a:cxn>
                  <a:cxn ang="0">
                    <a:pos x="379" y="0"/>
                  </a:cxn>
                  <a:cxn ang="0">
                    <a:pos x="377" y="13"/>
                  </a:cxn>
                  <a:cxn ang="0">
                    <a:pos x="373" y="26"/>
                  </a:cxn>
                  <a:cxn ang="0">
                    <a:pos x="375" y="26"/>
                  </a:cxn>
                  <a:cxn ang="0">
                    <a:pos x="377" y="26"/>
                  </a:cxn>
                </a:cxnLst>
                <a:rect l="0" t="0" r="r" b="b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64" name="Freeform 264"/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40"/>
                  </a:cxn>
                  <a:cxn ang="0">
                    <a:pos x="13" y="59"/>
                  </a:cxn>
                  <a:cxn ang="0">
                    <a:pos x="22" y="78"/>
                  </a:cxn>
                  <a:cxn ang="0">
                    <a:pos x="36" y="95"/>
                  </a:cxn>
                  <a:cxn ang="0">
                    <a:pos x="38" y="95"/>
                  </a:cxn>
                  <a:cxn ang="0">
                    <a:pos x="39" y="95"/>
                  </a:cxn>
                  <a:cxn ang="0">
                    <a:pos x="26" y="78"/>
                  </a:cxn>
                  <a:cxn ang="0">
                    <a:pos x="17" y="59"/>
                  </a:cxn>
                  <a:cxn ang="0">
                    <a:pos x="9" y="40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73" y="28"/>
                  </a:cxn>
                  <a:cxn ang="0">
                    <a:pos x="375" y="17"/>
                  </a:cxn>
                  <a:cxn ang="0">
                    <a:pos x="379" y="4"/>
                  </a:cxn>
                  <a:cxn ang="0">
                    <a:pos x="377" y="2"/>
                  </a:cxn>
                  <a:cxn ang="0">
                    <a:pos x="375" y="0"/>
                  </a:cxn>
                  <a:cxn ang="0">
                    <a:pos x="373" y="13"/>
                  </a:cxn>
                  <a:cxn ang="0">
                    <a:pos x="370" y="26"/>
                  </a:cxn>
                  <a:cxn ang="0">
                    <a:pos x="371" y="28"/>
                  </a:cxn>
                  <a:cxn ang="0">
                    <a:pos x="373" y="28"/>
                  </a:cxn>
                </a:cxnLst>
                <a:rect l="0" t="0" r="r" b="b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65" name="Freeform 265"/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42"/>
                  </a:cxn>
                  <a:cxn ang="0">
                    <a:pos x="13" y="61"/>
                  </a:cxn>
                  <a:cxn ang="0">
                    <a:pos x="22" y="80"/>
                  </a:cxn>
                  <a:cxn ang="0">
                    <a:pos x="36" y="97"/>
                  </a:cxn>
                  <a:cxn ang="0">
                    <a:pos x="37" y="97"/>
                  </a:cxn>
                  <a:cxn ang="0">
                    <a:pos x="39" y="95"/>
                  </a:cxn>
                  <a:cxn ang="0">
                    <a:pos x="26" y="80"/>
                  </a:cxn>
                  <a:cxn ang="0">
                    <a:pos x="17" y="61"/>
                  </a:cxn>
                  <a:cxn ang="0">
                    <a:pos x="9" y="42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369" y="30"/>
                  </a:cxn>
                  <a:cxn ang="0">
                    <a:pos x="373" y="17"/>
                  </a:cxn>
                  <a:cxn ang="0">
                    <a:pos x="375" y="4"/>
                  </a:cxn>
                  <a:cxn ang="0">
                    <a:pos x="373" y="2"/>
                  </a:cxn>
                  <a:cxn ang="0">
                    <a:pos x="371" y="0"/>
                  </a:cxn>
                  <a:cxn ang="0">
                    <a:pos x="369" y="15"/>
                  </a:cxn>
                  <a:cxn ang="0">
                    <a:pos x="366" y="28"/>
                  </a:cxn>
                  <a:cxn ang="0">
                    <a:pos x="368" y="28"/>
                  </a:cxn>
                  <a:cxn ang="0">
                    <a:pos x="369" y="30"/>
                  </a:cxn>
                </a:cxnLst>
                <a:rect l="0" t="0" r="r" b="b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66" name="Freeform 266"/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7" y="44"/>
                  </a:cxn>
                  <a:cxn ang="0">
                    <a:pos x="15" y="63"/>
                  </a:cxn>
                  <a:cxn ang="0">
                    <a:pos x="24" y="82"/>
                  </a:cxn>
                  <a:cxn ang="0">
                    <a:pos x="37" y="99"/>
                  </a:cxn>
                  <a:cxn ang="0">
                    <a:pos x="39" y="97"/>
                  </a:cxn>
                  <a:cxn ang="0">
                    <a:pos x="41" y="97"/>
                  </a:cxn>
                  <a:cxn ang="0">
                    <a:pos x="30" y="80"/>
                  </a:cxn>
                  <a:cxn ang="0">
                    <a:pos x="19" y="63"/>
                  </a:cxn>
                  <a:cxn ang="0">
                    <a:pos x="11" y="42"/>
                  </a:cxn>
                  <a:cxn ang="0">
                    <a:pos x="3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368" y="30"/>
                  </a:cxn>
                  <a:cxn ang="0">
                    <a:pos x="371" y="17"/>
                  </a:cxn>
                  <a:cxn ang="0">
                    <a:pos x="373" y="4"/>
                  </a:cxn>
                  <a:cxn ang="0">
                    <a:pos x="371" y="2"/>
                  </a:cxn>
                  <a:cxn ang="0">
                    <a:pos x="369" y="0"/>
                  </a:cxn>
                  <a:cxn ang="0">
                    <a:pos x="368" y="15"/>
                  </a:cxn>
                  <a:cxn ang="0">
                    <a:pos x="364" y="30"/>
                  </a:cxn>
                  <a:cxn ang="0">
                    <a:pos x="366" y="30"/>
                  </a:cxn>
                  <a:cxn ang="0">
                    <a:pos x="368" y="30"/>
                  </a:cxn>
                </a:cxnLst>
                <a:rect l="0" t="0" r="r" b="b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67" name="Freeform 267"/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8" y="46"/>
                  </a:cxn>
                  <a:cxn ang="0">
                    <a:pos x="16" y="65"/>
                  </a:cxn>
                  <a:cxn ang="0">
                    <a:pos x="25" y="84"/>
                  </a:cxn>
                  <a:cxn ang="0">
                    <a:pos x="38" y="99"/>
                  </a:cxn>
                  <a:cxn ang="0">
                    <a:pos x="40" y="99"/>
                  </a:cxn>
                  <a:cxn ang="0">
                    <a:pos x="42" y="99"/>
                  </a:cxn>
                  <a:cxn ang="0">
                    <a:pos x="31" y="82"/>
                  </a:cxn>
                  <a:cxn ang="0">
                    <a:pos x="19" y="63"/>
                  </a:cxn>
                  <a:cxn ang="0">
                    <a:pos x="12" y="44"/>
                  </a:cxn>
                  <a:cxn ang="0">
                    <a:pos x="4" y="23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365" y="32"/>
                  </a:cxn>
                  <a:cxn ang="0">
                    <a:pos x="368" y="19"/>
                  </a:cxn>
                  <a:cxn ang="0">
                    <a:pos x="370" y="4"/>
                  </a:cxn>
                  <a:cxn ang="0">
                    <a:pos x="368" y="2"/>
                  </a:cxn>
                  <a:cxn ang="0">
                    <a:pos x="367" y="0"/>
                  </a:cxn>
                  <a:cxn ang="0">
                    <a:pos x="365" y="17"/>
                  </a:cxn>
                  <a:cxn ang="0">
                    <a:pos x="361" y="32"/>
                  </a:cxn>
                  <a:cxn ang="0">
                    <a:pos x="363" y="32"/>
                  </a:cxn>
                  <a:cxn ang="0">
                    <a:pos x="365" y="32"/>
                  </a:cxn>
                </a:cxnLst>
                <a:rect l="0" t="0" r="r" b="b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68" name="Freeform 268"/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6"/>
                  </a:cxn>
                  <a:cxn ang="0">
                    <a:pos x="16" y="67"/>
                  </a:cxn>
                  <a:cxn ang="0">
                    <a:pos x="27" y="84"/>
                  </a:cxn>
                  <a:cxn ang="0">
                    <a:pos x="38" y="101"/>
                  </a:cxn>
                  <a:cxn ang="0">
                    <a:pos x="40" y="101"/>
                  </a:cxn>
                  <a:cxn ang="0">
                    <a:pos x="42" y="101"/>
                  </a:cxn>
                  <a:cxn ang="0">
                    <a:pos x="31" y="84"/>
                  </a:cxn>
                  <a:cxn ang="0">
                    <a:pos x="19" y="65"/>
                  </a:cxn>
                  <a:cxn ang="0">
                    <a:pos x="12" y="46"/>
                  </a:cxn>
                  <a:cxn ang="0">
                    <a:pos x="4" y="25"/>
                  </a:cxn>
                  <a:cxn ang="0">
                    <a:pos x="2" y="25"/>
                  </a:cxn>
                  <a:cxn ang="0">
                    <a:pos x="0" y="27"/>
                  </a:cxn>
                  <a:cxn ang="0">
                    <a:pos x="361" y="34"/>
                  </a:cxn>
                  <a:cxn ang="0">
                    <a:pos x="365" y="19"/>
                  </a:cxn>
                  <a:cxn ang="0">
                    <a:pos x="366" y="4"/>
                  </a:cxn>
                  <a:cxn ang="0">
                    <a:pos x="365" y="2"/>
                  </a:cxn>
                  <a:cxn ang="0">
                    <a:pos x="363" y="0"/>
                  </a:cxn>
                  <a:cxn ang="0">
                    <a:pos x="361" y="17"/>
                  </a:cxn>
                  <a:cxn ang="0">
                    <a:pos x="357" y="34"/>
                  </a:cxn>
                  <a:cxn ang="0">
                    <a:pos x="359" y="34"/>
                  </a:cxn>
                  <a:cxn ang="0">
                    <a:pos x="361" y="34"/>
                  </a:cxn>
                </a:cxnLst>
                <a:rect l="0" t="0" r="r" b="b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69" name="Freeform 269"/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8"/>
                  </a:cxn>
                  <a:cxn ang="0">
                    <a:pos x="15" y="67"/>
                  </a:cxn>
                  <a:cxn ang="0">
                    <a:pos x="27" y="86"/>
                  </a:cxn>
                  <a:cxn ang="0">
                    <a:pos x="38" y="103"/>
                  </a:cxn>
                  <a:cxn ang="0">
                    <a:pos x="40" y="103"/>
                  </a:cxn>
                  <a:cxn ang="0">
                    <a:pos x="42" y="101"/>
                  </a:cxn>
                  <a:cxn ang="0">
                    <a:pos x="31" y="86"/>
                  </a:cxn>
                  <a:cxn ang="0">
                    <a:pos x="19" y="67"/>
                  </a:cxn>
                  <a:cxn ang="0">
                    <a:pos x="12" y="48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357" y="36"/>
                  </a:cxn>
                  <a:cxn ang="0">
                    <a:pos x="361" y="21"/>
                  </a:cxn>
                  <a:cxn ang="0">
                    <a:pos x="363" y="4"/>
                  </a:cxn>
                  <a:cxn ang="0">
                    <a:pos x="361" y="2"/>
                  </a:cxn>
                  <a:cxn ang="0">
                    <a:pos x="359" y="0"/>
                  </a:cxn>
                  <a:cxn ang="0">
                    <a:pos x="357" y="19"/>
                  </a:cxn>
                  <a:cxn ang="0">
                    <a:pos x="353" y="36"/>
                  </a:cxn>
                  <a:cxn ang="0">
                    <a:pos x="355" y="36"/>
                  </a:cxn>
                  <a:cxn ang="0">
                    <a:pos x="357" y="36"/>
                  </a:cxn>
                </a:cxnLst>
                <a:rect l="0" t="0" r="r" b="b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70" name="Freeform 270"/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8" y="50"/>
                  </a:cxn>
                  <a:cxn ang="0">
                    <a:pos x="15" y="69"/>
                  </a:cxn>
                  <a:cxn ang="0">
                    <a:pos x="27" y="88"/>
                  </a:cxn>
                  <a:cxn ang="0">
                    <a:pos x="38" y="105"/>
                  </a:cxn>
                  <a:cxn ang="0">
                    <a:pos x="40" y="103"/>
                  </a:cxn>
                  <a:cxn ang="0">
                    <a:pos x="42" y="103"/>
                  </a:cxn>
                  <a:cxn ang="0">
                    <a:pos x="30" y="86"/>
                  </a:cxn>
                  <a:cxn ang="0">
                    <a:pos x="19" y="69"/>
                  </a:cxn>
                  <a:cxn ang="0">
                    <a:pos x="12" y="50"/>
                  </a:cxn>
                  <a:cxn ang="0">
                    <a:pos x="4" y="29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353" y="38"/>
                  </a:cxn>
                  <a:cxn ang="0">
                    <a:pos x="357" y="21"/>
                  </a:cxn>
                  <a:cxn ang="0">
                    <a:pos x="359" y="4"/>
                  </a:cxn>
                  <a:cxn ang="0">
                    <a:pos x="357" y="2"/>
                  </a:cxn>
                  <a:cxn ang="0">
                    <a:pos x="355" y="0"/>
                  </a:cxn>
                  <a:cxn ang="0">
                    <a:pos x="353" y="19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51" y="38"/>
                  </a:cxn>
                  <a:cxn ang="0">
                    <a:pos x="353" y="38"/>
                  </a:cxn>
                </a:cxnLst>
                <a:rect l="0" t="0" r="r" b="b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71" name="Freeform 271"/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8" y="51"/>
                  </a:cxn>
                  <a:cxn ang="0">
                    <a:pos x="15" y="70"/>
                  </a:cxn>
                  <a:cxn ang="0">
                    <a:pos x="27" y="89"/>
                  </a:cxn>
                  <a:cxn ang="0">
                    <a:pos x="38" y="104"/>
                  </a:cxn>
                  <a:cxn ang="0">
                    <a:pos x="40" y="104"/>
                  </a:cxn>
                  <a:cxn ang="0">
                    <a:pos x="42" y="104"/>
                  </a:cxn>
                  <a:cxn ang="0">
                    <a:pos x="30" y="87"/>
                  </a:cxn>
                  <a:cxn ang="0">
                    <a:pos x="19" y="70"/>
                  </a:cxn>
                  <a:cxn ang="0">
                    <a:pos x="11" y="49"/>
                  </a:cxn>
                  <a:cxn ang="0">
                    <a:pos x="4" y="30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349" y="39"/>
                  </a:cxn>
                  <a:cxn ang="0">
                    <a:pos x="353" y="22"/>
                  </a:cxn>
                  <a:cxn ang="0">
                    <a:pos x="355" y="3"/>
                  </a:cxn>
                  <a:cxn ang="0">
                    <a:pos x="353" y="1"/>
                  </a:cxn>
                  <a:cxn ang="0">
                    <a:pos x="351" y="0"/>
                  </a:cxn>
                  <a:cxn ang="0">
                    <a:pos x="349" y="20"/>
                  </a:cxn>
                  <a:cxn ang="0">
                    <a:pos x="345" y="37"/>
                  </a:cxn>
                  <a:cxn ang="0">
                    <a:pos x="347" y="37"/>
                  </a:cxn>
                  <a:cxn ang="0">
                    <a:pos x="347" y="39"/>
                  </a:cxn>
                  <a:cxn ang="0">
                    <a:pos x="349" y="39"/>
                  </a:cxn>
                  <a:cxn ang="0">
                    <a:pos x="349" y="39"/>
                  </a:cxn>
                </a:cxnLst>
                <a:rect l="0" t="0" r="r" b="b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72" name="Freeform 272"/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53"/>
                  </a:cxn>
                  <a:cxn ang="0">
                    <a:pos x="15" y="72"/>
                  </a:cxn>
                  <a:cxn ang="0">
                    <a:pos x="26" y="89"/>
                  </a:cxn>
                  <a:cxn ang="0">
                    <a:pos x="38" y="106"/>
                  </a:cxn>
                  <a:cxn ang="0">
                    <a:pos x="40" y="106"/>
                  </a:cxn>
                  <a:cxn ang="0">
                    <a:pos x="44" y="106"/>
                  </a:cxn>
                  <a:cxn ang="0">
                    <a:pos x="30" y="89"/>
                  </a:cxn>
                  <a:cxn ang="0">
                    <a:pos x="19" y="72"/>
                  </a:cxn>
                  <a:cxn ang="0">
                    <a:pos x="11" y="51"/>
                  </a:cxn>
                  <a:cxn ang="0">
                    <a:pos x="4" y="30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345" y="41"/>
                  </a:cxn>
                  <a:cxn ang="0">
                    <a:pos x="349" y="22"/>
                  </a:cxn>
                  <a:cxn ang="0">
                    <a:pos x="351" y="3"/>
                  </a:cxn>
                  <a:cxn ang="0">
                    <a:pos x="349" y="2"/>
                  </a:cxn>
                  <a:cxn ang="0">
                    <a:pos x="349" y="0"/>
                  </a:cxn>
                  <a:cxn ang="0">
                    <a:pos x="345" y="21"/>
                  </a:cxn>
                  <a:cxn ang="0">
                    <a:pos x="341" y="39"/>
                  </a:cxn>
                  <a:cxn ang="0">
                    <a:pos x="343" y="39"/>
                  </a:cxn>
                  <a:cxn ang="0">
                    <a:pos x="345" y="41"/>
                  </a:cxn>
                </a:cxnLst>
                <a:rect l="0" t="0" r="r" b="b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73" name="Freeform 273"/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3"/>
                  </a:cxn>
                  <a:cxn ang="0">
                    <a:pos x="15" y="74"/>
                  </a:cxn>
                  <a:cxn ang="0">
                    <a:pos x="26" y="91"/>
                  </a:cxn>
                  <a:cxn ang="0">
                    <a:pos x="38" y="108"/>
                  </a:cxn>
                  <a:cxn ang="0">
                    <a:pos x="42" y="108"/>
                  </a:cxn>
                  <a:cxn ang="0">
                    <a:pos x="43" y="106"/>
                  </a:cxn>
                  <a:cxn ang="0">
                    <a:pos x="30" y="91"/>
                  </a:cxn>
                  <a:cxn ang="0">
                    <a:pos x="19" y="72"/>
                  </a:cxn>
                  <a:cxn ang="0">
                    <a:pos x="11" y="53"/>
                  </a:cxn>
                  <a:cxn ang="0">
                    <a:pos x="4" y="32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41" y="41"/>
                  </a:cxn>
                  <a:cxn ang="0">
                    <a:pos x="345" y="24"/>
                  </a:cxn>
                  <a:cxn ang="0">
                    <a:pos x="347" y="4"/>
                  </a:cxn>
                  <a:cxn ang="0">
                    <a:pos x="347" y="2"/>
                  </a:cxn>
                  <a:cxn ang="0">
                    <a:pos x="345" y="0"/>
                  </a:cxn>
                  <a:cxn ang="0">
                    <a:pos x="341" y="23"/>
                  </a:cxn>
                  <a:cxn ang="0">
                    <a:pos x="337" y="41"/>
                  </a:cxn>
                  <a:cxn ang="0">
                    <a:pos x="339" y="41"/>
                  </a:cxn>
                  <a:cxn ang="0">
                    <a:pos x="341" y="41"/>
                  </a:cxn>
                </a:cxnLst>
                <a:rect l="0" t="0" r="r" b="b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74" name="Freeform 274"/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6"/>
                  </a:cxn>
                  <a:cxn ang="0">
                    <a:pos x="26" y="93"/>
                  </a:cxn>
                  <a:cxn ang="0">
                    <a:pos x="40" y="110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3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4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7" y="43"/>
                  </a:cxn>
                  <a:cxn ang="0">
                    <a:pos x="341" y="25"/>
                  </a:cxn>
                  <a:cxn ang="0">
                    <a:pos x="345" y="4"/>
                  </a:cxn>
                  <a:cxn ang="0">
                    <a:pos x="343" y="2"/>
                  </a:cxn>
                  <a:cxn ang="0">
                    <a:pos x="341" y="0"/>
                  </a:cxn>
                  <a:cxn ang="0">
                    <a:pos x="337" y="23"/>
                  </a:cxn>
                  <a:cxn ang="0">
                    <a:pos x="334" y="43"/>
                  </a:cxn>
                  <a:cxn ang="0">
                    <a:pos x="335" y="43"/>
                  </a:cxn>
                  <a:cxn ang="0">
                    <a:pos x="337" y="43"/>
                  </a:cxn>
                </a:cxnLst>
                <a:rect l="0" t="0" r="r" b="b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75" name="Freeform 275"/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4"/>
                  </a:cxn>
                  <a:cxn ang="0">
                    <a:pos x="26" y="93"/>
                  </a:cxn>
                  <a:cxn ang="0">
                    <a:pos x="39" y="108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1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3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3" y="43"/>
                  </a:cxn>
                  <a:cxn ang="0">
                    <a:pos x="337" y="25"/>
                  </a:cxn>
                  <a:cxn ang="0">
                    <a:pos x="341" y="2"/>
                  </a:cxn>
                  <a:cxn ang="0">
                    <a:pos x="339" y="0"/>
                  </a:cxn>
                  <a:cxn ang="0">
                    <a:pos x="337" y="0"/>
                  </a:cxn>
                  <a:cxn ang="0">
                    <a:pos x="335" y="23"/>
                  </a:cxn>
                  <a:cxn ang="0">
                    <a:pos x="330" y="43"/>
                  </a:cxn>
                  <a:cxn ang="0">
                    <a:pos x="332" y="43"/>
                  </a:cxn>
                  <a:cxn ang="0">
                    <a:pos x="333" y="43"/>
                  </a:cxn>
                </a:cxnLst>
                <a:rect l="0" t="0" r="r" b="b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76" name="Freeform 276"/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7" y="57"/>
                  </a:cxn>
                  <a:cxn ang="0">
                    <a:pos x="15" y="76"/>
                  </a:cxn>
                  <a:cxn ang="0">
                    <a:pos x="26" y="95"/>
                  </a:cxn>
                  <a:cxn ang="0">
                    <a:pos x="39" y="110"/>
                  </a:cxn>
                  <a:cxn ang="0">
                    <a:pos x="41" y="110"/>
                  </a:cxn>
                  <a:cxn ang="0">
                    <a:pos x="43" y="110"/>
                  </a:cxn>
                  <a:cxn ang="0">
                    <a:pos x="30" y="93"/>
                  </a:cxn>
                  <a:cxn ang="0">
                    <a:pos x="18" y="76"/>
                  </a:cxn>
                  <a:cxn ang="0">
                    <a:pos x="11" y="55"/>
                  </a:cxn>
                  <a:cxn ang="0">
                    <a:pos x="3" y="36"/>
                  </a:cxn>
                  <a:cxn ang="0">
                    <a:pos x="1" y="36"/>
                  </a:cxn>
                  <a:cxn ang="0">
                    <a:pos x="0" y="36"/>
                  </a:cxn>
                  <a:cxn ang="0">
                    <a:pos x="330" y="45"/>
                  </a:cxn>
                  <a:cxn ang="0">
                    <a:pos x="333" y="25"/>
                  </a:cxn>
                  <a:cxn ang="0">
                    <a:pos x="337" y="2"/>
                  </a:cxn>
                  <a:cxn ang="0">
                    <a:pos x="335" y="2"/>
                  </a:cxn>
                  <a:cxn ang="0">
                    <a:pos x="333" y="0"/>
                  </a:cxn>
                  <a:cxn ang="0">
                    <a:pos x="331" y="23"/>
                  </a:cxn>
                  <a:cxn ang="0">
                    <a:pos x="326" y="45"/>
                  </a:cxn>
                  <a:cxn ang="0">
                    <a:pos x="328" y="45"/>
                  </a:cxn>
                  <a:cxn ang="0">
                    <a:pos x="330" y="45"/>
                  </a:cxn>
                </a:cxnLst>
                <a:rect l="0" t="0" r="r" b="b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77" name="Freeform 277"/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8" y="59"/>
                  </a:cxn>
                  <a:cxn ang="0">
                    <a:pos x="16" y="78"/>
                  </a:cxn>
                  <a:cxn ang="0">
                    <a:pos x="27" y="95"/>
                  </a:cxn>
                  <a:cxn ang="0">
                    <a:pos x="40" y="112"/>
                  </a:cxn>
                  <a:cxn ang="0">
                    <a:pos x="42" y="112"/>
                  </a:cxn>
                  <a:cxn ang="0">
                    <a:pos x="44" y="110"/>
                  </a:cxn>
                  <a:cxn ang="0">
                    <a:pos x="31" y="95"/>
                  </a:cxn>
                  <a:cxn ang="0">
                    <a:pos x="19" y="76"/>
                  </a:cxn>
                  <a:cxn ang="0">
                    <a:pos x="12" y="57"/>
                  </a:cxn>
                  <a:cxn ang="0">
                    <a:pos x="4" y="36"/>
                  </a:cxn>
                  <a:cxn ang="0">
                    <a:pos x="2" y="38"/>
                  </a:cxn>
                  <a:cxn ang="0">
                    <a:pos x="0" y="38"/>
                  </a:cxn>
                  <a:cxn ang="0">
                    <a:pos x="327" y="47"/>
                  </a:cxn>
                  <a:cxn ang="0">
                    <a:pos x="332" y="27"/>
                  </a:cxn>
                  <a:cxn ang="0">
                    <a:pos x="334" y="4"/>
                  </a:cxn>
                  <a:cxn ang="0">
                    <a:pos x="332" y="2"/>
                  </a:cxn>
                  <a:cxn ang="0">
                    <a:pos x="330" y="0"/>
                  </a:cxn>
                  <a:cxn ang="0">
                    <a:pos x="329" y="25"/>
                  </a:cxn>
                  <a:cxn ang="0">
                    <a:pos x="323" y="47"/>
                  </a:cxn>
                  <a:cxn ang="0">
                    <a:pos x="325" y="47"/>
                  </a:cxn>
                  <a:cxn ang="0">
                    <a:pos x="327" y="47"/>
                  </a:cxn>
                </a:cxnLst>
                <a:rect l="0" t="0" r="r" b="b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78" name="Freeform 278"/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59"/>
                  </a:cxn>
                  <a:cxn ang="0">
                    <a:pos x="15" y="80"/>
                  </a:cxn>
                  <a:cxn ang="0">
                    <a:pos x="27" y="97"/>
                  </a:cxn>
                  <a:cxn ang="0">
                    <a:pos x="40" y="114"/>
                  </a:cxn>
                  <a:cxn ang="0">
                    <a:pos x="42" y="112"/>
                  </a:cxn>
                  <a:cxn ang="0">
                    <a:pos x="44" y="112"/>
                  </a:cxn>
                  <a:cxn ang="0">
                    <a:pos x="31" y="97"/>
                  </a:cxn>
                  <a:cxn ang="0">
                    <a:pos x="19" y="78"/>
                  </a:cxn>
                  <a:cxn ang="0">
                    <a:pos x="12" y="59"/>
                  </a:cxn>
                  <a:cxn ang="0">
                    <a:pos x="4" y="38"/>
                  </a:cxn>
                  <a:cxn ang="0">
                    <a:pos x="2" y="38"/>
                  </a:cxn>
                  <a:cxn ang="0">
                    <a:pos x="0" y="40"/>
                  </a:cxn>
                  <a:cxn ang="0">
                    <a:pos x="323" y="49"/>
                  </a:cxn>
                  <a:cxn ang="0">
                    <a:pos x="328" y="27"/>
                  </a:cxn>
                  <a:cxn ang="0">
                    <a:pos x="330" y="4"/>
                  </a:cxn>
                  <a:cxn ang="0">
                    <a:pos x="328" y="2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5" y="25"/>
                  </a:cxn>
                  <a:cxn ang="0">
                    <a:pos x="319" y="49"/>
                  </a:cxn>
                  <a:cxn ang="0">
                    <a:pos x="321" y="49"/>
                  </a:cxn>
                  <a:cxn ang="0">
                    <a:pos x="323" y="49"/>
                  </a:cxn>
                </a:cxnLst>
                <a:rect l="0" t="0" r="r" b="b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79" name="Freeform 279"/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61"/>
                  </a:cxn>
                  <a:cxn ang="0">
                    <a:pos x="15" y="80"/>
                  </a:cxn>
                  <a:cxn ang="0">
                    <a:pos x="27" y="99"/>
                  </a:cxn>
                  <a:cxn ang="0">
                    <a:pos x="40" y="114"/>
                  </a:cxn>
                  <a:cxn ang="0">
                    <a:pos x="42" y="114"/>
                  </a:cxn>
                  <a:cxn ang="0">
                    <a:pos x="44" y="114"/>
                  </a:cxn>
                  <a:cxn ang="0">
                    <a:pos x="31" y="97"/>
                  </a:cxn>
                  <a:cxn ang="0">
                    <a:pos x="19" y="80"/>
                  </a:cxn>
                  <a:cxn ang="0">
                    <a:pos x="12" y="61"/>
                  </a:cxn>
                  <a:cxn ang="0">
                    <a:pos x="4" y="40"/>
                  </a:cxn>
                  <a:cxn ang="0">
                    <a:pos x="2" y="40"/>
                  </a:cxn>
                  <a:cxn ang="0">
                    <a:pos x="0" y="40"/>
                  </a:cxn>
                  <a:cxn ang="0">
                    <a:pos x="319" y="51"/>
                  </a:cxn>
                  <a:cxn ang="0">
                    <a:pos x="325" y="29"/>
                  </a:cxn>
                  <a:cxn ang="0">
                    <a:pos x="326" y="4"/>
                  </a:cxn>
                  <a:cxn ang="0">
                    <a:pos x="325" y="2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2"/>
                  </a:cxn>
                  <a:cxn ang="0">
                    <a:pos x="323" y="2"/>
                  </a:cxn>
                  <a:cxn ang="0">
                    <a:pos x="321" y="27"/>
                  </a:cxn>
                  <a:cxn ang="0">
                    <a:pos x="315" y="51"/>
                  </a:cxn>
                  <a:cxn ang="0">
                    <a:pos x="317" y="51"/>
                  </a:cxn>
                  <a:cxn ang="0">
                    <a:pos x="319" y="51"/>
                  </a:cxn>
                </a:cxnLst>
                <a:rect l="0" t="0" r="r" b="b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80" name="Freeform 280"/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/>
                <a:ahLst/>
                <a:cxnLst>
                  <a:cxn ang="0">
                    <a:pos x="323" y="4"/>
                  </a:cxn>
                  <a:cxn ang="0">
                    <a:pos x="323" y="4"/>
                  </a:cxn>
                  <a:cxn ang="0">
                    <a:pos x="323" y="4"/>
                  </a:cxn>
                  <a:cxn ang="0">
                    <a:pos x="321" y="2"/>
                  </a:cxn>
                  <a:cxn ang="0">
                    <a:pos x="321" y="2"/>
                  </a:cxn>
                  <a:cxn ang="0">
                    <a:pos x="319" y="0"/>
                  </a:cxn>
                  <a:cxn ang="0">
                    <a:pos x="319" y="0"/>
                  </a:cxn>
                  <a:cxn ang="0">
                    <a:pos x="319" y="2"/>
                  </a:cxn>
                  <a:cxn ang="0">
                    <a:pos x="319" y="4"/>
                  </a:cxn>
                  <a:cxn ang="0">
                    <a:pos x="317" y="17"/>
                  </a:cxn>
                  <a:cxn ang="0">
                    <a:pos x="317" y="29"/>
                  </a:cxn>
                  <a:cxn ang="0">
                    <a:pos x="313" y="42"/>
                  </a:cxn>
                  <a:cxn ang="0">
                    <a:pos x="311" y="53"/>
                  </a:cxn>
                  <a:cxn ang="0">
                    <a:pos x="313" y="53"/>
                  </a:cxn>
                  <a:cxn ang="0">
                    <a:pos x="315" y="53"/>
                  </a:cxn>
                  <a:cxn ang="0">
                    <a:pos x="321" y="29"/>
                  </a:cxn>
                  <a:cxn ang="0">
                    <a:pos x="323" y="4"/>
                  </a:cxn>
                  <a:cxn ang="0">
                    <a:pos x="0" y="42"/>
                  </a:cxn>
                  <a:cxn ang="0">
                    <a:pos x="8" y="63"/>
                  </a:cxn>
                  <a:cxn ang="0">
                    <a:pos x="15" y="82"/>
                  </a:cxn>
                  <a:cxn ang="0">
                    <a:pos x="27" y="101"/>
                  </a:cxn>
                  <a:cxn ang="0">
                    <a:pos x="40" y="116"/>
                  </a:cxn>
                  <a:cxn ang="0">
                    <a:pos x="42" y="116"/>
                  </a:cxn>
                  <a:cxn ang="0">
                    <a:pos x="44" y="114"/>
                  </a:cxn>
                  <a:cxn ang="0">
                    <a:pos x="30" y="99"/>
                  </a:cxn>
                  <a:cxn ang="0">
                    <a:pos x="19" y="82"/>
                  </a:cxn>
                  <a:cxn ang="0">
                    <a:pos x="11" y="63"/>
                  </a:cxn>
                  <a:cxn ang="0">
                    <a:pos x="4" y="42"/>
                  </a:cxn>
                  <a:cxn ang="0">
                    <a:pos x="2" y="42"/>
                  </a:cxn>
                  <a:cxn ang="0">
                    <a:pos x="0" y="42"/>
                  </a:cxn>
                </a:cxnLst>
                <a:rect l="0" t="0" r="r" b="b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3" y="4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81" name="Freeform 281"/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/>
                <a:ahLst/>
                <a:cxnLst>
                  <a:cxn ang="0">
                    <a:pos x="319" y="5"/>
                  </a:cxn>
                  <a:cxn ang="0">
                    <a:pos x="319" y="5"/>
                  </a:cxn>
                  <a:cxn ang="0">
                    <a:pos x="319" y="3"/>
                  </a:cxn>
                  <a:cxn ang="0">
                    <a:pos x="317" y="1"/>
                  </a:cxn>
                  <a:cxn ang="0">
                    <a:pos x="315" y="0"/>
                  </a:cxn>
                  <a:cxn ang="0">
                    <a:pos x="315" y="3"/>
                  </a:cxn>
                  <a:cxn ang="0">
                    <a:pos x="315" y="5"/>
                  </a:cxn>
                  <a:cxn ang="0">
                    <a:pos x="313" y="18"/>
                  </a:cxn>
                  <a:cxn ang="0">
                    <a:pos x="313" y="30"/>
                  </a:cxn>
                  <a:cxn ang="0">
                    <a:pos x="309" y="43"/>
                  </a:cxn>
                  <a:cxn ang="0">
                    <a:pos x="307" y="54"/>
                  </a:cxn>
                  <a:cxn ang="0">
                    <a:pos x="309" y="54"/>
                  </a:cxn>
                  <a:cxn ang="0">
                    <a:pos x="311" y="54"/>
                  </a:cxn>
                  <a:cxn ang="0">
                    <a:pos x="317" y="30"/>
                  </a:cxn>
                  <a:cxn ang="0">
                    <a:pos x="319" y="5"/>
                  </a:cxn>
                  <a:cxn ang="0">
                    <a:pos x="0" y="43"/>
                  </a:cxn>
                  <a:cxn ang="0">
                    <a:pos x="8" y="64"/>
                  </a:cxn>
                  <a:cxn ang="0">
                    <a:pos x="15" y="83"/>
                  </a:cxn>
                  <a:cxn ang="0">
                    <a:pos x="27" y="100"/>
                  </a:cxn>
                  <a:cxn ang="0">
                    <a:pos x="40" y="117"/>
                  </a:cxn>
                  <a:cxn ang="0">
                    <a:pos x="42" y="115"/>
                  </a:cxn>
                  <a:cxn ang="0">
                    <a:pos x="44" y="115"/>
                  </a:cxn>
                  <a:cxn ang="0">
                    <a:pos x="30" y="100"/>
                  </a:cxn>
                  <a:cxn ang="0">
                    <a:pos x="19" y="81"/>
                  </a:cxn>
                  <a:cxn ang="0">
                    <a:pos x="9" y="62"/>
                  </a:cxn>
                  <a:cxn ang="0">
                    <a:pos x="4" y="43"/>
                  </a:cxn>
                  <a:cxn ang="0">
                    <a:pos x="2" y="43"/>
                  </a:cxn>
                  <a:cxn ang="0">
                    <a:pos x="0" y="43"/>
                  </a:cxn>
                </a:cxnLst>
                <a:rect l="0" t="0" r="r" b="b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82" name="Freeform 282"/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/>
                <a:ahLst/>
                <a:cxnLst>
                  <a:cxn ang="0">
                    <a:pos x="315" y="7"/>
                  </a:cxn>
                  <a:cxn ang="0">
                    <a:pos x="315" y="5"/>
                  </a:cxn>
                  <a:cxn ang="0">
                    <a:pos x="315" y="3"/>
                  </a:cxn>
                  <a:cxn ang="0">
                    <a:pos x="313" y="2"/>
                  </a:cxn>
                  <a:cxn ang="0">
                    <a:pos x="311" y="0"/>
                  </a:cxn>
                  <a:cxn ang="0">
                    <a:pos x="311" y="3"/>
                  </a:cxn>
                  <a:cxn ang="0">
                    <a:pos x="311" y="7"/>
                  </a:cxn>
                  <a:cxn ang="0">
                    <a:pos x="309" y="20"/>
                  </a:cxn>
                  <a:cxn ang="0">
                    <a:pos x="309" y="32"/>
                  </a:cxn>
                  <a:cxn ang="0">
                    <a:pos x="305" y="45"/>
                  </a:cxn>
                  <a:cxn ang="0">
                    <a:pos x="303" y="56"/>
                  </a:cxn>
                  <a:cxn ang="0">
                    <a:pos x="305" y="56"/>
                  </a:cxn>
                  <a:cxn ang="0">
                    <a:pos x="307" y="56"/>
                  </a:cxn>
                  <a:cxn ang="0">
                    <a:pos x="309" y="45"/>
                  </a:cxn>
                  <a:cxn ang="0">
                    <a:pos x="313" y="32"/>
                  </a:cxn>
                  <a:cxn ang="0">
                    <a:pos x="313" y="20"/>
                  </a:cxn>
                  <a:cxn ang="0">
                    <a:pos x="315" y="7"/>
                  </a:cxn>
                  <a:cxn ang="0">
                    <a:pos x="0" y="45"/>
                  </a:cxn>
                  <a:cxn ang="0">
                    <a:pos x="7" y="66"/>
                  </a:cxn>
                  <a:cxn ang="0">
                    <a:pos x="15" y="85"/>
                  </a:cxn>
                  <a:cxn ang="0">
                    <a:pos x="26" y="102"/>
                  </a:cxn>
                  <a:cxn ang="0">
                    <a:pos x="40" y="117"/>
                  </a:cxn>
                  <a:cxn ang="0">
                    <a:pos x="42" y="117"/>
                  </a:cxn>
                  <a:cxn ang="0">
                    <a:pos x="44" y="117"/>
                  </a:cxn>
                  <a:cxn ang="0">
                    <a:pos x="30" y="100"/>
                  </a:cxn>
                  <a:cxn ang="0">
                    <a:pos x="19" y="83"/>
                  </a:cxn>
                  <a:cxn ang="0">
                    <a:pos x="9" y="64"/>
                  </a:cxn>
                  <a:cxn ang="0">
                    <a:pos x="4" y="43"/>
                  </a:cxn>
                  <a:cxn ang="0">
                    <a:pos x="2" y="45"/>
                  </a:cxn>
                  <a:cxn ang="0">
                    <a:pos x="0" y="45"/>
                  </a:cxn>
                </a:cxnLst>
                <a:rect l="0" t="0" r="r" b="b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83" name="Freeform 283"/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/>
                <a:ahLst/>
                <a:cxnLst>
                  <a:cxn ang="0">
                    <a:pos x="311" y="9"/>
                  </a:cxn>
                  <a:cxn ang="0">
                    <a:pos x="311" y="7"/>
                  </a:cxn>
                  <a:cxn ang="0">
                    <a:pos x="311" y="4"/>
                  </a:cxn>
                  <a:cxn ang="0">
                    <a:pos x="309" y="2"/>
                  </a:cxn>
                  <a:cxn ang="0">
                    <a:pos x="307" y="0"/>
                  </a:cxn>
                  <a:cxn ang="0">
                    <a:pos x="307" y="5"/>
                  </a:cxn>
                  <a:cxn ang="0">
                    <a:pos x="307" y="9"/>
                  </a:cxn>
                  <a:cxn ang="0">
                    <a:pos x="305" y="22"/>
                  </a:cxn>
                  <a:cxn ang="0">
                    <a:pos x="305" y="34"/>
                  </a:cxn>
                  <a:cxn ang="0">
                    <a:pos x="301" y="47"/>
                  </a:cxn>
                  <a:cxn ang="0">
                    <a:pos x="300" y="58"/>
                  </a:cxn>
                  <a:cxn ang="0">
                    <a:pos x="301" y="58"/>
                  </a:cxn>
                  <a:cxn ang="0">
                    <a:pos x="303" y="58"/>
                  </a:cxn>
                  <a:cxn ang="0">
                    <a:pos x="305" y="47"/>
                  </a:cxn>
                  <a:cxn ang="0">
                    <a:pos x="309" y="34"/>
                  </a:cxn>
                  <a:cxn ang="0">
                    <a:pos x="309" y="22"/>
                  </a:cxn>
                  <a:cxn ang="0">
                    <a:pos x="311" y="9"/>
                  </a:cxn>
                  <a:cxn ang="0">
                    <a:pos x="0" y="47"/>
                  </a:cxn>
                  <a:cxn ang="0">
                    <a:pos x="5" y="66"/>
                  </a:cxn>
                  <a:cxn ang="0">
                    <a:pos x="15" y="85"/>
                  </a:cxn>
                  <a:cxn ang="0">
                    <a:pos x="26" y="104"/>
                  </a:cxn>
                  <a:cxn ang="0">
                    <a:pos x="40" y="119"/>
                  </a:cxn>
                  <a:cxn ang="0">
                    <a:pos x="42" y="119"/>
                  </a:cxn>
                  <a:cxn ang="0">
                    <a:pos x="43" y="117"/>
                  </a:cxn>
                  <a:cxn ang="0">
                    <a:pos x="30" y="102"/>
                  </a:cxn>
                  <a:cxn ang="0">
                    <a:pos x="19" y="85"/>
                  </a:cxn>
                  <a:cxn ang="0">
                    <a:pos x="9" y="66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2" y="45"/>
                  </a:cxn>
                  <a:cxn ang="0">
                    <a:pos x="0" y="47"/>
                  </a:cxn>
                </a:cxnLst>
                <a:rect l="0" t="0" r="r" b="b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84" name="Freeform 284"/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/>
                <a:ahLst/>
                <a:cxnLst>
                  <a:cxn ang="0">
                    <a:pos x="307" y="11"/>
                  </a:cxn>
                  <a:cxn ang="0">
                    <a:pos x="307" y="7"/>
                  </a:cxn>
                  <a:cxn ang="0">
                    <a:pos x="307" y="4"/>
                  </a:cxn>
                  <a:cxn ang="0">
                    <a:pos x="305" y="2"/>
                  </a:cxn>
                  <a:cxn ang="0">
                    <a:pos x="301" y="0"/>
                  </a:cxn>
                  <a:cxn ang="0">
                    <a:pos x="303" y="6"/>
                  </a:cxn>
                  <a:cxn ang="0">
                    <a:pos x="303" y="11"/>
                  </a:cxn>
                  <a:cxn ang="0">
                    <a:pos x="301" y="24"/>
                  </a:cxn>
                  <a:cxn ang="0">
                    <a:pos x="301" y="36"/>
                  </a:cxn>
                  <a:cxn ang="0">
                    <a:pos x="298" y="49"/>
                  </a:cxn>
                  <a:cxn ang="0">
                    <a:pos x="296" y="60"/>
                  </a:cxn>
                  <a:cxn ang="0">
                    <a:pos x="298" y="60"/>
                  </a:cxn>
                  <a:cxn ang="0">
                    <a:pos x="299" y="60"/>
                  </a:cxn>
                  <a:cxn ang="0">
                    <a:pos x="301" y="49"/>
                  </a:cxn>
                  <a:cxn ang="0">
                    <a:pos x="305" y="36"/>
                  </a:cxn>
                  <a:cxn ang="0">
                    <a:pos x="305" y="24"/>
                  </a:cxn>
                  <a:cxn ang="0">
                    <a:pos x="307" y="11"/>
                  </a:cxn>
                  <a:cxn ang="0">
                    <a:pos x="0" y="47"/>
                  </a:cxn>
                  <a:cxn ang="0">
                    <a:pos x="5" y="68"/>
                  </a:cxn>
                  <a:cxn ang="0">
                    <a:pos x="15" y="87"/>
                  </a:cxn>
                  <a:cxn ang="0">
                    <a:pos x="26" y="104"/>
                  </a:cxn>
                  <a:cxn ang="0">
                    <a:pos x="40" y="121"/>
                  </a:cxn>
                  <a:cxn ang="0">
                    <a:pos x="41" y="119"/>
                  </a:cxn>
                  <a:cxn ang="0">
                    <a:pos x="45" y="119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6"/>
                  </a:cxn>
                  <a:cxn ang="0">
                    <a:pos x="3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85" name="Freeform 285"/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/>
                <a:ahLst/>
                <a:cxnLst>
                  <a:cxn ang="0">
                    <a:pos x="303" y="13"/>
                  </a:cxn>
                  <a:cxn ang="0">
                    <a:pos x="303" y="9"/>
                  </a:cxn>
                  <a:cxn ang="0">
                    <a:pos x="303" y="4"/>
                  </a:cxn>
                  <a:cxn ang="0">
                    <a:pos x="299" y="2"/>
                  </a:cxn>
                  <a:cxn ang="0">
                    <a:pos x="297" y="0"/>
                  </a:cxn>
                  <a:cxn ang="0">
                    <a:pos x="299" y="8"/>
                  </a:cxn>
                  <a:cxn ang="0">
                    <a:pos x="299" y="13"/>
                  </a:cxn>
                  <a:cxn ang="0">
                    <a:pos x="299" y="13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7" y="26"/>
                  </a:cxn>
                  <a:cxn ang="0">
                    <a:pos x="297" y="40"/>
                  </a:cxn>
                  <a:cxn ang="0">
                    <a:pos x="294" y="51"/>
                  </a:cxn>
                  <a:cxn ang="0">
                    <a:pos x="292" y="62"/>
                  </a:cxn>
                  <a:cxn ang="0">
                    <a:pos x="294" y="62"/>
                  </a:cxn>
                  <a:cxn ang="0">
                    <a:pos x="296" y="62"/>
                  </a:cxn>
                  <a:cxn ang="0">
                    <a:pos x="297" y="51"/>
                  </a:cxn>
                  <a:cxn ang="0">
                    <a:pos x="301" y="38"/>
                  </a:cxn>
                  <a:cxn ang="0">
                    <a:pos x="301" y="26"/>
                  </a:cxn>
                  <a:cxn ang="0">
                    <a:pos x="303" y="13"/>
                  </a:cxn>
                  <a:cxn ang="0">
                    <a:pos x="0" y="49"/>
                  </a:cxn>
                  <a:cxn ang="0">
                    <a:pos x="5" y="70"/>
                  </a:cxn>
                  <a:cxn ang="0">
                    <a:pos x="15" y="89"/>
                  </a:cxn>
                  <a:cxn ang="0">
                    <a:pos x="26" y="106"/>
                  </a:cxn>
                  <a:cxn ang="0">
                    <a:pos x="39" y="121"/>
                  </a:cxn>
                  <a:cxn ang="0">
                    <a:pos x="41" y="121"/>
                  </a:cxn>
                  <a:cxn ang="0">
                    <a:pos x="43" y="121"/>
                  </a:cxn>
                  <a:cxn ang="0">
                    <a:pos x="43" y="121"/>
                  </a:cxn>
                  <a:cxn ang="0">
                    <a:pos x="45" y="121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8"/>
                  </a:cxn>
                  <a:cxn ang="0">
                    <a:pos x="3" y="47"/>
                  </a:cxn>
                  <a:cxn ang="0">
                    <a:pos x="1" y="49"/>
                  </a:cxn>
                  <a:cxn ang="0">
                    <a:pos x="0" y="49"/>
                  </a:cxn>
                </a:cxnLst>
                <a:rect l="0" t="0" r="r" b="b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86" name="Freeform 286"/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/>
                <a:ahLst/>
                <a:cxnLst>
                  <a:cxn ang="0">
                    <a:pos x="300" y="15"/>
                  </a:cxn>
                  <a:cxn ang="0">
                    <a:pos x="300" y="10"/>
                  </a:cxn>
                  <a:cxn ang="0">
                    <a:pos x="298" y="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296" y="8"/>
                  </a:cxn>
                  <a:cxn ang="0">
                    <a:pos x="296" y="15"/>
                  </a:cxn>
                  <a:cxn ang="0">
                    <a:pos x="296" y="15"/>
                  </a:cxn>
                  <a:cxn ang="0">
                    <a:pos x="298" y="17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295" y="28"/>
                  </a:cxn>
                  <a:cxn ang="0">
                    <a:pos x="295" y="42"/>
                  </a:cxn>
                  <a:cxn ang="0">
                    <a:pos x="291" y="53"/>
                  </a:cxn>
                  <a:cxn ang="0">
                    <a:pos x="287" y="64"/>
                  </a:cxn>
                  <a:cxn ang="0">
                    <a:pos x="289" y="64"/>
                  </a:cxn>
                  <a:cxn ang="0">
                    <a:pos x="293" y="64"/>
                  </a:cxn>
                  <a:cxn ang="0">
                    <a:pos x="295" y="53"/>
                  </a:cxn>
                  <a:cxn ang="0">
                    <a:pos x="298" y="40"/>
                  </a:cxn>
                  <a:cxn ang="0">
                    <a:pos x="298" y="28"/>
                  </a:cxn>
                  <a:cxn ang="0">
                    <a:pos x="300" y="15"/>
                  </a:cxn>
                  <a:cxn ang="0">
                    <a:pos x="0" y="51"/>
                  </a:cxn>
                  <a:cxn ang="0">
                    <a:pos x="6" y="70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4" y="123"/>
                  </a:cxn>
                  <a:cxn ang="0">
                    <a:pos x="46" y="121"/>
                  </a:cxn>
                  <a:cxn ang="0">
                    <a:pos x="31" y="106"/>
                  </a:cxn>
                  <a:cxn ang="0">
                    <a:pos x="19" y="89"/>
                  </a:cxn>
                  <a:cxn ang="0">
                    <a:pos x="10" y="70"/>
                  </a:cxn>
                  <a:cxn ang="0">
                    <a:pos x="4" y="49"/>
                  </a:cxn>
                  <a:cxn ang="0">
                    <a:pos x="2" y="49"/>
                  </a:cxn>
                  <a:cxn ang="0">
                    <a:pos x="0" y="51"/>
                  </a:cxn>
                </a:cxnLst>
                <a:rect l="0" t="0" r="r" b="b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87" name="Freeform 287"/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96" y="12"/>
                  </a:cxn>
                  <a:cxn ang="0">
                    <a:pos x="294" y="4"/>
                  </a:cxn>
                  <a:cxn ang="0">
                    <a:pos x="293" y="2"/>
                  </a:cxn>
                  <a:cxn ang="0">
                    <a:pos x="291" y="0"/>
                  </a:cxn>
                  <a:cxn ang="0">
                    <a:pos x="291" y="8"/>
                  </a:cxn>
                  <a:cxn ang="0">
                    <a:pos x="293" y="15"/>
                  </a:cxn>
                  <a:cxn ang="0">
                    <a:pos x="294" y="17"/>
                  </a:cxn>
                  <a:cxn ang="0">
                    <a:pos x="296" y="19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0" y="51"/>
                  </a:cxn>
                  <a:cxn ang="0">
                    <a:pos x="6" y="72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5"/>
                  </a:cxn>
                  <a:cxn ang="0">
                    <a:pos x="44" y="123"/>
                  </a:cxn>
                  <a:cxn ang="0">
                    <a:pos x="46" y="123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1"/>
                  </a:cxn>
                  <a:cxn ang="0">
                    <a:pos x="2" y="51"/>
                  </a:cxn>
                  <a:cxn ang="0">
                    <a:pos x="0" y="51"/>
                  </a:cxn>
                  <a:cxn ang="0">
                    <a:pos x="289" y="66"/>
                  </a:cxn>
                  <a:cxn ang="0">
                    <a:pos x="291" y="55"/>
                  </a:cxn>
                  <a:cxn ang="0">
                    <a:pos x="294" y="44"/>
                  </a:cxn>
                  <a:cxn ang="0">
                    <a:pos x="294" y="30"/>
                  </a:cxn>
                  <a:cxn ang="0">
                    <a:pos x="296" y="19"/>
                  </a:cxn>
                  <a:cxn ang="0">
                    <a:pos x="294" y="19"/>
                  </a:cxn>
                  <a:cxn ang="0">
                    <a:pos x="293" y="19"/>
                  </a:cxn>
                  <a:cxn ang="0">
                    <a:pos x="291" y="30"/>
                  </a:cxn>
                  <a:cxn ang="0">
                    <a:pos x="291" y="44"/>
                  </a:cxn>
                  <a:cxn ang="0">
                    <a:pos x="287" y="55"/>
                  </a:cxn>
                  <a:cxn ang="0">
                    <a:pos x="283" y="66"/>
                  </a:cxn>
                  <a:cxn ang="0">
                    <a:pos x="285" y="66"/>
                  </a:cxn>
                  <a:cxn ang="0">
                    <a:pos x="289" y="66"/>
                  </a:cxn>
                </a:cxnLst>
                <a:rect l="0" t="0" r="r" b="b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88" name="Freeform 288"/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/>
                <a:ahLst/>
                <a:cxnLst>
                  <a:cxn ang="0">
                    <a:pos x="292" y="19"/>
                  </a:cxn>
                  <a:cxn ang="0">
                    <a:pos x="292" y="12"/>
                  </a:cxn>
                  <a:cxn ang="0">
                    <a:pos x="291" y="4"/>
                  </a:cxn>
                  <a:cxn ang="0">
                    <a:pos x="289" y="2"/>
                  </a:cxn>
                  <a:cxn ang="0">
                    <a:pos x="287" y="0"/>
                  </a:cxn>
                  <a:cxn ang="0">
                    <a:pos x="287" y="8"/>
                  </a:cxn>
                  <a:cxn ang="0">
                    <a:pos x="289" y="15"/>
                  </a:cxn>
                  <a:cxn ang="0">
                    <a:pos x="291" y="17"/>
                  </a:cxn>
                  <a:cxn ang="0">
                    <a:pos x="292" y="19"/>
                  </a:cxn>
                  <a:cxn ang="0">
                    <a:pos x="0" y="53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5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3"/>
                  </a:cxn>
                  <a:cxn ang="0">
                    <a:pos x="283" y="68"/>
                  </a:cxn>
                  <a:cxn ang="0">
                    <a:pos x="287" y="57"/>
                  </a:cxn>
                  <a:cxn ang="0">
                    <a:pos x="291" y="46"/>
                  </a:cxn>
                  <a:cxn ang="0">
                    <a:pos x="291" y="32"/>
                  </a:cxn>
                  <a:cxn ang="0">
                    <a:pos x="292" y="21"/>
                  </a:cxn>
                  <a:cxn ang="0">
                    <a:pos x="291" y="21"/>
                  </a:cxn>
                  <a:cxn ang="0">
                    <a:pos x="289" y="21"/>
                  </a:cxn>
                  <a:cxn ang="0">
                    <a:pos x="287" y="32"/>
                  </a:cxn>
                  <a:cxn ang="0">
                    <a:pos x="287" y="46"/>
                  </a:cxn>
                  <a:cxn ang="0">
                    <a:pos x="283" y="57"/>
                  </a:cxn>
                  <a:cxn ang="0">
                    <a:pos x="279" y="67"/>
                  </a:cxn>
                  <a:cxn ang="0">
                    <a:pos x="281" y="68"/>
                  </a:cxn>
                  <a:cxn ang="0">
                    <a:pos x="283" y="68"/>
                  </a:cxn>
                </a:cxnLst>
                <a:rect l="0" t="0" r="r" b="b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89" name="Freeform 289"/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/>
                <a:ahLst/>
                <a:cxnLst>
                  <a:cxn ang="0">
                    <a:pos x="289" y="19"/>
                  </a:cxn>
                  <a:cxn ang="0">
                    <a:pos x="287" y="12"/>
                  </a:cxn>
                  <a:cxn ang="0">
                    <a:pos x="287" y="4"/>
                  </a:cxn>
                  <a:cxn ang="0">
                    <a:pos x="285" y="2"/>
                  </a:cxn>
                  <a:cxn ang="0">
                    <a:pos x="283" y="0"/>
                  </a:cxn>
                  <a:cxn ang="0">
                    <a:pos x="283" y="8"/>
                  </a:cxn>
                  <a:cxn ang="0">
                    <a:pos x="285" y="16"/>
                  </a:cxn>
                  <a:cxn ang="0">
                    <a:pos x="287" y="17"/>
                  </a:cxn>
                  <a:cxn ang="0">
                    <a:pos x="289" y="19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6" y="125"/>
                  </a:cxn>
                  <a:cxn ang="0">
                    <a:pos x="31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9" y="70"/>
                  </a:cxn>
                  <a:cxn ang="0">
                    <a:pos x="283" y="59"/>
                  </a:cxn>
                  <a:cxn ang="0">
                    <a:pos x="287" y="48"/>
                  </a:cxn>
                  <a:cxn ang="0">
                    <a:pos x="287" y="34"/>
                  </a:cxn>
                  <a:cxn ang="0">
                    <a:pos x="289" y="23"/>
                  </a:cxn>
                  <a:cxn ang="0">
                    <a:pos x="287" y="23"/>
                  </a:cxn>
                  <a:cxn ang="0">
                    <a:pos x="285" y="23"/>
                  </a:cxn>
                  <a:cxn ang="0">
                    <a:pos x="283" y="34"/>
                  </a:cxn>
                  <a:cxn ang="0">
                    <a:pos x="281" y="48"/>
                  </a:cxn>
                  <a:cxn ang="0">
                    <a:pos x="279" y="59"/>
                  </a:cxn>
                  <a:cxn ang="0">
                    <a:pos x="275" y="69"/>
                  </a:cxn>
                  <a:cxn ang="0">
                    <a:pos x="277" y="69"/>
                  </a:cxn>
                  <a:cxn ang="0">
                    <a:pos x="279" y="70"/>
                  </a:cxn>
                </a:cxnLst>
                <a:rect l="0" t="0" r="r" b="b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90" name="Freeform 290"/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/>
                <a:ahLst/>
                <a:cxnLst>
                  <a:cxn ang="0">
                    <a:pos x="285" y="17"/>
                  </a:cxn>
                  <a:cxn ang="0">
                    <a:pos x="283" y="10"/>
                  </a:cxn>
                  <a:cxn ang="0">
                    <a:pos x="283" y="2"/>
                  </a:cxn>
                  <a:cxn ang="0">
                    <a:pos x="281" y="0"/>
                  </a:cxn>
                  <a:cxn ang="0">
                    <a:pos x="279" y="0"/>
                  </a:cxn>
                  <a:cxn ang="0">
                    <a:pos x="279" y="6"/>
                  </a:cxn>
                  <a:cxn ang="0">
                    <a:pos x="281" y="14"/>
                  </a:cxn>
                  <a:cxn ang="0">
                    <a:pos x="283" y="16"/>
                  </a:cxn>
                  <a:cxn ang="0">
                    <a:pos x="285" y="17"/>
                  </a:cxn>
                  <a:cxn ang="0">
                    <a:pos x="0" y="55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7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5"/>
                  </a:cxn>
                  <a:cxn ang="0">
                    <a:pos x="275" y="69"/>
                  </a:cxn>
                  <a:cxn ang="0">
                    <a:pos x="279" y="59"/>
                  </a:cxn>
                  <a:cxn ang="0">
                    <a:pos x="283" y="48"/>
                  </a:cxn>
                  <a:cxn ang="0">
                    <a:pos x="283" y="34"/>
                  </a:cxn>
                  <a:cxn ang="0">
                    <a:pos x="285" y="23"/>
                  </a:cxn>
                  <a:cxn ang="0">
                    <a:pos x="283" y="23"/>
                  </a:cxn>
                  <a:cxn ang="0">
                    <a:pos x="281" y="23"/>
                  </a:cxn>
                  <a:cxn ang="0">
                    <a:pos x="279" y="34"/>
                  </a:cxn>
                  <a:cxn ang="0">
                    <a:pos x="277" y="48"/>
                  </a:cxn>
                  <a:cxn ang="0">
                    <a:pos x="275" y="59"/>
                  </a:cxn>
                  <a:cxn ang="0">
                    <a:pos x="271" y="69"/>
                  </a:cxn>
                  <a:cxn ang="0">
                    <a:pos x="273" y="69"/>
                  </a:cxn>
                  <a:cxn ang="0">
                    <a:pos x="275" y="69"/>
                  </a:cxn>
                </a:cxnLst>
                <a:rect l="0" t="0" r="r" b="b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91" name="Freeform 291"/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/>
                <a:ahLst/>
                <a:cxnLst>
                  <a:cxn ang="0">
                    <a:pos x="281" y="18"/>
                  </a:cxn>
                  <a:cxn ang="0">
                    <a:pos x="279" y="10"/>
                  </a:cxn>
                  <a:cxn ang="0">
                    <a:pos x="279" y="2"/>
                  </a:cxn>
                  <a:cxn ang="0">
                    <a:pos x="277" y="2"/>
                  </a:cxn>
                  <a:cxn ang="0">
                    <a:pos x="275" y="0"/>
                  </a:cxn>
                  <a:cxn ang="0">
                    <a:pos x="275" y="6"/>
                  </a:cxn>
                  <a:cxn ang="0">
                    <a:pos x="275" y="14"/>
                  </a:cxn>
                  <a:cxn ang="0">
                    <a:pos x="279" y="16"/>
                  </a:cxn>
                  <a:cxn ang="0">
                    <a:pos x="281" y="18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5" y="126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9" y="76"/>
                  </a:cxn>
                  <a:cxn ang="0">
                    <a:pos x="4" y="55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1" y="71"/>
                  </a:cxn>
                  <a:cxn ang="0">
                    <a:pos x="275" y="61"/>
                  </a:cxn>
                  <a:cxn ang="0">
                    <a:pos x="277" y="50"/>
                  </a:cxn>
                  <a:cxn ang="0">
                    <a:pos x="279" y="36"/>
                  </a:cxn>
                  <a:cxn ang="0">
                    <a:pos x="281" y="25"/>
                  </a:cxn>
                  <a:cxn ang="0">
                    <a:pos x="279" y="25"/>
                  </a:cxn>
                  <a:cxn ang="0">
                    <a:pos x="277" y="25"/>
                  </a:cxn>
                  <a:cxn ang="0">
                    <a:pos x="275" y="36"/>
                  </a:cxn>
                  <a:cxn ang="0">
                    <a:pos x="273" y="50"/>
                  </a:cxn>
                  <a:cxn ang="0">
                    <a:pos x="271" y="61"/>
                  </a:cxn>
                  <a:cxn ang="0">
                    <a:pos x="267" y="71"/>
                  </a:cxn>
                  <a:cxn ang="0">
                    <a:pos x="269" y="71"/>
                  </a:cxn>
                  <a:cxn ang="0">
                    <a:pos x="271" y="71"/>
                  </a:cxn>
                </a:cxnLst>
                <a:rect l="0" t="0" r="r" b="b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92" name="Freeform 292"/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/>
                <a:ahLst/>
                <a:cxnLst>
                  <a:cxn ang="0">
                    <a:pos x="277" y="17"/>
                  </a:cxn>
                  <a:cxn ang="0">
                    <a:pos x="275" y="9"/>
                  </a:cxn>
                  <a:cxn ang="0">
                    <a:pos x="275" y="3"/>
                  </a:cxn>
                  <a:cxn ang="0">
                    <a:pos x="273" y="1"/>
                  </a:cxn>
                  <a:cxn ang="0">
                    <a:pos x="269" y="0"/>
                  </a:cxn>
                  <a:cxn ang="0">
                    <a:pos x="271" y="5"/>
                  </a:cxn>
                  <a:cxn ang="0">
                    <a:pos x="271" y="13"/>
                  </a:cxn>
                  <a:cxn ang="0">
                    <a:pos x="275" y="15"/>
                  </a:cxn>
                  <a:cxn ang="0">
                    <a:pos x="277" y="17"/>
                  </a:cxn>
                  <a:cxn ang="0">
                    <a:pos x="0" y="56"/>
                  </a:cxn>
                  <a:cxn ang="0">
                    <a:pos x="6" y="77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2" y="128"/>
                  </a:cxn>
                  <a:cxn ang="0">
                    <a:pos x="43" y="127"/>
                  </a:cxn>
                  <a:cxn ang="0">
                    <a:pos x="45" y="127"/>
                  </a:cxn>
                  <a:cxn ang="0">
                    <a:pos x="30" y="111"/>
                  </a:cxn>
                  <a:cxn ang="0">
                    <a:pos x="19" y="94"/>
                  </a:cxn>
                  <a:cxn ang="0">
                    <a:pos x="9" y="75"/>
                  </a:cxn>
                  <a:cxn ang="0">
                    <a:pos x="4" y="56"/>
                  </a:cxn>
                  <a:cxn ang="0">
                    <a:pos x="2" y="56"/>
                  </a:cxn>
                  <a:cxn ang="0">
                    <a:pos x="0" y="56"/>
                  </a:cxn>
                  <a:cxn ang="0">
                    <a:pos x="267" y="72"/>
                  </a:cxn>
                  <a:cxn ang="0">
                    <a:pos x="271" y="62"/>
                  </a:cxn>
                  <a:cxn ang="0">
                    <a:pos x="273" y="51"/>
                  </a:cxn>
                  <a:cxn ang="0">
                    <a:pos x="275" y="37"/>
                  </a:cxn>
                  <a:cxn ang="0">
                    <a:pos x="277" y="26"/>
                  </a:cxn>
                  <a:cxn ang="0">
                    <a:pos x="275" y="26"/>
                  </a:cxn>
                  <a:cxn ang="0">
                    <a:pos x="273" y="26"/>
                  </a:cxn>
                  <a:cxn ang="0">
                    <a:pos x="271" y="37"/>
                  </a:cxn>
                  <a:cxn ang="0">
                    <a:pos x="269" y="51"/>
                  </a:cxn>
                  <a:cxn ang="0">
                    <a:pos x="267" y="62"/>
                  </a:cxn>
                  <a:cxn ang="0">
                    <a:pos x="264" y="72"/>
                  </a:cxn>
                  <a:cxn ang="0">
                    <a:pos x="265" y="72"/>
                  </a:cxn>
                  <a:cxn ang="0">
                    <a:pos x="267" y="72"/>
                  </a:cxn>
                </a:cxnLst>
                <a:rect l="0" t="0" r="r" b="b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93" name="Freeform 293"/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/>
                <a:ahLst/>
                <a:cxnLst>
                  <a:cxn ang="0">
                    <a:pos x="271" y="17"/>
                  </a:cxn>
                  <a:cxn ang="0">
                    <a:pos x="271" y="9"/>
                  </a:cxn>
                  <a:cxn ang="0">
                    <a:pos x="271" y="3"/>
                  </a:cxn>
                  <a:cxn ang="0">
                    <a:pos x="267" y="2"/>
                  </a:cxn>
                  <a:cxn ang="0">
                    <a:pos x="265" y="0"/>
                  </a:cxn>
                  <a:cxn ang="0">
                    <a:pos x="267" y="7"/>
                  </a:cxn>
                  <a:cxn ang="0">
                    <a:pos x="267" y="13"/>
                  </a:cxn>
                  <a:cxn ang="0">
                    <a:pos x="269" y="15"/>
                  </a:cxn>
                  <a:cxn ang="0">
                    <a:pos x="269" y="15"/>
                  </a:cxn>
                  <a:cxn ang="0">
                    <a:pos x="271" y="15"/>
                  </a:cxn>
                  <a:cxn ang="0">
                    <a:pos x="271" y="17"/>
                  </a:cxn>
                  <a:cxn ang="0">
                    <a:pos x="0" y="58"/>
                  </a:cxn>
                  <a:cxn ang="0">
                    <a:pos x="5" y="79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1" y="129"/>
                  </a:cxn>
                  <a:cxn ang="0">
                    <a:pos x="43" y="129"/>
                  </a:cxn>
                  <a:cxn ang="0">
                    <a:pos x="45" y="129"/>
                  </a:cxn>
                  <a:cxn ang="0">
                    <a:pos x="30" y="113"/>
                  </a:cxn>
                  <a:cxn ang="0">
                    <a:pos x="19" y="96"/>
                  </a:cxn>
                  <a:cxn ang="0">
                    <a:pos x="9" y="77"/>
                  </a:cxn>
                  <a:cxn ang="0">
                    <a:pos x="4" y="57"/>
                  </a:cxn>
                  <a:cxn ang="0">
                    <a:pos x="2" y="58"/>
                  </a:cxn>
                  <a:cxn ang="0">
                    <a:pos x="0" y="58"/>
                  </a:cxn>
                  <a:cxn ang="0">
                    <a:pos x="263" y="74"/>
                  </a:cxn>
                  <a:cxn ang="0">
                    <a:pos x="267" y="64"/>
                  </a:cxn>
                  <a:cxn ang="0">
                    <a:pos x="269" y="53"/>
                  </a:cxn>
                  <a:cxn ang="0">
                    <a:pos x="271" y="39"/>
                  </a:cxn>
                  <a:cxn ang="0">
                    <a:pos x="273" y="28"/>
                  </a:cxn>
                  <a:cxn ang="0">
                    <a:pos x="271" y="28"/>
                  </a:cxn>
                  <a:cxn ang="0">
                    <a:pos x="269" y="28"/>
                  </a:cxn>
                  <a:cxn ang="0">
                    <a:pos x="267" y="39"/>
                  </a:cxn>
                  <a:cxn ang="0">
                    <a:pos x="265" y="53"/>
                  </a:cxn>
                  <a:cxn ang="0">
                    <a:pos x="263" y="64"/>
                  </a:cxn>
                  <a:cxn ang="0">
                    <a:pos x="260" y="74"/>
                  </a:cxn>
                  <a:cxn ang="0">
                    <a:pos x="262" y="74"/>
                  </a:cxn>
                  <a:cxn ang="0">
                    <a:pos x="263" y="74"/>
                  </a:cxn>
                </a:cxnLst>
                <a:rect l="0" t="0" r="r" b="b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94" name="Freeform 294"/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/>
                <a:ahLst/>
                <a:cxnLst>
                  <a:cxn ang="0">
                    <a:pos x="267" y="17"/>
                  </a:cxn>
                  <a:cxn ang="0">
                    <a:pos x="267" y="9"/>
                  </a:cxn>
                  <a:cxn ang="0">
                    <a:pos x="265" y="4"/>
                  </a:cxn>
                  <a:cxn ang="0">
                    <a:pos x="263" y="2"/>
                  </a:cxn>
                  <a:cxn ang="0">
                    <a:pos x="261" y="0"/>
                  </a:cxn>
                  <a:cxn ang="0">
                    <a:pos x="263" y="7"/>
                  </a:cxn>
                  <a:cxn ang="0">
                    <a:pos x="263" y="15"/>
                  </a:cxn>
                  <a:cxn ang="0">
                    <a:pos x="265" y="15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0" y="60"/>
                  </a:cxn>
                  <a:cxn ang="0">
                    <a:pos x="5" y="79"/>
                  </a:cxn>
                  <a:cxn ang="0">
                    <a:pos x="15" y="98"/>
                  </a:cxn>
                  <a:cxn ang="0">
                    <a:pos x="26" y="115"/>
                  </a:cxn>
                  <a:cxn ang="0">
                    <a:pos x="41" y="131"/>
                  </a:cxn>
                  <a:cxn ang="0">
                    <a:pos x="43" y="131"/>
                  </a:cxn>
                  <a:cxn ang="0">
                    <a:pos x="45" y="129"/>
                  </a:cxn>
                  <a:cxn ang="0">
                    <a:pos x="30" y="114"/>
                  </a:cxn>
                  <a:cxn ang="0">
                    <a:pos x="19" y="98"/>
                  </a:cxn>
                  <a:cxn ang="0">
                    <a:pos x="9" y="79"/>
                  </a:cxn>
                  <a:cxn ang="0">
                    <a:pos x="3" y="59"/>
                  </a:cxn>
                  <a:cxn ang="0">
                    <a:pos x="2" y="59"/>
                  </a:cxn>
                  <a:cxn ang="0">
                    <a:pos x="0" y="60"/>
                  </a:cxn>
                  <a:cxn ang="0">
                    <a:pos x="260" y="76"/>
                  </a:cxn>
                  <a:cxn ang="0">
                    <a:pos x="263" y="66"/>
                  </a:cxn>
                  <a:cxn ang="0">
                    <a:pos x="265" y="55"/>
                  </a:cxn>
                  <a:cxn ang="0">
                    <a:pos x="267" y="41"/>
                  </a:cxn>
                  <a:cxn ang="0">
                    <a:pos x="269" y="30"/>
                  </a:cxn>
                  <a:cxn ang="0">
                    <a:pos x="267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3" y="41"/>
                  </a:cxn>
                  <a:cxn ang="0">
                    <a:pos x="261" y="53"/>
                  </a:cxn>
                  <a:cxn ang="0">
                    <a:pos x="260" y="66"/>
                  </a:cxn>
                  <a:cxn ang="0">
                    <a:pos x="256" y="76"/>
                  </a:cxn>
                  <a:cxn ang="0">
                    <a:pos x="258" y="76"/>
                  </a:cxn>
                  <a:cxn ang="0">
                    <a:pos x="260" y="76"/>
                  </a:cxn>
                </a:cxnLst>
                <a:rect l="0" t="0" r="r" b="b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lnTo>
                      <a:pt x="267" y="17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95" name="Freeform 295"/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/>
                <a:ahLst/>
                <a:cxnLst>
                  <a:cxn ang="0">
                    <a:pos x="263" y="108"/>
                  </a:cxn>
                  <a:cxn ang="0">
                    <a:pos x="263" y="102"/>
                  </a:cxn>
                  <a:cxn ang="0">
                    <a:pos x="261" y="95"/>
                  </a:cxn>
                  <a:cxn ang="0">
                    <a:pos x="259" y="93"/>
                  </a:cxn>
                  <a:cxn ang="0">
                    <a:pos x="258" y="91"/>
                  </a:cxn>
                  <a:cxn ang="0">
                    <a:pos x="259" y="98"/>
                  </a:cxn>
                  <a:cxn ang="0">
                    <a:pos x="259" y="106"/>
                  </a:cxn>
                  <a:cxn ang="0">
                    <a:pos x="261" y="108"/>
                  </a:cxn>
                  <a:cxn ang="0">
                    <a:pos x="263" y="108"/>
                  </a:cxn>
                  <a:cxn ang="0">
                    <a:pos x="0" y="152"/>
                  </a:cxn>
                  <a:cxn ang="0">
                    <a:pos x="5" y="172"/>
                  </a:cxn>
                  <a:cxn ang="0">
                    <a:pos x="15" y="191"/>
                  </a:cxn>
                  <a:cxn ang="0">
                    <a:pos x="26" y="208"/>
                  </a:cxn>
                  <a:cxn ang="0">
                    <a:pos x="41" y="224"/>
                  </a:cxn>
                  <a:cxn ang="0">
                    <a:pos x="43" y="222"/>
                  </a:cxn>
                  <a:cxn ang="0">
                    <a:pos x="45" y="222"/>
                  </a:cxn>
                  <a:cxn ang="0">
                    <a:pos x="30" y="207"/>
                  </a:cxn>
                  <a:cxn ang="0">
                    <a:pos x="19" y="189"/>
                  </a:cxn>
                  <a:cxn ang="0">
                    <a:pos x="9" y="170"/>
                  </a:cxn>
                  <a:cxn ang="0">
                    <a:pos x="3" y="152"/>
                  </a:cxn>
                  <a:cxn ang="0">
                    <a:pos x="1" y="152"/>
                  </a:cxn>
                  <a:cxn ang="0">
                    <a:pos x="0" y="152"/>
                  </a:cxn>
                  <a:cxn ang="0">
                    <a:pos x="256" y="169"/>
                  </a:cxn>
                  <a:cxn ang="0">
                    <a:pos x="259" y="159"/>
                  </a:cxn>
                  <a:cxn ang="0">
                    <a:pos x="261" y="148"/>
                  </a:cxn>
                  <a:cxn ang="0">
                    <a:pos x="263" y="134"/>
                  </a:cxn>
                  <a:cxn ang="0">
                    <a:pos x="265" y="123"/>
                  </a:cxn>
                  <a:cxn ang="0">
                    <a:pos x="263" y="123"/>
                  </a:cxn>
                  <a:cxn ang="0">
                    <a:pos x="263" y="123"/>
                  </a:cxn>
                  <a:cxn ang="0">
                    <a:pos x="261" y="123"/>
                  </a:cxn>
                  <a:cxn ang="0">
                    <a:pos x="261" y="123"/>
                  </a:cxn>
                  <a:cxn ang="0">
                    <a:pos x="259" y="134"/>
                  </a:cxn>
                  <a:cxn ang="0">
                    <a:pos x="258" y="146"/>
                  </a:cxn>
                  <a:cxn ang="0">
                    <a:pos x="256" y="157"/>
                  </a:cxn>
                  <a:cxn ang="0">
                    <a:pos x="252" y="169"/>
                  </a:cxn>
                  <a:cxn ang="0">
                    <a:pos x="254" y="169"/>
                  </a:cxn>
                  <a:cxn ang="0">
                    <a:pos x="256" y="169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96" name="Freeform 296"/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/>
                <a:ahLst/>
                <a:cxnLst>
                  <a:cxn ang="0">
                    <a:pos x="260" y="108"/>
                  </a:cxn>
                  <a:cxn ang="0">
                    <a:pos x="260" y="100"/>
                  </a:cxn>
                  <a:cxn ang="0">
                    <a:pos x="258" y="93"/>
                  </a:cxn>
                  <a:cxn ang="0">
                    <a:pos x="257" y="91"/>
                  </a:cxn>
                  <a:cxn ang="0">
                    <a:pos x="253" y="89"/>
                  </a:cxn>
                  <a:cxn ang="0">
                    <a:pos x="255" y="97"/>
                  </a:cxn>
                  <a:cxn ang="0">
                    <a:pos x="257" y="104"/>
                  </a:cxn>
                  <a:cxn ang="0">
                    <a:pos x="258" y="106"/>
                  </a:cxn>
                  <a:cxn ang="0">
                    <a:pos x="260" y="108"/>
                  </a:cxn>
                  <a:cxn ang="0">
                    <a:pos x="0" y="152"/>
                  </a:cxn>
                  <a:cxn ang="0">
                    <a:pos x="6" y="172"/>
                  </a:cxn>
                  <a:cxn ang="0">
                    <a:pos x="16" y="191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2"/>
                  </a:cxn>
                  <a:cxn ang="0">
                    <a:pos x="46" y="220"/>
                  </a:cxn>
                  <a:cxn ang="0">
                    <a:pos x="31" y="207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2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53" y="169"/>
                  </a:cxn>
                  <a:cxn ang="0">
                    <a:pos x="257" y="159"/>
                  </a:cxn>
                  <a:cxn ang="0">
                    <a:pos x="258" y="146"/>
                  </a:cxn>
                  <a:cxn ang="0">
                    <a:pos x="260" y="134"/>
                  </a:cxn>
                  <a:cxn ang="0">
                    <a:pos x="262" y="123"/>
                  </a:cxn>
                  <a:cxn ang="0">
                    <a:pos x="260" y="123"/>
                  </a:cxn>
                  <a:cxn ang="0">
                    <a:pos x="258" y="121"/>
                  </a:cxn>
                  <a:cxn ang="0">
                    <a:pos x="257" y="134"/>
                  </a:cxn>
                  <a:cxn ang="0">
                    <a:pos x="255" y="146"/>
                  </a:cxn>
                  <a:cxn ang="0">
                    <a:pos x="253" y="157"/>
                  </a:cxn>
                  <a:cxn ang="0">
                    <a:pos x="249" y="169"/>
                  </a:cxn>
                  <a:cxn ang="0">
                    <a:pos x="251" y="169"/>
                  </a:cxn>
                  <a:cxn ang="0">
                    <a:pos x="253" y="169"/>
                  </a:cxn>
                  <a:cxn ang="0">
                    <a:pos x="84" y="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80" y="2"/>
                  </a:cxn>
                  <a:cxn ang="0">
                    <a:pos x="80" y="2"/>
                  </a:cxn>
                  <a:cxn ang="0">
                    <a:pos x="82" y="2"/>
                  </a:cxn>
                  <a:cxn ang="0">
                    <a:pos x="84" y="2"/>
                  </a:cxn>
                </a:cxnLst>
                <a:rect l="0" t="0" r="r" b="b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97" name="Freeform 297"/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256" y="98"/>
                  </a:cxn>
                  <a:cxn ang="0">
                    <a:pos x="255" y="91"/>
                  </a:cxn>
                  <a:cxn ang="0">
                    <a:pos x="251" y="89"/>
                  </a:cxn>
                  <a:cxn ang="0">
                    <a:pos x="249" y="87"/>
                  </a:cxn>
                  <a:cxn ang="0">
                    <a:pos x="251" y="95"/>
                  </a:cxn>
                  <a:cxn ang="0">
                    <a:pos x="253" y="102"/>
                  </a:cxn>
                  <a:cxn ang="0">
                    <a:pos x="255" y="104"/>
                  </a:cxn>
                  <a:cxn ang="0">
                    <a:pos x="256" y="106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4"/>
                  </a:cxn>
                  <a:cxn ang="0">
                    <a:pos x="86" y="2"/>
                  </a:cxn>
                  <a:cxn ang="0">
                    <a:pos x="80" y="2"/>
                  </a:cxn>
                  <a:cxn ang="0">
                    <a:pos x="78" y="0"/>
                  </a:cxn>
                  <a:cxn ang="0">
                    <a:pos x="0" y="152"/>
                  </a:cxn>
                  <a:cxn ang="0">
                    <a:pos x="6" y="170"/>
                  </a:cxn>
                  <a:cxn ang="0">
                    <a:pos x="16" y="189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0"/>
                  </a:cxn>
                  <a:cxn ang="0">
                    <a:pos x="46" y="220"/>
                  </a:cxn>
                  <a:cxn ang="0">
                    <a:pos x="31" y="205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0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49" y="169"/>
                  </a:cxn>
                  <a:cxn ang="0">
                    <a:pos x="253" y="157"/>
                  </a:cxn>
                  <a:cxn ang="0">
                    <a:pos x="255" y="146"/>
                  </a:cxn>
                  <a:cxn ang="0">
                    <a:pos x="256" y="134"/>
                  </a:cxn>
                  <a:cxn ang="0">
                    <a:pos x="258" y="123"/>
                  </a:cxn>
                  <a:cxn ang="0">
                    <a:pos x="256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3" y="134"/>
                  </a:cxn>
                  <a:cxn ang="0">
                    <a:pos x="251" y="146"/>
                  </a:cxn>
                  <a:cxn ang="0">
                    <a:pos x="249" y="157"/>
                  </a:cxn>
                  <a:cxn ang="0">
                    <a:pos x="245" y="169"/>
                  </a:cxn>
                  <a:cxn ang="0">
                    <a:pos x="247" y="169"/>
                  </a:cxn>
                  <a:cxn ang="0">
                    <a:pos x="249" y="169"/>
                  </a:cxn>
                </a:cxnLst>
                <a:rect l="0" t="0" r="r" b="b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98" name="Freeform 298"/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/>
                <a:ahLst/>
                <a:cxnLst>
                  <a:cxn ang="0">
                    <a:pos x="253" y="102"/>
                  </a:cxn>
                  <a:cxn ang="0">
                    <a:pos x="251" y="95"/>
                  </a:cxn>
                  <a:cxn ang="0">
                    <a:pos x="249" y="87"/>
                  </a:cxn>
                  <a:cxn ang="0">
                    <a:pos x="247" y="85"/>
                  </a:cxn>
                  <a:cxn ang="0">
                    <a:pos x="245" y="83"/>
                  </a:cxn>
                  <a:cxn ang="0">
                    <a:pos x="247" y="91"/>
                  </a:cxn>
                  <a:cxn ang="0">
                    <a:pos x="249" y="98"/>
                  </a:cxn>
                  <a:cxn ang="0">
                    <a:pos x="251" y="100"/>
                  </a:cxn>
                  <a:cxn ang="0">
                    <a:pos x="253" y="10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2"/>
                  </a:cxn>
                  <a:cxn ang="0">
                    <a:pos x="86" y="2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0" y="150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5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8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8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50"/>
                  </a:cxn>
                  <a:cxn ang="0">
                    <a:pos x="245" y="167"/>
                  </a:cxn>
                  <a:cxn ang="0">
                    <a:pos x="249" y="155"/>
                  </a:cxn>
                  <a:cxn ang="0">
                    <a:pos x="251" y="144"/>
                  </a:cxn>
                  <a:cxn ang="0">
                    <a:pos x="253" y="132"/>
                  </a:cxn>
                  <a:cxn ang="0">
                    <a:pos x="254" y="119"/>
                  </a:cxn>
                  <a:cxn ang="0">
                    <a:pos x="253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32"/>
                  </a:cxn>
                  <a:cxn ang="0">
                    <a:pos x="247" y="144"/>
                  </a:cxn>
                  <a:cxn ang="0">
                    <a:pos x="245" y="155"/>
                  </a:cxn>
                  <a:cxn ang="0">
                    <a:pos x="241" y="167"/>
                  </a:cxn>
                  <a:cxn ang="0">
                    <a:pos x="243" y="167"/>
                  </a:cxn>
                  <a:cxn ang="0">
                    <a:pos x="245" y="167"/>
                  </a:cxn>
                </a:cxnLst>
                <a:rect l="0" t="0" r="r" b="b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99" name="Freeform 299"/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/>
                <a:ahLst/>
                <a:cxnLst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5" y="132"/>
                  </a:cxn>
                  <a:cxn ang="0">
                    <a:pos x="243" y="144"/>
                  </a:cxn>
                  <a:cxn ang="0">
                    <a:pos x="241" y="155"/>
                  </a:cxn>
                  <a:cxn ang="0">
                    <a:pos x="237" y="167"/>
                  </a:cxn>
                  <a:cxn ang="0">
                    <a:pos x="239" y="167"/>
                  </a:cxn>
                  <a:cxn ang="0">
                    <a:pos x="241" y="167"/>
                  </a:cxn>
                  <a:cxn ang="0">
                    <a:pos x="245" y="155"/>
                  </a:cxn>
                  <a:cxn ang="0">
                    <a:pos x="247" y="144"/>
                  </a:cxn>
                  <a:cxn ang="0">
                    <a:pos x="249" y="132"/>
                  </a:cxn>
                  <a:cxn ang="0">
                    <a:pos x="251" y="119"/>
                  </a:cxn>
                  <a:cxn ang="0">
                    <a:pos x="249" y="100"/>
                  </a:cxn>
                  <a:cxn ang="0">
                    <a:pos x="247" y="93"/>
                  </a:cxn>
                  <a:cxn ang="0">
                    <a:pos x="245" y="85"/>
                  </a:cxn>
                  <a:cxn ang="0">
                    <a:pos x="243" y="83"/>
                  </a:cxn>
                  <a:cxn ang="0">
                    <a:pos x="239" y="81"/>
                  </a:cxn>
                  <a:cxn ang="0">
                    <a:pos x="243" y="89"/>
                  </a:cxn>
                  <a:cxn ang="0">
                    <a:pos x="245" y="96"/>
                  </a:cxn>
                  <a:cxn ang="0">
                    <a:pos x="247" y="98"/>
                  </a:cxn>
                  <a:cxn ang="0">
                    <a:pos x="249" y="100"/>
                  </a:cxn>
                  <a:cxn ang="0">
                    <a:pos x="82" y="0"/>
                  </a:cxn>
                  <a:cxn ang="0">
                    <a:pos x="78" y="2"/>
                  </a:cxn>
                  <a:cxn ang="0">
                    <a:pos x="76" y="2"/>
                  </a:cxn>
                  <a:cxn ang="0">
                    <a:pos x="78" y="4"/>
                  </a:cxn>
                  <a:cxn ang="0">
                    <a:pos x="80" y="5"/>
                  </a:cxn>
                  <a:cxn ang="0">
                    <a:pos x="84" y="4"/>
                  </a:cxn>
                  <a:cxn ang="0">
                    <a:pos x="87" y="2"/>
                  </a:cxn>
                  <a:cxn ang="0">
                    <a:pos x="84" y="2"/>
                  </a:cxn>
                  <a:cxn ang="0">
                    <a:pos x="82" y="0"/>
                  </a:cxn>
                  <a:cxn ang="0">
                    <a:pos x="0" y="148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3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6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7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48"/>
                  </a:cxn>
                </a:cxnLst>
                <a:rect l="0" t="0" r="r" b="b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00" name="Freeform 300"/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/>
                <a:ahLst/>
                <a:cxnLst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5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30"/>
                  </a:cxn>
                  <a:cxn ang="0">
                    <a:pos x="239" y="142"/>
                  </a:cxn>
                  <a:cxn ang="0">
                    <a:pos x="237" y="155"/>
                  </a:cxn>
                  <a:cxn ang="0">
                    <a:pos x="233" y="165"/>
                  </a:cxn>
                  <a:cxn ang="0">
                    <a:pos x="235" y="165"/>
                  </a:cxn>
                  <a:cxn ang="0">
                    <a:pos x="237" y="165"/>
                  </a:cxn>
                  <a:cxn ang="0">
                    <a:pos x="241" y="153"/>
                  </a:cxn>
                  <a:cxn ang="0">
                    <a:pos x="243" y="142"/>
                  </a:cxn>
                  <a:cxn ang="0">
                    <a:pos x="245" y="130"/>
                  </a:cxn>
                  <a:cxn ang="0">
                    <a:pos x="247" y="117"/>
                  </a:cxn>
                  <a:cxn ang="0">
                    <a:pos x="245" y="96"/>
                  </a:cxn>
                  <a:cxn ang="0">
                    <a:pos x="243" y="89"/>
                  </a:cxn>
                  <a:cxn ang="0">
                    <a:pos x="241" y="81"/>
                  </a:cxn>
                  <a:cxn ang="0">
                    <a:pos x="237" y="79"/>
                  </a:cxn>
                  <a:cxn ang="0">
                    <a:pos x="235" y="77"/>
                  </a:cxn>
                  <a:cxn ang="0">
                    <a:pos x="237" y="85"/>
                  </a:cxn>
                  <a:cxn ang="0">
                    <a:pos x="239" y="94"/>
                  </a:cxn>
                  <a:cxn ang="0">
                    <a:pos x="243" y="94"/>
                  </a:cxn>
                  <a:cxn ang="0">
                    <a:pos x="245" y="96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76" y="2"/>
                  </a:cxn>
                  <a:cxn ang="0">
                    <a:pos x="78" y="3"/>
                  </a:cxn>
                  <a:cxn ang="0">
                    <a:pos x="78" y="3"/>
                  </a:cxn>
                  <a:cxn ang="0">
                    <a:pos x="84" y="2"/>
                  </a:cxn>
                  <a:cxn ang="0">
                    <a:pos x="89" y="2"/>
                  </a:cxn>
                  <a:cxn ang="0">
                    <a:pos x="87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0"/>
                  </a:cxn>
                  <a:cxn ang="0">
                    <a:pos x="0" y="146"/>
                  </a:cxn>
                  <a:cxn ang="0">
                    <a:pos x="6" y="166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6"/>
                  </a:cxn>
                  <a:cxn ang="0">
                    <a:pos x="44" y="214"/>
                  </a:cxn>
                  <a:cxn ang="0">
                    <a:pos x="47" y="214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10" y="165"/>
                  </a:cxn>
                  <a:cxn ang="0">
                    <a:pos x="2" y="146"/>
                  </a:cxn>
                  <a:cxn ang="0">
                    <a:pos x="2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01" name="Freeform 301"/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/>
                <a:ahLst/>
                <a:cxnLst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7" y="130"/>
                  </a:cxn>
                  <a:cxn ang="0">
                    <a:pos x="235" y="142"/>
                  </a:cxn>
                  <a:cxn ang="0">
                    <a:pos x="233" y="155"/>
                  </a:cxn>
                  <a:cxn ang="0">
                    <a:pos x="228" y="166"/>
                  </a:cxn>
                  <a:cxn ang="0">
                    <a:pos x="231" y="165"/>
                  </a:cxn>
                  <a:cxn ang="0">
                    <a:pos x="233" y="165"/>
                  </a:cxn>
                  <a:cxn ang="0">
                    <a:pos x="237" y="153"/>
                  </a:cxn>
                  <a:cxn ang="0">
                    <a:pos x="239" y="142"/>
                  </a:cxn>
                  <a:cxn ang="0">
                    <a:pos x="241" y="130"/>
                  </a:cxn>
                  <a:cxn ang="0">
                    <a:pos x="243" y="117"/>
                  </a:cxn>
                  <a:cxn ang="0">
                    <a:pos x="241" y="94"/>
                  </a:cxn>
                  <a:cxn ang="0">
                    <a:pos x="239" y="87"/>
                  </a:cxn>
                  <a:cxn ang="0">
                    <a:pos x="235" y="79"/>
                  </a:cxn>
                  <a:cxn ang="0">
                    <a:pos x="233" y="77"/>
                  </a:cxn>
                  <a:cxn ang="0">
                    <a:pos x="231" y="75"/>
                  </a:cxn>
                  <a:cxn ang="0">
                    <a:pos x="233" y="83"/>
                  </a:cxn>
                  <a:cxn ang="0">
                    <a:pos x="235" y="93"/>
                  </a:cxn>
                  <a:cxn ang="0">
                    <a:pos x="237" y="94"/>
                  </a:cxn>
                  <a:cxn ang="0">
                    <a:pos x="241" y="94"/>
                  </a:cxn>
                  <a:cxn ang="0">
                    <a:pos x="83" y="0"/>
                  </a:cxn>
                  <a:cxn ang="0">
                    <a:pos x="80" y="2"/>
                  </a:cxn>
                  <a:cxn ang="0">
                    <a:pos x="76" y="3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3" y="3"/>
                  </a:cxn>
                  <a:cxn ang="0">
                    <a:pos x="91" y="2"/>
                  </a:cxn>
                  <a:cxn ang="0">
                    <a:pos x="87" y="2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0" y="146"/>
                  </a:cxn>
                  <a:cxn ang="0">
                    <a:pos x="6" y="165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4"/>
                  </a:cxn>
                  <a:cxn ang="0">
                    <a:pos x="45" y="214"/>
                  </a:cxn>
                  <a:cxn ang="0">
                    <a:pos x="47" y="212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9" y="165"/>
                  </a:cxn>
                  <a:cxn ang="0">
                    <a:pos x="2" y="144"/>
                  </a:cxn>
                  <a:cxn ang="0">
                    <a:pos x="0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02" name="Freeform 302"/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/>
                <a:ahLst/>
                <a:cxnLst>
                  <a:cxn ang="0">
                    <a:pos x="241" y="115"/>
                  </a:cxn>
                  <a:cxn ang="0">
                    <a:pos x="241" y="115"/>
                  </a:cxn>
                  <a:cxn ang="0">
                    <a:pos x="241" y="115"/>
                  </a:cxn>
                  <a:cxn ang="0">
                    <a:pos x="239" y="115"/>
                  </a:cxn>
                  <a:cxn ang="0">
                    <a:pos x="237" y="113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28"/>
                  </a:cxn>
                  <a:cxn ang="0">
                    <a:pos x="233" y="140"/>
                  </a:cxn>
                  <a:cxn ang="0">
                    <a:pos x="231" y="153"/>
                  </a:cxn>
                  <a:cxn ang="0">
                    <a:pos x="226" y="164"/>
                  </a:cxn>
                  <a:cxn ang="0">
                    <a:pos x="228" y="164"/>
                  </a:cxn>
                  <a:cxn ang="0">
                    <a:pos x="231" y="163"/>
                  </a:cxn>
                  <a:cxn ang="0">
                    <a:pos x="235" y="153"/>
                  </a:cxn>
                  <a:cxn ang="0">
                    <a:pos x="237" y="140"/>
                  </a:cxn>
                  <a:cxn ang="0">
                    <a:pos x="239" y="128"/>
                  </a:cxn>
                  <a:cxn ang="0">
                    <a:pos x="241" y="115"/>
                  </a:cxn>
                  <a:cxn ang="0">
                    <a:pos x="237" y="92"/>
                  </a:cxn>
                  <a:cxn ang="0">
                    <a:pos x="235" y="83"/>
                  </a:cxn>
                  <a:cxn ang="0">
                    <a:pos x="233" y="75"/>
                  </a:cxn>
                  <a:cxn ang="0">
                    <a:pos x="231" y="73"/>
                  </a:cxn>
                  <a:cxn ang="0">
                    <a:pos x="228" y="72"/>
                  </a:cxn>
                  <a:cxn ang="0">
                    <a:pos x="231" y="79"/>
                  </a:cxn>
                  <a:cxn ang="0">
                    <a:pos x="233" y="89"/>
                  </a:cxn>
                  <a:cxn ang="0">
                    <a:pos x="235" y="91"/>
                  </a:cxn>
                  <a:cxn ang="0">
                    <a:pos x="237" y="92"/>
                  </a:cxn>
                  <a:cxn ang="0">
                    <a:pos x="87" y="0"/>
                  </a:cxn>
                  <a:cxn ang="0">
                    <a:pos x="82" y="0"/>
                  </a:cxn>
                  <a:cxn ang="0">
                    <a:pos x="76" y="1"/>
                  </a:cxn>
                  <a:cxn ang="0">
                    <a:pos x="78" y="3"/>
                  </a:cxn>
                  <a:cxn ang="0">
                    <a:pos x="80" y="5"/>
                  </a:cxn>
                  <a:cxn ang="0">
                    <a:pos x="87" y="3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7" y="0"/>
                  </a:cxn>
                  <a:cxn ang="0">
                    <a:pos x="0" y="144"/>
                  </a:cxn>
                  <a:cxn ang="0">
                    <a:pos x="8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2"/>
                  </a:cxn>
                  <a:cxn ang="0">
                    <a:pos x="47" y="210"/>
                  </a:cxn>
                  <a:cxn ang="0">
                    <a:pos x="49" y="210"/>
                  </a:cxn>
                  <a:cxn ang="0">
                    <a:pos x="34" y="197"/>
                  </a:cxn>
                  <a:cxn ang="0">
                    <a:pos x="21" y="180"/>
                  </a:cxn>
                  <a:cxn ang="0">
                    <a:pos x="11" y="163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4"/>
                  </a:cxn>
                </a:cxnLst>
                <a:rect l="0" t="0" r="r" b="b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03" name="Freeform 303"/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/>
                <a:ahLst/>
                <a:cxnLst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13"/>
                  </a:cxn>
                  <a:cxn ang="0">
                    <a:pos x="233" y="113"/>
                  </a:cxn>
                  <a:cxn ang="0">
                    <a:pos x="233" y="115"/>
                  </a:cxn>
                  <a:cxn ang="0">
                    <a:pos x="233" y="115"/>
                  </a:cxn>
                  <a:cxn ang="0">
                    <a:pos x="231" y="128"/>
                  </a:cxn>
                  <a:cxn ang="0">
                    <a:pos x="229" y="140"/>
                  </a:cxn>
                  <a:cxn ang="0">
                    <a:pos x="227" y="153"/>
                  </a:cxn>
                  <a:cxn ang="0">
                    <a:pos x="222" y="164"/>
                  </a:cxn>
                  <a:cxn ang="0">
                    <a:pos x="224" y="164"/>
                  </a:cxn>
                  <a:cxn ang="0">
                    <a:pos x="226" y="164"/>
                  </a:cxn>
                  <a:cxn ang="0">
                    <a:pos x="231" y="153"/>
                  </a:cxn>
                  <a:cxn ang="0">
                    <a:pos x="233" y="140"/>
                  </a:cxn>
                  <a:cxn ang="0">
                    <a:pos x="235" y="128"/>
                  </a:cxn>
                  <a:cxn ang="0">
                    <a:pos x="237" y="115"/>
                  </a:cxn>
                  <a:cxn ang="0">
                    <a:pos x="233" y="91"/>
                  </a:cxn>
                  <a:cxn ang="0">
                    <a:pos x="231" y="81"/>
                  </a:cxn>
                  <a:cxn ang="0">
                    <a:pos x="229" y="73"/>
                  </a:cxn>
                  <a:cxn ang="0">
                    <a:pos x="226" y="72"/>
                  </a:cxn>
                  <a:cxn ang="0">
                    <a:pos x="224" y="70"/>
                  </a:cxn>
                  <a:cxn ang="0">
                    <a:pos x="226" y="77"/>
                  </a:cxn>
                  <a:cxn ang="0">
                    <a:pos x="229" y="87"/>
                  </a:cxn>
                  <a:cxn ang="0">
                    <a:pos x="231" y="89"/>
                  </a:cxn>
                  <a:cxn ang="0">
                    <a:pos x="233" y="91"/>
                  </a:cxn>
                  <a:cxn ang="0">
                    <a:pos x="89" y="0"/>
                  </a:cxn>
                  <a:cxn ang="0">
                    <a:pos x="81" y="1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0" y="7"/>
                  </a:cxn>
                  <a:cxn ang="0">
                    <a:pos x="87" y="3"/>
                  </a:cxn>
                  <a:cxn ang="0">
                    <a:pos x="95" y="1"/>
                  </a:cxn>
                  <a:cxn ang="0">
                    <a:pos x="91" y="1"/>
                  </a:cxn>
                  <a:cxn ang="0">
                    <a:pos x="89" y="0"/>
                  </a:cxn>
                  <a:cxn ang="0">
                    <a:pos x="0" y="142"/>
                  </a:cxn>
                  <a:cxn ang="0">
                    <a:pos x="7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0"/>
                  </a:cxn>
                  <a:cxn ang="0">
                    <a:pos x="47" y="210"/>
                  </a:cxn>
                  <a:cxn ang="0">
                    <a:pos x="49" y="208"/>
                  </a:cxn>
                  <a:cxn ang="0">
                    <a:pos x="34" y="195"/>
                  </a:cxn>
                  <a:cxn ang="0">
                    <a:pos x="21" y="180"/>
                  </a:cxn>
                  <a:cxn ang="0">
                    <a:pos x="11" y="161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2"/>
                  </a:cxn>
                </a:cxnLst>
                <a:rect l="0" t="0" r="r" b="b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04" name="Freeform 304"/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/>
                <a:ahLst/>
                <a:cxnLst>
                  <a:cxn ang="0">
                    <a:pos x="233" y="114"/>
                  </a:cxn>
                  <a:cxn ang="0">
                    <a:pos x="233" y="114"/>
                  </a:cxn>
                  <a:cxn ang="0">
                    <a:pos x="233" y="112"/>
                  </a:cxn>
                  <a:cxn ang="0">
                    <a:pos x="231" y="112"/>
                  </a:cxn>
                  <a:cxn ang="0">
                    <a:pos x="229" y="112"/>
                  </a:cxn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7" y="127"/>
                  </a:cxn>
                  <a:cxn ang="0">
                    <a:pos x="225" y="139"/>
                  </a:cxn>
                  <a:cxn ang="0">
                    <a:pos x="222" y="152"/>
                  </a:cxn>
                  <a:cxn ang="0">
                    <a:pos x="218" y="163"/>
                  </a:cxn>
                  <a:cxn ang="0">
                    <a:pos x="220" y="163"/>
                  </a:cxn>
                  <a:cxn ang="0">
                    <a:pos x="222" y="163"/>
                  </a:cxn>
                  <a:cxn ang="0">
                    <a:pos x="227" y="152"/>
                  </a:cxn>
                  <a:cxn ang="0">
                    <a:pos x="229" y="139"/>
                  </a:cxn>
                  <a:cxn ang="0">
                    <a:pos x="231" y="127"/>
                  </a:cxn>
                  <a:cxn ang="0">
                    <a:pos x="233" y="114"/>
                  </a:cxn>
                  <a:cxn ang="0">
                    <a:pos x="229" y="88"/>
                  </a:cxn>
                  <a:cxn ang="0">
                    <a:pos x="227" y="78"/>
                  </a:cxn>
                  <a:cxn ang="0">
                    <a:pos x="224" y="71"/>
                  </a:cxn>
                  <a:cxn ang="0">
                    <a:pos x="220" y="69"/>
                  </a:cxn>
                  <a:cxn ang="0">
                    <a:pos x="218" y="67"/>
                  </a:cxn>
                  <a:cxn ang="0">
                    <a:pos x="222" y="74"/>
                  </a:cxn>
                  <a:cxn ang="0">
                    <a:pos x="225" y="84"/>
                  </a:cxn>
                  <a:cxn ang="0">
                    <a:pos x="227" y="86"/>
                  </a:cxn>
                  <a:cxn ang="0">
                    <a:pos x="229" y="88"/>
                  </a:cxn>
                  <a:cxn ang="0">
                    <a:pos x="89" y="0"/>
                  </a:cxn>
                  <a:cxn ang="0">
                    <a:pos x="83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79" y="6"/>
                  </a:cxn>
                  <a:cxn ang="0">
                    <a:pos x="89" y="4"/>
                  </a:cxn>
                  <a:cxn ang="0">
                    <a:pos x="96" y="2"/>
                  </a:cxn>
                  <a:cxn ang="0">
                    <a:pos x="93" y="0"/>
                  </a:cxn>
                  <a:cxn ang="0">
                    <a:pos x="89" y="0"/>
                  </a:cxn>
                  <a:cxn ang="0">
                    <a:pos x="0" y="141"/>
                  </a:cxn>
                  <a:cxn ang="0">
                    <a:pos x="7" y="162"/>
                  </a:cxn>
                  <a:cxn ang="0">
                    <a:pos x="17" y="179"/>
                  </a:cxn>
                  <a:cxn ang="0">
                    <a:pos x="30" y="196"/>
                  </a:cxn>
                  <a:cxn ang="0">
                    <a:pos x="45" y="209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1" y="179"/>
                  </a:cxn>
                  <a:cxn ang="0">
                    <a:pos x="11" y="160"/>
                  </a:cxn>
                  <a:cxn ang="0">
                    <a:pos x="4" y="141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05" name="Freeform 305"/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/>
                <a:ahLst/>
                <a:cxnLst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9" y="112"/>
                  </a:cxn>
                  <a:cxn ang="0">
                    <a:pos x="227" y="112"/>
                  </a:cxn>
                  <a:cxn ang="0">
                    <a:pos x="225" y="112"/>
                  </a:cxn>
                  <a:cxn ang="0">
                    <a:pos x="225" y="114"/>
                  </a:cxn>
                  <a:cxn ang="0">
                    <a:pos x="225" y="114"/>
                  </a:cxn>
                  <a:cxn ang="0">
                    <a:pos x="223" y="127"/>
                  </a:cxn>
                  <a:cxn ang="0">
                    <a:pos x="222" y="141"/>
                  </a:cxn>
                  <a:cxn ang="0">
                    <a:pos x="218" y="152"/>
                  </a:cxn>
                  <a:cxn ang="0">
                    <a:pos x="214" y="163"/>
                  </a:cxn>
                  <a:cxn ang="0">
                    <a:pos x="214" y="163"/>
                  </a:cxn>
                  <a:cxn ang="0">
                    <a:pos x="216" y="163"/>
                  </a:cxn>
                  <a:cxn ang="0">
                    <a:pos x="218" y="163"/>
                  </a:cxn>
                  <a:cxn ang="0">
                    <a:pos x="218" y="163"/>
                  </a:cxn>
                  <a:cxn ang="0">
                    <a:pos x="223" y="152"/>
                  </a:cxn>
                  <a:cxn ang="0">
                    <a:pos x="225" y="139"/>
                  </a:cxn>
                  <a:cxn ang="0">
                    <a:pos x="227" y="127"/>
                  </a:cxn>
                  <a:cxn ang="0">
                    <a:pos x="229" y="114"/>
                  </a:cxn>
                  <a:cxn ang="0">
                    <a:pos x="225" y="86"/>
                  </a:cxn>
                  <a:cxn ang="0">
                    <a:pos x="222" y="76"/>
                  </a:cxn>
                  <a:cxn ang="0">
                    <a:pos x="220" y="69"/>
                  </a:cxn>
                  <a:cxn ang="0">
                    <a:pos x="216" y="65"/>
                  </a:cxn>
                  <a:cxn ang="0">
                    <a:pos x="212" y="63"/>
                  </a:cxn>
                  <a:cxn ang="0">
                    <a:pos x="216" y="72"/>
                  </a:cxn>
                  <a:cxn ang="0">
                    <a:pos x="220" y="84"/>
                  </a:cxn>
                  <a:cxn ang="0">
                    <a:pos x="223" y="84"/>
                  </a:cxn>
                  <a:cxn ang="0">
                    <a:pos x="225" y="86"/>
                  </a:cxn>
                  <a:cxn ang="0">
                    <a:pos x="91" y="0"/>
                  </a:cxn>
                  <a:cxn ang="0">
                    <a:pos x="83" y="2"/>
                  </a:cxn>
                  <a:cxn ang="0">
                    <a:pos x="76" y="6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6"/>
                  </a:cxn>
                  <a:cxn ang="0">
                    <a:pos x="98" y="4"/>
                  </a:cxn>
                  <a:cxn ang="0">
                    <a:pos x="94" y="2"/>
                  </a:cxn>
                  <a:cxn ang="0">
                    <a:pos x="91" y="0"/>
                  </a:cxn>
                  <a:cxn ang="0">
                    <a:pos x="0" y="141"/>
                  </a:cxn>
                  <a:cxn ang="0">
                    <a:pos x="7" y="160"/>
                  </a:cxn>
                  <a:cxn ang="0">
                    <a:pos x="17" y="179"/>
                  </a:cxn>
                  <a:cxn ang="0">
                    <a:pos x="30" y="194"/>
                  </a:cxn>
                  <a:cxn ang="0">
                    <a:pos x="45" y="207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0" y="177"/>
                  </a:cxn>
                  <a:cxn ang="0">
                    <a:pos x="15" y="169"/>
                  </a:cxn>
                  <a:cxn ang="0">
                    <a:pos x="11" y="160"/>
                  </a:cxn>
                  <a:cxn ang="0">
                    <a:pos x="7" y="150"/>
                  </a:cxn>
                  <a:cxn ang="0">
                    <a:pos x="3" y="139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06" name="Freeform 306"/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/>
                <a:ahLst/>
                <a:cxnLst>
                  <a:cxn ang="0">
                    <a:pos x="225" y="112"/>
                  </a:cxn>
                  <a:cxn ang="0">
                    <a:pos x="225" y="112"/>
                  </a:cxn>
                  <a:cxn ang="0">
                    <a:pos x="225" y="110"/>
                  </a:cxn>
                  <a:cxn ang="0">
                    <a:pos x="223" y="110"/>
                  </a:cxn>
                  <a:cxn ang="0">
                    <a:pos x="221" y="110"/>
                  </a:cxn>
                  <a:cxn ang="0">
                    <a:pos x="221" y="112"/>
                  </a:cxn>
                  <a:cxn ang="0">
                    <a:pos x="221" y="112"/>
                  </a:cxn>
                  <a:cxn ang="0">
                    <a:pos x="220" y="125"/>
                  </a:cxn>
                  <a:cxn ang="0">
                    <a:pos x="218" y="139"/>
                  </a:cxn>
                  <a:cxn ang="0">
                    <a:pos x="214" y="150"/>
                  </a:cxn>
                  <a:cxn ang="0">
                    <a:pos x="210" y="161"/>
                  </a:cxn>
                  <a:cxn ang="0">
                    <a:pos x="212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8" y="150"/>
                  </a:cxn>
                  <a:cxn ang="0">
                    <a:pos x="221" y="137"/>
                  </a:cxn>
                  <a:cxn ang="0">
                    <a:pos x="223" y="125"/>
                  </a:cxn>
                  <a:cxn ang="0">
                    <a:pos x="225" y="112"/>
                  </a:cxn>
                  <a:cxn ang="0">
                    <a:pos x="221" y="82"/>
                  </a:cxn>
                  <a:cxn ang="0">
                    <a:pos x="218" y="72"/>
                  </a:cxn>
                  <a:cxn ang="0">
                    <a:pos x="214" y="65"/>
                  </a:cxn>
                  <a:cxn ang="0">
                    <a:pos x="210" y="61"/>
                  </a:cxn>
                  <a:cxn ang="0">
                    <a:pos x="206" y="59"/>
                  </a:cxn>
                  <a:cxn ang="0">
                    <a:pos x="212" y="69"/>
                  </a:cxn>
                  <a:cxn ang="0">
                    <a:pos x="216" y="80"/>
                  </a:cxn>
                  <a:cxn ang="0">
                    <a:pos x="218" y="82"/>
                  </a:cxn>
                  <a:cxn ang="0">
                    <a:pos x="221" y="82"/>
                  </a:cxn>
                  <a:cxn ang="0">
                    <a:pos x="92" y="0"/>
                  </a:cxn>
                  <a:cxn ang="0">
                    <a:pos x="85" y="2"/>
                  </a:cxn>
                  <a:cxn ang="0">
                    <a:pos x="75" y="4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4"/>
                  </a:cxn>
                  <a:cxn ang="0">
                    <a:pos x="100" y="4"/>
                  </a:cxn>
                  <a:cxn ang="0">
                    <a:pos x="96" y="2"/>
                  </a:cxn>
                  <a:cxn ang="0">
                    <a:pos x="92" y="0"/>
                  </a:cxn>
                  <a:cxn ang="0">
                    <a:pos x="0" y="139"/>
                  </a:cxn>
                  <a:cxn ang="0">
                    <a:pos x="7" y="158"/>
                  </a:cxn>
                  <a:cxn ang="0">
                    <a:pos x="17" y="177"/>
                  </a:cxn>
                  <a:cxn ang="0">
                    <a:pos x="30" y="192"/>
                  </a:cxn>
                  <a:cxn ang="0">
                    <a:pos x="45" y="205"/>
                  </a:cxn>
                  <a:cxn ang="0">
                    <a:pos x="47" y="205"/>
                  </a:cxn>
                  <a:cxn ang="0">
                    <a:pos x="49" y="203"/>
                  </a:cxn>
                  <a:cxn ang="0">
                    <a:pos x="34" y="190"/>
                  </a:cxn>
                  <a:cxn ang="0">
                    <a:pos x="20" y="175"/>
                  </a:cxn>
                  <a:cxn ang="0">
                    <a:pos x="15" y="165"/>
                  </a:cxn>
                  <a:cxn ang="0">
                    <a:pos x="11" y="158"/>
                  </a:cxn>
                  <a:cxn ang="0">
                    <a:pos x="7" y="148"/>
                  </a:cxn>
                  <a:cxn ang="0">
                    <a:pos x="3" y="137"/>
                  </a:cxn>
                  <a:cxn ang="0">
                    <a:pos x="1" y="137"/>
                  </a:cxn>
                  <a:cxn ang="0">
                    <a:pos x="0" y="139"/>
                  </a:cxn>
                </a:cxnLst>
                <a:rect l="0" t="0" r="r" b="b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07" name="Freeform 307"/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/>
                <a:ahLst/>
                <a:cxnLst>
                  <a:cxn ang="0">
                    <a:pos x="222" y="110"/>
                  </a:cxn>
                  <a:cxn ang="0">
                    <a:pos x="222" y="110"/>
                  </a:cxn>
                  <a:cxn ang="0">
                    <a:pos x="222" y="108"/>
                  </a:cxn>
                  <a:cxn ang="0">
                    <a:pos x="220" y="108"/>
                  </a:cxn>
                  <a:cxn ang="0">
                    <a:pos x="219" y="108"/>
                  </a:cxn>
                  <a:cxn ang="0">
                    <a:pos x="219" y="110"/>
                  </a:cxn>
                  <a:cxn ang="0">
                    <a:pos x="219" y="110"/>
                  </a:cxn>
                  <a:cxn ang="0">
                    <a:pos x="217" y="123"/>
                  </a:cxn>
                  <a:cxn ang="0">
                    <a:pos x="215" y="137"/>
                  </a:cxn>
                  <a:cxn ang="0">
                    <a:pos x="211" y="148"/>
                  </a:cxn>
                  <a:cxn ang="0">
                    <a:pos x="207" y="159"/>
                  </a:cxn>
                  <a:cxn ang="0">
                    <a:pos x="209" y="159"/>
                  </a:cxn>
                  <a:cxn ang="0">
                    <a:pos x="211" y="159"/>
                  </a:cxn>
                  <a:cxn ang="0">
                    <a:pos x="215" y="148"/>
                  </a:cxn>
                  <a:cxn ang="0">
                    <a:pos x="219" y="137"/>
                  </a:cxn>
                  <a:cxn ang="0">
                    <a:pos x="220" y="123"/>
                  </a:cxn>
                  <a:cxn ang="0">
                    <a:pos x="222" y="110"/>
                  </a:cxn>
                  <a:cxn ang="0">
                    <a:pos x="217" y="80"/>
                  </a:cxn>
                  <a:cxn ang="0">
                    <a:pos x="213" y="68"/>
                  </a:cxn>
                  <a:cxn ang="0">
                    <a:pos x="209" y="59"/>
                  </a:cxn>
                  <a:cxn ang="0">
                    <a:pos x="205" y="57"/>
                  </a:cxn>
                  <a:cxn ang="0">
                    <a:pos x="203" y="55"/>
                  </a:cxn>
                  <a:cxn ang="0">
                    <a:pos x="207" y="65"/>
                  </a:cxn>
                  <a:cxn ang="0">
                    <a:pos x="213" y="76"/>
                  </a:cxn>
                  <a:cxn ang="0">
                    <a:pos x="215" y="78"/>
                  </a:cxn>
                  <a:cxn ang="0">
                    <a:pos x="217" y="80"/>
                  </a:cxn>
                  <a:cxn ang="0">
                    <a:pos x="95" y="0"/>
                  </a:cxn>
                  <a:cxn ang="0">
                    <a:pos x="86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4"/>
                  </a:cxn>
                  <a:cxn ang="0">
                    <a:pos x="103" y="2"/>
                  </a:cxn>
                  <a:cxn ang="0">
                    <a:pos x="99" y="2"/>
                  </a:cxn>
                  <a:cxn ang="0">
                    <a:pos x="95" y="0"/>
                  </a:cxn>
                  <a:cxn ang="0">
                    <a:pos x="0" y="135"/>
                  </a:cxn>
                  <a:cxn ang="0">
                    <a:pos x="4" y="146"/>
                  </a:cxn>
                  <a:cxn ang="0">
                    <a:pos x="8" y="156"/>
                  </a:cxn>
                  <a:cxn ang="0">
                    <a:pos x="12" y="165"/>
                  </a:cxn>
                  <a:cxn ang="0">
                    <a:pos x="17" y="173"/>
                  </a:cxn>
                  <a:cxn ang="0">
                    <a:pos x="31" y="190"/>
                  </a:cxn>
                  <a:cxn ang="0">
                    <a:pos x="46" y="203"/>
                  </a:cxn>
                  <a:cxn ang="0">
                    <a:pos x="48" y="201"/>
                  </a:cxn>
                  <a:cxn ang="0">
                    <a:pos x="50" y="201"/>
                  </a:cxn>
                  <a:cxn ang="0">
                    <a:pos x="42" y="196"/>
                  </a:cxn>
                  <a:cxn ang="0">
                    <a:pos x="35" y="188"/>
                  </a:cxn>
                  <a:cxn ang="0">
                    <a:pos x="27" y="180"/>
                  </a:cxn>
                  <a:cxn ang="0">
                    <a:pos x="21" y="173"/>
                  </a:cxn>
                  <a:cxn ang="0">
                    <a:pos x="16" y="163"/>
                  </a:cxn>
                  <a:cxn ang="0">
                    <a:pos x="12" y="154"/>
                  </a:cxn>
                  <a:cxn ang="0">
                    <a:pos x="8" y="144"/>
                  </a:cxn>
                  <a:cxn ang="0">
                    <a:pos x="4" y="135"/>
                  </a:cxn>
                  <a:cxn ang="0">
                    <a:pos x="2" y="135"/>
                  </a:cxn>
                  <a:cxn ang="0">
                    <a:pos x="0" y="135"/>
                  </a:cxn>
                </a:cxnLst>
                <a:rect l="0" t="0" r="r" b="b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08" name="Freeform 308"/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/>
                <a:ahLst/>
                <a:cxnLst>
                  <a:cxn ang="0">
                    <a:pos x="218" y="108"/>
                  </a:cxn>
                  <a:cxn ang="0">
                    <a:pos x="218" y="108"/>
                  </a:cxn>
                  <a:cxn ang="0">
                    <a:pos x="218" y="106"/>
                  </a:cxn>
                  <a:cxn ang="0">
                    <a:pos x="217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8"/>
                  </a:cxn>
                  <a:cxn ang="0">
                    <a:pos x="213" y="121"/>
                  </a:cxn>
                  <a:cxn ang="0">
                    <a:pos x="211" y="135"/>
                  </a:cxn>
                  <a:cxn ang="0">
                    <a:pos x="207" y="146"/>
                  </a:cxn>
                  <a:cxn ang="0">
                    <a:pos x="201" y="157"/>
                  </a:cxn>
                  <a:cxn ang="0">
                    <a:pos x="205" y="157"/>
                  </a:cxn>
                  <a:cxn ang="0">
                    <a:pos x="207" y="157"/>
                  </a:cxn>
                  <a:cxn ang="0">
                    <a:pos x="211" y="146"/>
                  </a:cxn>
                  <a:cxn ang="0">
                    <a:pos x="215" y="135"/>
                  </a:cxn>
                  <a:cxn ang="0">
                    <a:pos x="217" y="121"/>
                  </a:cxn>
                  <a:cxn ang="0">
                    <a:pos x="218" y="108"/>
                  </a:cxn>
                  <a:cxn ang="0">
                    <a:pos x="213" y="76"/>
                  </a:cxn>
                  <a:cxn ang="0">
                    <a:pos x="209" y="65"/>
                  </a:cxn>
                  <a:cxn ang="0">
                    <a:pos x="203" y="55"/>
                  </a:cxn>
                  <a:cxn ang="0">
                    <a:pos x="201" y="53"/>
                  </a:cxn>
                  <a:cxn ang="0">
                    <a:pos x="198" y="51"/>
                  </a:cxn>
                  <a:cxn ang="0">
                    <a:pos x="203" y="61"/>
                  </a:cxn>
                  <a:cxn ang="0">
                    <a:pos x="207" y="72"/>
                  </a:cxn>
                  <a:cxn ang="0">
                    <a:pos x="211" y="74"/>
                  </a:cxn>
                  <a:cxn ang="0">
                    <a:pos x="213" y="76"/>
                  </a:cxn>
                  <a:cxn ang="0">
                    <a:pos x="97" y="0"/>
                  </a:cxn>
                  <a:cxn ang="0">
                    <a:pos x="86" y="0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6"/>
                  </a:cxn>
                  <a:cxn ang="0">
                    <a:pos x="93" y="4"/>
                  </a:cxn>
                  <a:cxn ang="0">
                    <a:pos x="107" y="2"/>
                  </a:cxn>
                  <a:cxn ang="0">
                    <a:pos x="101" y="0"/>
                  </a:cxn>
                  <a:cxn ang="0">
                    <a:pos x="97" y="0"/>
                  </a:cxn>
                  <a:cxn ang="0">
                    <a:pos x="0" y="133"/>
                  </a:cxn>
                  <a:cxn ang="0">
                    <a:pos x="4" y="144"/>
                  </a:cxn>
                  <a:cxn ang="0">
                    <a:pos x="8" y="154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31" y="186"/>
                  </a:cxn>
                  <a:cxn ang="0">
                    <a:pos x="46" y="199"/>
                  </a:cxn>
                  <a:cxn ang="0">
                    <a:pos x="48" y="199"/>
                  </a:cxn>
                  <a:cxn ang="0">
                    <a:pos x="50" y="197"/>
                  </a:cxn>
                  <a:cxn ang="0">
                    <a:pos x="42" y="192"/>
                  </a:cxn>
                  <a:cxn ang="0">
                    <a:pos x="34" y="186"/>
                  </a:cxn>
                  <a:cxn ang="0">
                    <a:pos x="27" y="178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09" name="Freeform 309"/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/>
                <a:ahLst/>
                <a:cxnLst>
                  <a:cxn ang="0">
                    <a:pos x="215" y="108"/>
                  </a:cxn>
                  <a:cxn ang="0">
                    <a:pos x="215" y="108"/>
                  </a:cxn>
                  <a:cxn ang="0">
                    <a:pos x="215" y="106"/>
                  </a:cxn>
                  <a:cxn ang="0">
                    <a:pos x="213" y="106"/>
                  </a:cxn>
                  <a:cxn ang="0">
                    <a:pos x="213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8"/>
                  </a:cxn>
                  <a:cxn ang="0">
                    <a:pos x="209" y="121"/>
                  </a:cxn>
                  <a:cxn ang="0">
                    <a:pos x="207" y="135"/>
                  </a:cxn>
                  <a:cxn ang="0">
                    <a:pos x="203" y="146"/>
                  </a:cxn>
                  <a:cxn ang="0">
                    <a:pos x="198" y="157"/>
                  </a:cxn>
                  <a:cxn ang="0">
                    <a:pos x="199" y="157"/>
                  </a:cxn>
                  <a:cxn ang="0">
                    <a:pos x="203" y="157"/>
                  </a:cxn>
                  <a:cxn ang="0">
                    <a:pos x="207" y="146"/>
                  </a:cxn>
                  <a:cxn ang="0">
                    <a:pos x="211" y="135"/>
                  </a:cxn>
                  <a:cxn ang="0">
                    <a:pos x="213" y="121"/>
                  </a:cxn>
                  <a:cxn ang="0">
                    <a:pos x="215" y="108"/>
                  </a:cxn>
                  <a:cxn ang="0">
                    <a:pos x="209" y="74"/>
                  </a:cxn>
                  <a:cxn ang="0">
                    <a:pos x="203" y="63"/>
                  </a:cxn>
                  <a:cxn ang="0">
                    <a:pos x="199" y="53"/>
                  </a:cxn>
                  <a:cxn ang="0">
                    <a:pos x="196" y="51"/>
                  </a:cxn>
                  <a:cxn ang="0">
                    <a:pos x="190" y="48"/>
                  </a:cxn>
                  <a:cxn ang="0">
                    <a:pos x="198" y="59"/>
                  </a:cxn>
                  <a:cxn ang="0">
                    <a:pos x="203" y="70"/>
                  </a:cxn>
                  <a:cxn ang="0">
                    <a:pos x="205" y="72"/>
                  </a:cxn>
                  <a:cxn ang="0">
                    <a:pos x="209" y="74"/>
                  </a:cxn>
                  <a:cxn ang="0">
                    <a:pos x="99" y="0"/>
                  </a:cxn>
                  <a:cxn ang="0">
                    <a:pos x="87" y="2"/>
                  </a:cxn>
                  <a:cxn ang="0">
                    <a:pos x="76" y="6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3" y="6"/>
                  </a:cxn>
                  <a:cxn ang="0">
                    <a:pos x="106" y="4"/>
                  </a:cxn>
                  <a:cxn ang="0">
                    <a:pos x="106" y="4"/>
                  </a:cxn>
                  <a:cxn ang="0">
                    <a:pos x="108" y="4"/>
                  </a:cxn>
                  <a:cxn ang="0">
                    <a:pos x="105" y="2"/>
                  </a:cxn>
                  <a:cxn ang="0">
                    <a:pos x="99" y="0"/>
                  </a:cxn>
                  <a:cxn ang="0">
                    <a:pos x="0" y="133"/>
                  </a:cxn>
                  <a:cxn ang="0">
                    <a:pos x="4" y="142"/>
                  </a:cxn>
                  <a:cxn ang="0">
                    <a:pos x="8" y="152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23" y="178"/>
                  </a:cxn>
                  <a:cxn ang="0">
                    <a:pos x="31" y="186"/>
                  </a:cxn>
                  <a:cxn ang="0">
                    <a:pos x="38" y="194"/>
                  </a:cxn>
                  <a:cxn ang="0">
                    <a:pos x="46" y="199"/>
                  </a:cxn>
                  <a:cxn ang="0">
                    <a:pos x="48" y="197"/>
                  </a:cxn>
                  <a:cxn ang="0">
                    <a:pos x="51" y="197"/>
                  </a:cxn>
                  <a:cxn ang="0">
                    <a:pos x="42" y="192"/>
                  </a:cxn>
                  <a:cxn ang="0">
                    <a:pos x="34" y="184"/>
                  </a:cxn>
                  <a:cxn ang="0">
                    <a:pos x="27" y="176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10" name="Freeform 310"/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/>
                <a:ahLst/>
                <a:cxnLst>
                  <a:cxn ang="0">
                    <a:pos x="211" y="106"/>
                  </a:cxn>
                  <a:cxn ang="0">
                    <a:pos x="211" y="104"/>
                  </a:cxn>
                  <a:cxn ang="0">
                    <a:pos x="211" y="104"/>
                  </a:cxn>
                  <a:cxn ang="0">
                    <a:pos x="209" y="104"/>
                  </a:cxn>
                  <a:cxn ang="0">
                    <a:pos x="207" y="104"/>
                  </a:cxn>
                  <a:cxn ang="0">
                    <a:pos x="207" y="104"/>
                  </a:cxn>
                  <a:cxn ang="0">
                    <a:pos x="207" y="106"/>
                  </a:cxn>
                  <a:cxn ang="0">
                    <a:pos x="205" y="119"/>
                  </a:cxn>
                  <a:cxn ang="0">
                    <a:pos x="203" y="133"/>
                  </a:cxn>
                  <a:cxn ang="0">
                    <a:pos x="199" y="144"/>
                  </a:cxn>
                  <a:cxn ang="0">
                    <a:pos x="194" y="155"/>
                  </a:cxn>
                  <a:cxn ang="0">
                    <a:pos x="196" y="155"/>
                  </a:cxn>
                  <a:cxn ang="0">
                    <a:pos x="197" y="155"/>
                  </a:cxn>
                  <a:cxn ang="0">
                    <a:pos x="203" y="144"/>
                  </a:cxn>
                  <a:cxn ang="0">
                    <a:pos x="207" y="133"/>
                  </a:cxn>
                  <a:cxn ang="0">
                    <a:pos x="209" y="119"/>
                  </a:cxn>
                  <a:cxn ang="0">
                    <a:pos x="211" y="106"/>
                  </a:cxn>
                  <a:cxn ang="0">
                    <a:pos x="203" y="70"/>
                  </a:cxn>
                  <a:cxn ang="0">
                    <a:pos x="199" y="59"/>
                  </a:cxn>
                  <a:cxn ang="0">
                    <a:pos x="194" y="49"/>
                  </a:cxn>
                  <a:cxn ang="0">
                    <a:pos x="188" y="46"/>
                  </a:cxn>
                  <a:cxn ang="0">
                    <a:pos x="184" y="44"/>
                  </a:cxn>
                  <a:cxn ang="0">
                    <a:pos x="192" y="55"/>
                  </a:cxn>
                  <a:cxn ang="0">
                    <a:pos x="199" y="68"/>
                  </a:cxn>
                  <a:cxn ang="0">
                    <a:pos x="201" y="68"/>
                  </a:cxn>
                  <a:cxn ang="0">
                    <a:pos x="203" y="70"/>
                  </a:cxn>
                  <a:cxn ang="0">
                    <a:pos x="103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6"/>
                  </a:cxn>
                  <a:cxn ang="0">
                    <a:pos x="104" y="4"/>
                  </a:cxn>
                  <a:cxn ang="0">
                    <a:pos x="108" y="4"/>
                  </a:cxn>
                  <a:cxn ang="0">
                    <a:pos x="112" y="4"/>
                  </a:cxn>
                  <a:cxn ang="0">
                    <a:pos x="106" y="2"/>
                  </a:cxn>
                  <a:cxn ang="0">
                    <a:pos x="103" y="0"/>
                  </a:cxn>
                  <a:cxn ang="0">
                    <a:pos x="0" y="131"/>
                  </a:cxn>
                  <a:cxn ang="0">
                    <a:pos x="4" y="140"/>
                  </a:cxn>
                  <a:cxn ang="0">
                    <a:pos x="8" y="150"/>
                  </a:cxn>
                  <a:cxn ang="0">
                    <a:pos x="11" y="159"/>
                  </a:cxn>
                  <a:cxn ang="0">
                    <a:pos x="17" y="167"/>
                  </a:cxn>
                  <a:cxn ang="0">
                    <a:pos x="23" y="176"/>
                  </a:cxn>
                  <a:cxn ang="0">
                    <a:pos x="30" y="184"/>
                  </a:cxn>
                  <a:cxn ang="0">
                    <a:pos x="38" y="190"/>
                  </a:cxn>
                  <a:cxn ang="0">
                    <a:pos x="46" y="195"/>
                  </a:cxn>
                  <a:cxn ang="0">
                    <a:pos x="49" y="195"/>
                  </a:cxn>
                  <a:cxn ang="0">
                    <a:pos x="51" y="193"/>
                  </a:cxn>
                  <a:cxn ang="0">
                    <a:pos x="42" y="188"/>
                  </a:cxn>
                  <a:cxn ang="0">
                    <a:pos x="34" y="182"/>
                  </a:cxn>
                  <a:cxn ang="0">
                    <a:pos x="27" y="174"/>
                  </a:cxn>
                  <a:cxn ang="0">
                    <a:pos x="21" y="167"/>
                  </a:cxn>
                  <a:cxn ang="0">
                    <a:pos x="15" y="157"/>
                  </a:cxn>
                  <a:cxn ang="0">
                    <a:pos x="11" y="150"/>
                  </a:cxn>
                  <a:cxn ang="0">
                    <a:pos x="8" y="140"/>
                  </a:cxn>
                  <a:cxn ang="0">
                    <a:pos x="4" y="129"/>
                  </a:cxn>
                  <a:cxn ang="0">
                    <a:pos x="2" y="131"/>
                  </a:cxn>
                  <a:cxn ang="0">
                    <a:pos x="0" y="131"/>
                  </a:cxn>
                </a:cxnLst>
                <a:rect l="0" t="0" r="r" b="b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11" name="Freeform 311"/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/>
                <a:ahLst/>
                <a:cxnLst>
                  <a:cxn ang="0">
                    <a:pos x="207" y="104"/>
                  </a:cxn>
                  <a:cxn ang="0">
                    <a:pos x="207" y="102"/>
                  </a:cxn>
                  <a:cxn ang="0">
                    <a:pos x="207" y="102"/>
                  </a:cxn>
                  <a:cxn ang="0">
                    <a:pos x="205" y="102"/>
                  </a:cxn>
                  <a:cxn ang="0">
                    <a:pos x="203" y="102"/>
                  </a:cxn>
                  <a:cxn ang="0">
                    <a:pos x="203" y="102"/>
                  </a:cxn>
                  <a:cxn ang="0">
                    <a:pos x="203" y="104"/>
                  </a:cxn>
                  <a:cxn ang="0">
                    <a:pos x="201" y="117"/>
                  </a:cxn>
                  <a:cxn ang="0">
                    <a:pos x="199" y="131"/>
                  </a:cxn>
                  <a:cxn ang="0">
                    <a:pos x="195" y="144"/>
                  </a:cxn>
                  <a:cxn ang="0">
                    <a:pos x="190" y="155"/>
                  </a:cxn>
                  <a:cxn ang="0">
                    <a:pos x="192" y="153"/>
                  </a:cxn>
                  <a:cxn ang="0">
                    <a:pos x="194" y="153"/>
                  </a:cxn>
                  <a:cxn ang="0">
                    <a:pos x="199" y="142"/>
                  </a:cxn>
                  <a:cxn ang="0">
                    <a:pos x="203" y="131"/>
                  </a:cxn>
                  <a:cxn ang="0">
                    <a:pos x="205" y="117"/>
                  </a:cxn>
                  <a:cxn ang="0">
                    <a:pos x="207" y="104"/>
                  </a:cxn>
                  <a:cxn ang="0">
                    <a:pos x="199" y="66"/>
                  </a:cxn>
                  <a:cxn ang="0">
                    <a:pos x="194" y="55"/>
                  </a:cxn>
                  <a:cxn ang="0">
                    <a:pos x="186" y="44"/>
                  </a:cxn>
                  <a:cxn ang="0">
                    <a:pos x="182" y="42"/>
                  </a:cxn>
                  <a:cxn ang="0">
                    <a:pos x="176" y="38"/>
                  </a:cxn>
                  <a:cxn ang="0">
                    <a:pos x="186" y="51"/>
                  </a:cxn>
                  <a:cxn ang="0">
                    <a:pos x="194" y="64"/>
                  </a:cxn>
                  <a:cxn ang="0">
                    <a:pos x="194" y="64"/>
                  </a:cxn>
                  <a:cxn ang="0">
                    <a:pos x="195" y="64"/>
                  </a:cxn>
                  <a:cxn ang="0">
                    <a:pos x="197" y="66"/>
                  </a:cxn>
                  <a:cxn ang="0">
                    <a:pos x="199" y="66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7"/>
                  </a:cxn>
                  <a:cxn ang="0">
                    <a:pos x="91" y="6"/>
                  </a:cxn>
                  <a:cxn ang="0">
                    <a:pos x="102" y="4"/>
                  </a:cxn>
                  <a:cxn ang="0">
                    <a:pos x="108" y="4"/>
                  </a:cxn>
                  <a:cxn ang="0">
                    <a:pos x="116" y="6"/>
                  </a:cxn>
                  <a:cxn ang="0">
                    <a:pos x="110" y="2"/>
                  </a:cxn>
                  <a:cxn ang="0">
                    <a:pos x="104" y="0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8" y="148"/>
                  </a:cxn>
                  <a:cxn ang="0">
                    <a:pos x="11" y="157"/>
                  </a:cxn>
                  <a:cxn ang="0">
                    <a:pos x="17" y="165"/>
                  </a:cxn>
                  <a:cxn ang="0">
                    <a:pos x="23" y="172"/>
                  </a:cxn>
                  <a:cxn ang="0">
                    <a:pos x="30" y="180"/>
                  </a:cxn>
                  <a:cxn ang="0">
                    <a:pos x="38" y="188"/>
                  </a:cxn>
                  <a:cxn ang="0">
                    <a:pos x="47" y="193"/>
                  </a:cxn>
                  <a:cxn ang="0">
                    <a:pos x="49" y="191"/>
                  </a:cxn>
                  <a:cxn ang="0">
                    <a:pos x="51" y="191"/>
                  </a:cxn>
                  <a:cxn ang="0">
                    <a:pos x="42" y="186"/>
                  </a:cxn>
                  <a:cxn ang="0">
                    <a:pos x="34" y="180"/>
                  </a:cxn>
                  <a:cxn ang="0">
                    <a:pos x="28" y="172"/>
                  </a:cxn>
                  <a:cxn ang="0">
                    <a:pos x="21" y="165"/>
                  </a:cxn>
                  <a:cxn ang="0">
                    <a:pos x="15" y="155"/>
                  </a:cxn>
                  <a:cxn ang="0">
                    <a:pos x="11" y="146"/>
                  </a:cxn>
                  <a:cxn ang="0">
                    <a:pos x="8" y="136"/>
                  </a:cxn>
                  <a:cxn ang="0">
                    <a:pos x="4" y="127"/>
                  </a:cxn>
                  <a:cxn ang="0">
                    <a:pos x="2" y="127"/>
                  </a:cxn>
                  <a:cxn ang="0">
                    <a:pos x="0" y="129"/>
                  </a:cxn>
                </a:cxnLst>
                <a:rect l="0" t="0" r="r" b="b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12" name="Freeform 312"/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/>
                <a:ahLst/>
                <a:cxnLst>
                  <a:cxn ang="0">
                    <a:pos x="203" y="102"/>
                  </a:cxn>
                  <a:cxn ang="0">
                    <a:pos x="203" y="100"/>
                  </a:cxn>
                  <a:cxn ang="0">
                    <a:pos x="203" y="100"/>
                  </a:cxn>
                  <a:cxn ang="0">
                    <a:pos x="201" y="100"/>
                  </a:cxn>
                  <a:cxn ang="0">
                    <a:pos x="199" y="98"/>
                  </a:cxn>
                  <a:cxn ang="0">
                    <a:pos x="199" y="100"/>
                  </a:cxn>
                  <a:cxn ang="0">
                    <a:pos x="199" y="102"/>
                  </a:cxn>
                  <a:cxn ang="0">
                    <a:pos x="197" y="115"/>
                  </a:cxn>
                  <a:cxn ang="0">
                    <a:pos x="195" y="129"/>
                  </a:cxn>
                  <a:cxn ang="0">
                    <a:pos x="192" y="142"/>
                  </a:cxn>
                  <a:cxn ang="0">
                    <a:pos x="184" y="153"/>
                  </a:cxn>
                  <a:cxn ang="0">
                    <a:pos x="188" y="153"/>
                  </a:cxn>
                  <a:cxn ang="0">
                    <a:pos x="190" y="151"/>
                  </a:cxn>
                  <a:cxn ang="0">
                    <a:pos x="195" y="140"/>
                  </a:cxn>
                  <a:cxn ang="0">
                    <a:pos x="199" y="129"/>
                  </a:cxn>
                  <a:cxn ang="0">
                    <a:pos x="201" y="115"/>
                  </a:cxn>
                  <a:cxn ang="0">
                    <a:pos x="203" y="102"/>
                  </a:cxn>
                  <a:cxn ang="0">
                    <a:pos x="195" y="64"/>
                  </a:cxn>
                  <a:cxn ang="0">
                    <a:pos x="188" y="51"/>
                  </a:cxn>
                  <a:cxn ang="0">
                    <a:pos x="180" y="40"/>
                  </a:cxn>
                  <a:cxn ang="0">
                    <a:pos x="174" y="36"/>
                  </a:cxn>
                  <a:cxn ang="0">
                    <a:pos x="169" y="32"/>
                  </a:cxn>
                  <a:cxn ang="0">
                    <a:pos x="180" y="45"/>
                  </a:cxn>
                  <a:cxn ang="0">
                    <a:pos x="190" y="60"/>
                  </a:cxn>
                  <a:cxn ang="0">
                    <a:pos x="192" y="62"/>
                  </a:cxn>
                  <a:cxn ang="0">
                    <a:pos x="193" y="62"/>
                  </a:cxn>
                  <a:cxn ang="0">
                    <a:pos x="193" y="62"/>
                  </a:cxn>
                  <a:cxn ang="0">
                    <a:pos x="195" y="64"/>
                  </a:cxn>
                  <a:cxn ang="0">
                    <a:pos x="108" y="0"/>
                  </a:cxn>
                  <a:cxn ang="0">
                    <a:pos x="104" y="0"/>
                  </a:cxn>
                  <a:cxn ang="0">
                    <a:pos x="100" y="0"/>
                  </a:cxn>
                  <a:cxn ang="0">
                    <a:pos x="87" y="2"/>
                  </a:cxn>
                  <a:cxn ang="0">
                    <a:pos x="76" y="4"/>
                  </a:cxn>
                  <a:cxn ang="0">
                    <a:pos x="78" y="5"/>
                  </a:cxn>
                  <a:cxn ang="0">
                    <a:pos x="80" y="5"/>
                  </a:cxn>
                  <a:cxn ang="0">
                    <a:pos x="89" y="5"/>
                  </a:cxn>
                  <a:cxn ang="0">
                    <a:pos x="100" y="4"/>
                  </a:cxn>
                  <a:cxn ang="0">
                    <a:pos x="110" y="5"/>
                  </a:cxn>
                  <a:cxn ang="0">
                    <a:pos x="119" y="5"/>
                  </a:cxn>
                  <a:cxn ang="0">
                    <a:pos x="114" y="4"/>
                  </a:cxn>
                  <a:cxn ang="0">
                    <a:pos x="108" y="0"/>
                  </a:cxn>
                  <a:cxn ang="0">
                    <a:pos x="0" y="125"/>
                  </a:cxn>
                  <a:cxn ang="0">
                    <a:pos x="4" y="136"/>
                  </a:cxn>
                  <a:cxn ang="0">
                    <a:pos x="7" y="146"/>
                  </a:cxn>
                  <a:cxn ang="0">
                    <a:pos x="11" y="153"/>
                  </a:cxn>
                  <a:cxn ang="0">
                    <a:pos x="17" y="163"/>
                  </a:cxn>
                  <a:cxn ang="0">
                    <a:pos x="23" y="170"/>
                  </a:cxn>
                  <a:cxn ang="0">
                    <a:pos x="30" y="178"/>
                  </a:cxn>
                  <a:cxn ang="0">
                    <a:pos x="38" y="184"/>
                  </a:cxn>
                  <a:cxn ang="0">
                    <a:pos x="47" y="189"/>
                  </a:cxn>
                  <a:cxn ang="0">
                    <a:pos x="49" y="189"/>
                  </a:cxn>
                  <a:cxn ang="0">
                    <a:pos x="51" y="188"/>
                  </a:cxn>
                  <a:cxn ang="0">
                    <a:pos x="44" y="184"/>
                  </a:cxn>
                  <a:cxn ang="0">
                    <a:pos x="34" y="176"/>
                  </a:cxn>
                  <a:cxn ang="0">
                    <a:pos x="28" y="169"/>
                  </a:cxn>
                  <a:cxn ang="0">
                    <a:pos x="21" y="161"/>
                  </a:cxn>
                  <a:cxn ang="0">
                    <a:pos x="15" y="153"/>
                  </a:cxn>
                  <a:cxn ang="0">
                    <a:pos x="11" y="144"/>
                  </a:cxn>
                  <a:cxn ang="0">
                    <a:pos x="7" y="134"/>
                  </a:cxn>
                  <a:cxn ang="0">
                    <a:pos x="4" y="125"/>
                  </a:cxn>
                  <a:cxn ang="0">
                    <a:pos x="2" y="125"/>
                  </a:cxn>
                  <a:cxn ang="0">
                    <a:pos x="0" y="125"/>
                  </a:cxn>
                </a:cxnLst>
                <a:rect l="0" t="0" r="r" b="b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13" name="Freeform 313"/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/>
                <a:ahLst/>
                <a:cxnLst>
                  <a:cxn ang="0">
                    <a:pos x="199" y="100"/>
                  </a:cxn>
                  <a:cxn ang="0">
                    <a:pos x="199" y="98"/>
                  </a:cxn>
                  <a:cxn ang="0">
                    <a:pos x="199" y="98"/>
                  </a:cxn>
                  <a:cxn ang="0">
                    <a:pos x="197" y="96"/>
                  </a:cxn>
                  <a:cxn ang="0">
                    <a:pos x="195" y="96"/>
                  </a:cxn>
                  <a:cxn ang="0">
                    <a:pos x="195" y="98"/>
                  </a:cxn>
                  <a:cxn ang="0">
                    <a:pos x="195" y="100"/>
                  </a:cxn>
                  <a:cxn ang="0">
                    <a:pos x="193" y="113"/>
                  </a:cxn>
                  <a:cxn ang="0">
                    <a:pos x="191" y="127"/>
                  </a:cxn>
                  <a:cxn ang="0">
                    <a:pos x="186" y="140"/>
                  </a:cxn>
                  <a:cxn ang="0">
                    <a:pos x="180" y="151"/>
                  </a:cxn>
                  <a:cxn ang="0">
                    <a:pos x="182" y="151"/>
                  </a:cxn>
                  <a:cxn ang="0">
                    <a:pos x="186" y="151"/>
                  </a:cxn>
                  <a:cxn ang="0">
                    <a:pos x="191" y="140"/>
                  </a:cxn>
                  <a:cxn ang="0">
                    <a:pos x="195" y="127"/>
                  </a:cxn>
                  <a:cxn ang="0">
                    <a:pos x="197" y="113"/>
                  </a:cxn>
                  <a:cxn ang="0">
                    <a:pos x="199" y="100"/>
                  </a:cxn>
                  <a:cxn ang="0">
                    <a:pos x="190" y="60"/>
                  </a:cxn>
                  <a:cxn ang="0">
                    <a:pos x="182" y="47"/>
                  </a:cxn>
                  <a:cxn ang="0">
                    <a:pos x="172" y="34"/>
                  </a:cxn>
                  <a:cxn ang="0">
                    <a:pos x="167" y="30"/>
                  </a:cxn>
                  <a:cxn ang="0">
                    <a:pos x="159" y="26"/>
                  </a:cxn>
                  <a:cxn ang="0">
                    <a:pos x="167" y="32"/>
                  </a:cxn>
                  <a:cxn ang="0">
                    <a:pos x="172" y="40"/>
                  </a:cxn>
                  <a:cxn ang="0">
                    <a:pos x="180" y="49"/>
                  </a:cxn>
                  <a:cxn ang="0">
                    <a:pos x="184" y="58"/>
                  </a:cxn>
                  <a:cxn ang="0">
                    <a:pos x="188" y="58"/>
                  </a:cxn>
                  <a:cxn ang="0">
                    <a:pos x="190" y="60"/>
                  </a:cxn>
                  <a:cxn ang="0">
                    <a:pos x="112" y="2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7" y="2"/>
                  </a:cxn>
                  <a:cxn ang="0">
                    <a:pos x="76" y="3"/>
                  </a:cxn>
                  <a:cxn ang="0">
                    <a:pos x="78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8" y="3"/>
                  </a:cxn>
                  <a:cxn ang="0">
                    <a:pos x="112" y="5"/>
                  </a:cxn>
                  <a:cxn ang="0">
                    <a:pos x="125" y="7"/>
                  </a:cxn>
                  <a:cxn ang="0">
                    <a:pos x="117" y="5"/>
                  </a:cxn>
                  <a:cxn ang="0">
                    <a:pos x="112" y="2"/>
                  </a:cxn>
                  <a:cxn ang="0">
                    <a:pos x="0" y="123"/>
                  </a:cxn>
                  <a:cxn ang="0">
                    <a:pos x="4" y="132"/>
                  </a:cxn>
                  <a:cxn ang="0">
                    <a:pos x="7" y="142"/>
                  </a:cxn>
                  <a:cxn ang="0">
                    <a:pos x="11" y="151"/>
                  </a:cxn>
                  <a:cxn ang="0">
                    <a:pos x="17" y="161"/>
                  </a:cxn>
                  <a:cxn ang="0">
                    <a:pos x="24" y="168"/>
                  </a:cxn>
                  <a:cxn ang="0">
                    <a:pos x="30" y="176"/>
                  </a:cxn>
                  <a:cxn ang="0">
                    <a:pos x="38" y="182"/>
                  </a:cxn>
                  <a:cxn ang="0">
                    <a:pos x="47" y="187"/>
                  </a:cxn>
                  <a:cxn ang="0">
                    <a:pos x="49" y="186"/>
                  </a:cxn>
                  <a:cxn ang="0">
                    <a:pos x="51" y="186"/>
                  </a:cxn>
                  <a:cxn ang="0">
                    <a:pos x="43" y="180"/>
                  </a:cxn>
                  <a:cxn ang="0">
                    <a:pos x="36" y="174"/>
                  </a:cxn>
                  <a:cxn ang="0">
                    <a:pos x="28" y="167"/>
                  </a:cxn>
                  <a:cxn ang="0">
                    <a:pos x="21" y="159"/>
                  </a:cxn>
                  <a:cxn ang="0">
                    <a:pos x="15" y="151"/>
                  </a:cxn>
                  <a:cxn ang="0">
                    <a:pos x="11" y="142"/>
                  </a:cxn>
                  <a:cxn ang="0">
                    <a:pos x="7" y="132"/>
                  </a:cxn>
                  <a:cxn ang="0">
                    <a:pos x="4" y="123"/>
                  </a:cxn>
                  <a:cxn ang="0">
                    <a:pos x="2" y="123"/>
                  </a:cxn>
                  <a:cxn ang="0">
                    <a:pos x="0" y="123"/>
                  </a:cxn>
                </a:cxnLst>
                <a:rect l="0" t="0" r="r" b="b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14" name="Freeform 314"/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/>
                <a:ahLst/>
                <a:cxnLst>
                  <a:cxn ang="0">
                    <a:pos x="195" y="98"/>
                  </a:cxn>
                  <a:cxn ang="0">
                    <a:pos x="195" y="96"/>
                  </a:cxn>
                  <a:cxn ang="0">
                    <a:pos x="195" y="94"/>
                  </a:cxn>
                  <a:cxn ang="0">
                    <a:pos x="193" y="94"/>
                  </a:cxn>
                  <a:cxn ang="0">
                    <a:pos x="191" y="94"/>
                  </a:cxn>
                  <a:cxn ang="0">
                    <a:pos x="191" y="96"/>
                  </a:cxn>
                  <a:cxn ang="0">
                    <a:pos x="191" y="98"/>
                  </a:cxn>
                  <a:cxn ang="0">
                    <a:pos x="189" y="113"/>
                  </a:cxn>
                  <a:cxn ang="0">
                    <a:pos x="188" y="127"/>
                  </a:cxn>
                  <a:cxn ang="0">
                    <a:pos x="182" y="138"/>
                  </a:cxn>
                  <a:cxn ang="0">
                    <a:pos x="176" y="149"/>
                  </a:cxn>
                  <a:cxn ang="0">
                    <a:pos x="178" y="149"/>
                  </a:cxn>
                  <a:cxn ang="0">
                    <a:pos x="180" y="149"/>
                  </a:cxn>
                  <a:cxn ang="0">
                    <a:pos x="188" y="138"/>
                  </a:cxn>
                  <a:cxn ang="0">
                    <a:pos x="191" y="125"/>
                  </a:cxn>
                  <a:cxn ang="0">
                    <a:pos x="193" y="111"/>
                  </a:cxn>
                  <a:cxn ang="0">
                    <a:pos x="195" y="98"/>
                  </a:cxn>
                  <a:cxn ang="0">
                    <a:pos x="186" y="56"/>
                  </a:cxn>
                  <a:cxn ang="0">
                    <a:pos x="176" y="41"/>
                  </a:cxn>
                  <a:cxn ang="0">
                    <a:pos x="165" y="28"/>
                  </a:cxn>
                  <a:cxn ang="0">
                    <a:pos x="140" y="15"/>
                  </a:cxn>
                  <a:cxn ang="0">
                    <a:pos x="115" y="1"/>
                  </a:cxn>
                  <a:cxn ang="0">
                    <a:pos x="106" y="1"/>
                  </a:cxn>
                  <a:cxn ang="0">
                    <a:pos x="96" y="0"/>
                  </a:cxn>
                  <a:cxn ang="0">
                    <a:pos x="85" y="1"/>
                  </a:cxn>
                  <a:cxn ang="0">
                    <a:pos x="76" y="1"/>
                  </a:cxn>
                  <a:cxn ang="0">
                    <a:pos x="79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6" y="3"/>
                  </a:cxn>
                  <a:cxn ang="0">
                    <a:pos x="110" y="5"/>
                  </a:cxn>
                  <a:cxn ang="0">
                    <a:pos x="123" y="7"/>
                  </a:cxn>
                  <a:cxn ang="0">
                    <a:pos x="134" y="11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65" y="34"/>
                  </a:cxn>
                  <a:cxn ang="0">
                    <a:pos x="172" y="43"/>
                  </a:cxn>
                  <a:cxn ang="0">
                    <a:pos x="180" y="55"/>
                  </a:cxn>
                  <a:cxn ang="0">
                    <a:pos x="182" y="56"/>
                  </a:cxn>
                  <a:cxn ang="0">
                    <a:pos x="186" y="56"/>
                  </a:cxn>
                  <a:cxn ang="0">
                    <a:pos x="0" y="121"/>
                  </a:cxn>
                  <a:cxn ang="0">
                    <a:pos x="3" y="130"/>
                  </a:cxn>
                  <a:cxn ang="0">
                    <a:pos x="7" y="140"/>
                  </a:cxn>
                  <a:cxn ang="0">
                    <a:pos x="11" y="149"/>
                  </a:cxn>
                  <a:cxn ang="0">
                    <a:pos x="17" y="157"/>
                  </a:cxn>
                  <a:cxn ang="0">
                    <a:pos x="24" y="165"/>
                  </a:cxn>
                  <a:cxn ang="0">
                    <a:pos x="30" y="172"/>
                  </a:cxn>
                  <a:cxn ang="0">
                    <a:pos x="40" y="180"/>
                  </a:cxn>
                  <a:cxn ang="0">
                    <a:pos x="47" y="184"/>
                  </a:cxn>
                  <a:cxn ang="0">
                    <a:pos x="49" y="184"/>
                  </a:cxn>
                  <a:cxn ang="0">
                    <a:pos x="53" y="184"/>
                  </a:cxn>
                  <a:cxn ang="0">
                    <a:pos x="43" y="178"/>
                  </a:cxn>
                  <a:cxn ang="0">
                    <a:pos x="36" y="172"/>
                  </a:cxn>
                  <a:cxn ang="0">
                    <a:pos x="28" y="165"/>
                  </a:cxn>
                  <a:cxn ang="0">
                    <a:pos x="21" y="157"/>
                  </a:cxn>
                  <a:cxn ang="0">
                    <a:pos x="15" y="147"/>
                  </a:cxn>
                  <a:cxn ang="0">
                    <a:pos x="11" y="140"/>
                  </a:cxn>
                  <a:cxn ang="0">
                    <a:pos x="7" y="130"/>
                  </a:cxn>
                  <a:cxn ang="0">
                    <a:pos x="3" y="119"/>
                  </a:cxn>
                  <a:cxn ang="0">
                    <a:pos x="2" y="121"/>
                  </a:cxn>
                  <a:cxn ang="0">
                    <a:pos x="0" y="121"/>
                  </a:cxn>
                </a:cxnLst>
                <a:rect l="0" t="0" r="r" b="b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15" name="Freeform 315"/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/>
                <a:ahLst/>
                <a:cxnLst>
                  <a:cxn ang="0">
                    <a:pos x="191" y="95"/>
                  </a:cxn>
                  <a:cxn ang="0">
                    <a:pos x="189" y="93"/>
                  </a:cxn>
                  <a:cxn ang="0">
                    <a:pos x="187" y="95"/>
                  </a:cxn>
                  <a:cxn ang="0">
                    <a:pos x="186" y="112"/>
                  </a:cxn>
                  <a:cxn ang="0">
                    <a:pos x="178" y="137"/>
                  </a:cxn>
                  <a:cxn ang="0">
                    <a:pos x="174" y="148"/>
                  </a:cxn>
                  <a:cxn ang="0">
                    <a:pos x="182" y="137"/>
                  </a:cxn>
                  <a:cxn ang="0">
                    <a:pos x="189" y="110"/>
                  </a:cxn>
                  <a:cxn ang="0">
                    <a:pos x="180" y="55"/>
                  </a:cxn>
                  <a:cxn ang="0">
                    <a:pos x="170" y="37"/>
                  </a:cxn>
                  <a:cxn ang="0">
                    <a:pos x="155" y="23"/>
                  </a:cxn>
                  <a:cxn ang="0">
                    <a:pos x="121" y="4"/>
                  </a:cxn>
                  <a:cxn ang="0">
                    <a:pos x="94" y="0"/>
                  </a:cxn>
                  <a:cxn ang="0">
                    <a:pos x="77" y="2"/>
                  </a:cxn>
                  <a:cxn ang="0">
                    <a:pos x="81" y="6"/>
                  </a:cxn>
                  <a:cxn ang="0">
                    <a:pos x="81" y="6"/>
                  </a:cxn>
                  <a:cxn ang="0">
                    <a:pos x="94" y="4"/>
                  </a:cxn>
                  <a:cxn ang="0">
                    <a:pos x="119" y="8"/>
                  </a:cxn>
                  <a:cxn ang="0">
                    <a:pos x="142" y="18"/>
                  </a:cxn>
                  <a:cxn ang="0">
                    <a:pos x="161" y="33"/>
                  </a:cxn>
                  <a:cxn ang="0">
                    <a:pos x="174" y="52"/>
                  </a:cxn>
                  <a:cxn ang="0">
                    <a:pos x="180" y="55"/>
                  </a:cxn>
                  <a:cxn ang="0">
                    <a:pos x="3" y="129"/>
                  </a:cxn>
                  <a:cxn ang="0">
                    <a:pos x="11" y="148"/>
                  </a:cxn>
                  <a:cxn ang="0">
                    <a:pos x="24" y="164"/>
                  </a:cxn>
                  <a:cxn ang="0">
                    <a:pos x="39" y="177"/>
                  </a:cxn>
                  <a:cxn ang="0">
                    <a:pos x="51" y="183"/>
                  </a:cxn>
                  <a:cxn ang="0">
                    <a:pos x="43" y="175"/>
                  </a:cxn>
                  <a:cxn ang="0">
                    <a:pos x="28" y="164"/>
                  </a:cxn>
                  <a:cxn ang="0">
                    <a:pos x="15" y="146"/>
                  </a:cxn>
                  <a:cxn ang="0">
                    <a:pos x="7" y="128"/>
                  </a:cxn>
                  <a:cxn ang="0">
                    <a:pos x="1" y="118"/>
                  </a:cxn>
                </a:cxnLst>
                <a:rect l="0" t="0" r="r" b="b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16" name="Freeform 316"/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/>
                <a:ahLst/>
                <a:cxnLst>
                  <a:cxn ang="0">
                    <a:pos x="188" y="93"/>
                  </a:cxn>
                  <a:cxn ang="0">
                    <a:pos x="186" y="91"/>
                  </a:cxn>
                  <a:cxn ang="0">
                    <a:pos x="185" y="93"/>
                  </a:cxn>
                  <a:cxn ang="0">
                    <a:pos x="183" y="110"/>
                  </a:cxn>
                  <a:cxn ang="0">
                    <a:pos x="175" y="135"/>
                  </a:cxn>
                  <a:cxn ang="0">
                    <a:pos x="169" y="146"/>
                  </a:cxn>
                  <a:cxn ang="0">
                    <a:pos x="179" y="135"/>
                  </a:cxn>
                  <a:cxn ang="0">
                    <a:pos x="186" y="110"/>
                  </a:cxn>
                  <a:cxn ang="0">
                    <a:pos x="177" y="52"/>
                  </a:cxn>
                  <a:cxn ang="0">
                    <a:pos x="162" y="31"/>
                  </a:cxn>
                  <a:cxn ang="0">
                    <a:pos x="143" y="16"/>
                  </a:cxn>
                  <a:cxn ang="0">
                    <a:pos x="120" y="4"/>
                  </a:cxn>
                  <a:cxn ang="0">
                    <a:pos x="93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6"/>
                  </a:cxn>
                  <a:cxn ang="0">
                    <a:pos x="93" y="4"/>
                  </a:cxn>
                  <a:cxn ang="0">
                    <a:pos x="116" y="8"/>
                  </a:cxn>
                  <a:cxn ang="0">
                    <a:pos x="137" y="16"/>
                  </a:cxn>
                  <a:cxn ang="0">
                    <a:pos x="156" y="31"/>
                  </a:cxn>
                  <a:cxn ang="0">
                    <a:pos x="169" y="48"/>
                  </a:cxn>
                  <a:cxn ang="0">
                    <a:pos x="177" y="52"/>
                  </a:cxn>
                  <a:cxn ang="0">
                    <a:pos x="4" y="127"/>
                  </a:cxn>
                  <a:cxn ang="0">
                    <a:pos x="12" y="144"/>
                  </a:cxn>
                  <a:cxn ang="0">
                    <a:pos x="25" y="162"/>
                  </a:cxn>
                  <a:cxn ang="0">
                    <a:pos x="40" y="175"/>
                  </a:cxn>
                  <a:cxn ang="0">
                    <a:pos x="52" y="179"/>
                  </a:cxn>
                  <a:cxn ang="0">
                    <a:pos x="44" y="173"/>
                  </a:cxn>
                  <a:cxn ang="0">
                    <a:pos x="29" y="160"/>
                  </a:cxn>
                  <a:cxn ang="0">
                    <a:pos x="16" y="144"/>
                  </a:cxn>
                  <a:cxn ang="0">
                    <a:pos x="8" y="126"/>
                  </a:cxn>
                  <a:cxn ang="0">
                    <a:pos x="2" y="116"/>
                  </a:cxn>
                </a:cxnLst>
                <a:rect l="0" t="0" r="r" b="b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17" name="Freeform 317"/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/>
                <a:ahLst/>
                <a:cxnLst>
                  <a:cxn ang="0">
                    <a:pos x="184" y="93"/>
                  </a:cxn>
                  <a:cxn ang="0">
                    <a:pos x="184" y="91"/>
                  </a:cxn>
                  <a:cxn ang="0">
                    <a:pos x="184" y="89"/>
                  </a:cxn>
                  <a:cxn ang="0">
                    <a:pos x="183" y="89"/>
                  </a:cxn>
                  <a:cxn ang="0">
                    <a:pos x="181" y="89"/>
                  </a:cxn>
                  <a:cxn ang="0">
                    <a:pos x="181" y="91"/>
                  </a:cxn>
                  <a:cxn ang="0">
                    <a:pos x="181" y="93"/>
                  </a:cxn>
                  <a:cxn ang="0">
                    <a:pos x="179" y="108"/>
                  </a:cxn>
                  <a:cxn ang="0">
                    <a:pos x="175" y="122"/>
                  </a:cxn>
                  <a:cxn ang="0">
                    <a:pos x="171" y="135"/>
                  </a:cxn>
                  <a:cxn ang="0">
                    <a:pos x="164" y="146"/>
                  </a:cxn>
                  <a:cxn ang="0">
                    <a:pos x="165" y="146"/>
                  </a:cxn>
                  <a:cxn ang="0">
                    <a:pos x="167" y="144"/>
                  </a:cxn>
                  <a:cxn ang="0">
                    <a:pos x="175" y="133"/>
                  </a:cxn>
                  <a:cxn ang="0">
                    <a:pos x="181" y="122"/>
                  </a:cxn>
                  <a:cxn ang="0">
                    <a:pos x="183" y="108"/>
                  </a:cxn>
                  <a:cxn ang="0">
                    <a:pos x="184" y="93"/>
                  </a:cxn>
                  <a:cxn ang="0">
                    <a:pos x="171" y="48"/>
                  </a:cxn>
                  <a:cxn ang="0">
                    <a:pos x="165" y="38"/>
                  </a:cxn>
                  <a:cxn ang="0">
                    <a:pos x="158" y="29"/>
                  </a:cxn>
                  <a:cxn ang="0">
                    <a:pos x="148" y="21"/>
                  </a:cxn>
                  <a:cxn ang="0">
                    <a:pos x="139" y="14"/>
                  </a:cxn>
                  <a:cxn ang="0">
                    <a:pos x="127" y="8"/>
                  </a:cxn>
                  <a:cxn ang="0">
                    <a:pos x="116" y="4"/>
                  </a:cxn>
                  <a:cxn ang="0">
                    <a:pos x="103" y="2"/>
                  </a:cxn>
                  <a:cxn ang="0">
                    <a:pos x="91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91" y="4"/>
                  </a:cxn>
                  <a:cxn ang="0">
                    <a:pos x="103" y="6"/>
                  </a:cxn>
                  <a:cxn ang="0">
                    <a:pos x="112" y="8"/>
                  </a:cxn>
                  <a:cxn ang="0">
                    <a:pos x="124" y="12"/>
                  </a:cxn>
                  <a:cxn ang="0">
                    <a:pos x="133" y="15"/>
                  </a:cxn>
                  <a:cxn ang="0">
                    <a:pos x="143" y="21"/>
                  </a:cxn>
                  <a:cxn ang="0">
                    <a:pos x="150" y="27"/>
                  </a:cxn>
                  <a:cxn ang="0">
                    <a:pos x="158" y="34"/>
                  </a:cxn>
                  <a:cxn ang="0">
                    <a:pos x="165" y="44"/>
                  </a:cxn>
                  <a:cxn ang="0">
                    <a:pos x="167" y="46"/>
                  </a:cxn>
                  <a:cxn ang="0">
                    <a:pos x="171" y="48"/>
                  </a:cxn>
                  <a:cxn ang="0">
                    <a:pos x="0" y="114"/>
                  </a:cxn>
                  <a:cxn ang="0">
                    <a:pos x="4" y="124"/>
                  </a:cxn>
                  <a:cxn ang="0">
                    <a:pos x="8" y="133"/>
                  </a:cxn>
                  <a:cxn ang="0">
                    <a:pos x="12" y="142"/>
                  </a:cxn>
                  <a:cxn ang="0">
                    <a:pos x="17" y="152"/>
                  </a:cxn>
                  <a:cxn ang="0">
                    <a:pos x="25" y="160"/>
                  </a:cxn>
                  <a:cxn ang="0">
                    <a:pos x="33" y="165"/>
                  </a:cxn>
                  <a:cxn ang="0">
                    <a:pos x="40" y="171"/>
                  </a:cxn>
                  <a:cxn ang="0">
                    <a:pos x="50" y="177"/>
                  </a:cxn>
                  <a:cxn ang="0">
                    <a:pos x="52" y="177"/>
                  </a:cxn>
                  <a:cxn ang="0">
                    <a:pos x="54" y="175"/>
                  </a:cxn>
                  <a:cxn ang="0">
                    <a:pos x="46" y="171"/>
                  </a:cxn>
                  <a:cxn ang="0">
                    <a:pos x="36" y="165"/>
                  </a:cxn>
                  <a:cxn ang="0">
                    <a:pos x="29" y="158"/>
                  </a:cxn>
                  <a:cxn ang="0">
                    <a:pos x="23" y="150"/>
                  </a:cxn>
                  <a:cxn ang="0">
                    <a:pos x="16" y="142"/>
                  </a:cxn>
                  <a:cxn ang="0">
                    <a:pos x="12" y="133"/>
                  </a:cxn>
                  <a:cxn ang="0">
                    <a:pos x="8" y="124"/>
                  </a:cxn>
                  <a:cxn ang="0">
                    <a:pos x="4" y="114"/>
                  </a:cxn>
                  <a:cxn ang="0">
                    <a:pos x="2" y="114"/>
                  </a:cxn>
                  <a:cxn ang="0">
                    <a:pos x="0" y="114"/>
                  </a:cxn>
                </a:cxnLst>
                <a:rect l="0" t="0" r="r" b="b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18" name="Freeform 318"/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/>
                <a:ahLst/>
                <a:cxnLst>
                  <a:cxn ang="0">
                    <a:pos x="181" y="91"/>
                  </a:cxn>
                  <a:cxn ang="0">
                    <a:pos x="181" y="89"/>
                  </a:cxn>
                  <a:cxn ang="0">
                    <a:pos x="181" y="87"/>
                  </a:cxn>
                  <a:cxn ang="0">
                    <a:pos x="179" y="87"/>
                  </a:cxn>
                  <a:cxn ang="0">
                    <a:pos x="177" y="87"/>
                  </a:cxn>
                  <a:cxn ang="0">
                    <a:pos x="177" y="89"/>
                  </a:cxn>
                  <a:cxn ang="0">
                    <a:pos x="177" y="91"/>
                  </a:cxn>
                  <a:cxn ang="0">
                    <a:pos x="175" y="106"/>
                  </a:cxn>
                  <a:cxn ang="0">
                    <a:pos x="171" y="120"/>
                  </a:cxn>
                  <a:cxn ang="0">
                    <a:pos x="165" y="133"/>
                  </a:cxn>
                  <a:cxn ang="0">
                    <a:pos x="158" y="144"/>
                  </a:cxn>
                  <a:cxn ang="0">
                    <a:pos x="162" y="144"/>
                  </a:cxn>
                  <a:cxn ang="0">
                    <a:pos x="163" y="144"/>
                  </a:cxn>
                  <a:cxn ang="0">
                    <a:pos x="171" y="131"/>
                  </a:cxn>
                  <a:cxn ang="0">
                    <a:pos x="175" y="120"/>
                  </a:cxn>
                  <a:cxn ang="0">
                    <a:pos x="179" y="106"/>
                  </a:cxn>
                  <a:cxn ang="0">
                    <a:pos x="181" y="91"/>
                  </a:cxn>
                  <a:cxn ang="0">
                    <a:pos x="165" y="44"/>
                  </a:cxn>
                  <a:cxn ang="0">
                    <a:pos x="160" y="34"/>
                  </a:cxn>
                  <a:cxn ang="0">
                    <a:pos x="152" y="27"/>
                  </a:cxn>
                  <a:cxn ang="0">
                    <a:pos x="143" y="19"/>
                  </a:cxn>
                  <a:cxn ang="0">
                    <a:pos x="133" y="12"/>
                  </a:cxn>
                  <a:cxn ang="0">
                    <a:pos x="124" y="8"/>
                  </a:cxn>
                  <a:cxn ang="0">
                    <a:pos x="112" y="4"/>
                  </a:cxn>
                  <a:cxn ang="0">
                    <a:pos x="101" y="2"/>
                  </a:cxn>
                  <a:cxn ang="0">
                    <a:pos x="89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2" y="2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89" y="4"/>
                  </a:cxn>
                  <a:cxn ang="0">
                    <a:pos x="99" y="6"/>
                  </a:cxn>
                  <a:cxn ang="0">
                    <a:pos x="110" y="8"/>
                  </a:cxn>
                  <a:cxn ang="0">
                    <a:pos x="120" y="10"/>
                  </a:cxn>
                  <a:cxn ang="0">
                    <a:pos x="129" y="13"/>
                  </a:cxn>
                  <a:cxn ang="0">
                    <a:pos x="137" y="19"/>
                  </a:cxn>
                  <a:cxn ang="0">
                    <a:pos x="144" y="25"/>
                  </a:cxn>
                  <a:cxn ang="0">
                    <a:pos x="152" y="32"/>
                  </a:cxn>
                  <a:cxn ang="0">
                    <a:pos x="160" y="40"/>
                  </a:cxn>
                  <a:cxn ang="0">
                    <a:pos x="162" y="42"/>
                  </a:cxn>
                  <a:cxn ang="0">
                    <a:pos x="165" y="44"/>
                  </a:cxn>
                  <a:cxn ang="0">
                    <a:pos x="0" y="112"/>
                  </a:cxn>
                  <a:cxn ang="0">
                    <a:pos x="4" y="122"/>
                  </a:cxn>
                  <a:cxn ang="0">
                    <a:pos x="8" y="131"/>
                  </a:cxn>
                  <a:cxn ang="0">
                    <a:pos x="12" y="140"/>
                  </a:cxn>
                  <a:cxn ang="0">
                    <a:pos x="17" y="148"/>
                  </a:cxn>
                  <a:cxn ang="0">
                    <a:pos x="25" y="156"/>
                  </a:cxn>
                  <a:cxn ang="0">
                    <a:pos x="33" y="163"/>
                  </a:cxn>
                  <a:cxn ang="0">
                    <a:pos x="40" y="169"/>
                  </a:cxn>
                  <a:cxn ang="0">
                    <a:pos x="50" y="175"/>
                  </a:cxn>
                  <a:cxn ang="0">
                    <a:pos x="52" y="173"/>
                  </a:cxn>
                  <a:cxn ang="0">
                    <a:pos x="55" y="173"/>
                  </a:cxn>
                  <a:cxn ang="0">
                    <a:pos x="46" y="167"/>
                  </a:cxn>
                  <a:cxn ang="0">
                    <a:pos x="36" y="161"/>
                  </a:cxn>
                  <a:cxn ang="0">
                    <a:pos x="29" y="156"/>
                  </a:cxn>
                  <a:cxn ang="0">
                    <a:pos x="23" y="148"/>
                  </a:cxn>
                  <a:cxn ang="0">
                    <a:pos x="15" y="140"/>
                  </a:cxn>
                  <a:cxn ang="0">
                    <a:pos x="12" y="131"/>
                  </a:cxn>
                  <a:cxn ang="0">
                    <a:pos x="8" y="122"/>
                  </a:cxn>
                  <a:cxn ang="0">
                    <a:pos x="4" y="112"/>
                  </a:cxn>
                  <a:cxn ang="0">
                    <a:pos x="2" y="112"/>
                  </a:cxn>
                  <a:cxn ang="0">
                    <a:pos x="0" y="112"/>
                  </a:cxn>
                </a:cxnLst>
                <a:rect l="0" t="0" r="r" b="b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19" name="Freeform 319"/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/>
                <a:ahLst/>
                <a:cxnLst>
                  <a:cxn ang="0">
                    <a:pos x="177" y="89"/>
                  </a:cxn>
                  <a:cxn ang="0">
                    <a:pos x="177" y="87"/>
                  </a:cxn>
                  <a:cxn ang="0">
                    <a:pos x="177" y="85"/>
                  </a:cxn>
                  <a:cxn ang="0">
                    <a:pos x="175" y="85"/>
                  </a:cxn>
                  <a:cxn ang="0">
                    <a:pos x="173" y="85"/>
                  </a:cxn>
                  <a:cxn ang="0">
                    <a:pos x="173" y="87"/>
                  </a:cxn>
                  <a:cxn ang="0">
                    <a:pos x="173" y="89"/>
                  </a:cxn>
                  <a:cxn ang="0">
                    <a:pos x="171" y="104"/>
                  </a:cxn>
                  <a:cxn ang="0">
                    <a:pos x="167" y="118"/>
                  </a:cxn>
                  <a:cxn ang="0">
                    <a:pos x="161" y="131"/>
                  </a:cxn>
                  <a:cxn ang="0">
                    <a:pos x="154" y="142"/>
                  </a:cxn>
                  <a:cxn ang="0">
                    <a:pos x="156" y="142"/>
                  </a:cxn>
                  <a:cxn ang="0">
                    <a:pos x="160" y="142"/>
                  </a:cxn>
                  <a:cxn ang="0">
                    <a:pos x="167" y="131"/>
                  </a:cxn>
                  <a:cxn ang="0">
                    <a:pos x="171" y="118"/>
                  </a:cxn>
                  <a:cxn ang="0">
                    <a:pos x="175" y="104"/>
                  </a:cxn>
                  <a:cxn ang="0">
                    <a:pos x="177" y="89"/>
                  </a:cxn>
                  <a:cxn ang="0">
                    <a:pos x="161" y="40"/>
                  </a:cxn>
                  <a:cxn ang="0">
                    <a:pos x="154" y="30"/>
                  </a:cxn>
                  <a:cxn ang="0">
                    <a:pos x="146" y="23"/>
                  </a:cxn>
                  <a:cxn ang="0">
                    <a:pos x="139" y="17"/>
                  </a:cxn>
                  <a:cxn ang="0">
                    <a:pos x="129" y="11"/>
                  </a:cxn>
                  <a:cxn ang="0">
                    <a:pos x="120" y="8"/>
                  </a:cxn>
                  <a:cxn ang="0">
                    <a:pos x="108" y="4"/>
                  </a:cxn>
                  <a:cxn ang="0">
                    <a:pos x="99" y="2"/>
                  </a:cxn>
                  <a:cxn ang="0">
                    <a:pos x="87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2" y="2"/>
                  </a:cxn>
                  <a:cxn ang="0">
                    <a:pos x="86" y="4"/>
                  </a:cxn>
                  <a:cxn ang="0">
                    <a:pos x="86" y="4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6" y="6"/>
                  </a:cxn>
                  <a:cxn ang="0">
                    <a:pos x="116" y="10"/>
                  </a:cxn>
                  <a:cxn ang="0">
                    <a:pos x="123" y="13"/>
                  </a:cxn>
                  <a:cxn ang="0">
                    <a:pos x="131" y="17"/>
                  </a:cxn>
                  <a:cxn ang="0">
                    <a:pos x="139" y="23"/>
                  </a:cxn>
                  <a:cxn ang="0">
                    <a:pos x="146" y="29"/>
                  </a:cxn>
                  <a:cxn ang="0">
                    <a:pos x="152" y="34"/>
                  </a:cxn>
                  <a:cxn ang="0">
                    <a:pos x="156" y="38"/>
                  </a:cxn>
                  <a:cxn ang="0">
                    <a:pos x="161" y="40"/>
                  </a:cxn>
                  <a:cxn ang="0">
                    <a:pos x="0" y="110"/>
                  </a:cxn>
                  <a:cxn ang="0">
                    <a:pos x="4" y="120"/>
                  </a:cxn>
                  <a:cxn ang="0">
                    <a:pos x="8" y="129"/>
                  </a:cxn>
                  <a:cxn ang="0">
                    <a:pos x="12" y="138"/>
                  </a:cxn>
                  <a:cxn ang="0">
                    <a:pos x="19" y="146"/>
                  </a:cxn>
                  <a:cxn ang="0">
                    <a:pos x="25" y="154"/>
                  </a:cxn>
                  <a:cxn ang="0">
                    <a:pos x="32" y="161"/>
                  </a:cxn>
                  <a:cxn ang="0">
                    <a:pos x="42" y="167"/>
                  </a:cxn>
                  <a:cxn ang="0">
                    <a:pos x="50" y="171"/>
                  </a:cxn>
                  <a:cxn ang="0">
                    <a:pos x="53" y="171"/>
                  </a:cxn>
                  <a:cxn ang="0">
                    <a:pos x="55" y="169"/>
                  </a:cxn>
                  <a:cxn ang="0">
                    <a:pos x="46" y="165"/>
                  </a:cxn>
                  <a:cxn ang="0">
                    <a:pos x="38" y="159"/>
                  </a:cxn>
                  <a:cxn ang="0">
                    <a:pos x="29" y="152"/>
                  </a:cxn>
                  <a:cxn ang="0">
                    <a:pos x="23" y="146"/>
                  </a:cxn>
                  <a:cxn ang="0">
                    <a:pos x="15" y="137"/>
                  </a:cxn>
                  <a:cxn ang="0">
                    <a:pos x="12" y="129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2" y="110"/>
                  </a:cxn>
                  <a:cxn ang="0">
                    <a:pos x="0" y="110"/>
                  </a:cxn>
                </a:cxnLst>
                <a:rect l="0" t="0" r="r" b="b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20" name="Freeform 320"/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/>
                <a:ahLst/>
                <a:cxnLst>
                  <a:cxn ang="0">
                    <a:pos x="173" y="87"/>
                  </a:cxn>
                  <a:cxn ang="0">
                    <a:pos x="173" y="85"/>
                  </a:cxn>
                  <a:cxn ang="0">
                    <a:pos x="173" y="83"/>
                  </a:cxn>
                  <a:cxn ang="0">
                    <a:pos x="171" y="83"/>
                  </a:cxn>
                  <a:cxn ang="0">
                    <a:pos x="169" y="83"/>
                  </a:cxn>
                  <a:cxn ang="0">
                    <a:pos x="169" y="85"/>
                  </a:cxn>
                  <a:cxn ang="0">
                    <a:pos x="169" y="87"/>
                  </a:cxn>
                  <a:cxn ang="0">
                    <a:pos x="167" y="102"/>
                  </a:cxn>
                  <a:cxn ang="0">
                    <a:pos x="163" y="116"/>
                  </a:cxn>
                  <a:cxn ang="0">
                    <a:pos x="158" y="129"/>
                  </a:cxn>
                  <a:cxn ang="0">
                    <a:pos x="150" y="140"/>
                  </a:cxn>
                  <a:cxn ang="0">
                    <a:pos x="152" y="140"/>
                  </a:cxn>
                  <a:cxn ang="0">
                    <a:pos x="154" y="140"/>
                  </a:cxn>
                  <a:cxn ang="0">
                    <a:pos x="161" y="129"/>
                  </a:cxn>
                  <a:cxn ang="0">
                    <a:pos x="167" y="116"/>
                  </a:cxn>
                  <a:cxn ang="0">
                    <a:pos x="171" y="102"/>
                  </a:cxn>
                  <a:cxn ang="0">
                    <a:pos x="173" y="87"/>
                  </a:cxn>
                  <a:cxn ang="0">
                    <a:pos x="156" y="36"/>
                  </a:cxn>
                  <a:cxn ang="0">
                    <a:pos x="148" y="28"/>
                  </a:cxn>
                  <a:cxn ang="0">
                    <a:pos x="140" y="21"/>
                  </a:cxn>
                  <a:cxn ang="0">
                    <a:pos x="133" y="15"/>
                  </a:cxn>
                  <a:cxn ang="0">
                    <a:pos x="125" y="9"/>
                  </a:cxn>
                  <a:cxn ang="0">
                    <a:pos x="116" y="6"/>
                  </a:cxn>
                  <a:cxn ang="0">
                    <a:pos x="106" y="4"/>
                  </a:cxn>
                  <a:cxn ang="0">
                    <a:pos x="95" y="2"/>
                  </a:cxn>
                  <a:cxn ang="0">
                    <a:pos x="85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4" y="2"/>
                  </a:cxn>
                  <a:cxn ang="0">
                    <a:pos x="87" y="4"/>
                  </a:cxn>
                  <a:cxn ang="0">
                    <a:pos x="104" y="6"/>
                  </a:cxn>
                  <a:cxn ang="0">
                    <a:pos x="120" y="11"/>
                  </a:cxn>
                  <a:cxn ang="0">
                    <a:pos x="133" y="19"/>
                  </a:cxn>
                  <a:cxn ang="0">
                    <a:pos x="146" y="30"/>
                  </a:cxn>
                  <a:cxn ang="0">
                    <a:pos x="150" y="32"/>
                  </a:cxn>
                  <a:cxn ang="0">
                    <a:pos x="156" y="36"/>
                  </a:cxn>
                  <a:cxn ang="0">
                    <a:pos x="0" y="108"/>
                  </a:cxn>
                  <a:cxn ang="0">
                    <a:pos x="4" y="118"/>
                  </a:cxn>
                  <a:cxn ang="0">
                    <a:pos x="8" y="127"/>
                  </a:cxn>
                  <a:cxn ang="0">
                    <a:pos x="11" y="136"/>
                  </a:cxn>
                  <a:cxn ang="0">
                    <a:pos x="19" y="144"/>
                  </a:cxn>
                  <a:cxn ang="0">
                    <a:pos x="25" y="152"/>
                  </a:cxn>
                  <a:cxn ang="0">
                    <a:pos x="32" y="157"/>
                  </a:cxn>
                  <a:cxn ang="0">
                    <a:pos x="42" y="163"/>
                  </a:cxn>
                  <a:cxn ang="0">
                    <a:pos x="51" y="169"/>
                  </a:cxn>
                  <a:cxn ang="0">
                    <a:pos x="53" y="167"/>
                  </a:cxn>
                  <a:cxn ang="0">
                    <a:pos x="57" y="167"/>
                  </a:cxn>
                  <a:cxn ang="0">
                    <a:pos x="48" y="161"/>
                  </a:cxn>
                  <a:cxn ang="0">
                    <a:pos x="38" y="157"/>
                  </a:cxn>
                  <a:cxn ang="0">
                    <a:pos x="30" y="150"/>
                  </a:cxn>
                  <a:cxn ang="0">
                    <a:pos x="23" y="142"/>
                  </a:cxn>
                  <a:cxn ang="0">
                    <a:pos x="17" y="135"/>
                  </a:cxn>
                  <a:cxn ang="0">
                    <a:pos x="11" y="125"/>
                  </a:cxn>
                  <a:cxn ang="0">
                    <a:pos x="8" y="116"/>
                  </a:cxn>
                  <a:cxn ang="0">
                    <a:pos x="4" y="106"/>
                  </a:cxn>
                  <a:cxn ang="0">
                    <a:pos x="2" y="106"/>
                  </a:cxn>
                  <a:cxn ang="0">
                    <a:pos x="0" y="108"/>
                  </a:cxn>
                </a:cxnLst>
                <a:rect l="0" t="0" r="r" b="b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21" name="Freeform 321"/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/>
                <a:ahLst/>
                <a:cxnLst>
                  <a:cxn ang="0">
                    <a:pos x="169" y="85"/>
                  </a:cxn>
                  <a:cxn ang="0">
                    <a:pos x="169" y="83"/>
                  </a:cxn>
                  <a:cxn ang="0">
                    <a:pos x="169" y="81"/>
                  </a:cxn>
                  <a:cxn ang="0">
                    <a:pos x="167" y="81"/>
                  </a:cxn>
                  <a:cxn ang="0">
                    <a:pos x="165" y="81"/>
                  </a:cxn>
                  <a:cxn ang="0">
                    <a:pos x="165" y="83"/>
                  </a:cxn>
                  <a:cxn ang="0">
                    <a:pos x="165" y="85"/>
                  </a:cxn>
                  <a:cxn ang="0">
                    <a:pos x="163" y="100"/>
                  </a:cxn>
                  <a:cxn ang="0">
                    <a:pos x="159" y="116"/>
                  </a:cxn>
                  <a:cxn ang="0">
                    <a:pos x="154" y="127"/>
                  </a:cxn>
                  <a:cxn ang="0">
                    <a:pos x="144" y="140"/>
                  </a:cxn>
                  <a:cxn ang="0">
                    <a:pos x="146" y="138"/>
                  </a:cxn>
                  <a:cxn ang="0">
                    <a:pos x="146" y="138"/>
                  </a:cxn>
                  <a:cxn ang="0">
                    <a:pos x="148" y="138"/>
                  </a:cxn>
                  <a:cxn ang="0">
                    <a:pos x="150" y="138"/>
                  </a:cxn>
                  <a:cxn ang="0">
                    <a:pos x="157" y="127"/>
                  </a:cxn>
                  <a:cxn ang="0">
                    <a:pos x="163" y="114"/>
                  </a:cxn>
                  <a:cxn ang="0">
                    <a:pos x="167" y="100"/>
                  </a:cxn>
                  <a:cxn ang="0">
                    <a:pos x="169" y="85"/>
                  </a:cxn>
                  <a:cxn ang="0">
                    <a:pos x="148" y="30"/>
                  </a:cxn>
                  <a:cxn ang="0">
                    <a:pos x="142" y="25"/>
                  </a:cxn>
                  <a:cxn ang="0">
                    <a:pos x="135" y="19"/>
                  </a:cxn>
                  <a:cxn ang="0">
                    <a:pos x="127" y="13"/>
                  </a:cxn>
                  <a:cxn ang="0">
                    <a:pos x="119" y="9"/>
                  </a:cxn>
                  <a:cxn ang="0">
                    <a:pos x="112" y="6"/>
                  </a:cxn>
                  <a:cxn ang="0">
                    <a:pos x="102" y="2"/>
                  </a:cxn>
                  <a:cxn ang="0">
                    <a:pos x="93" y="2"/>
                  </a:cxn>
                  <a:cxn ang="0">
                    <a:pos x="83" y="0"/>
                  </a:cxn>
                  <a:cxn ang="0">
                    <a:pos x="82" y="0"/>
                  </a:cxn>
                  <a:cxn ang="0">
                    <a:pos x="82" y="0"/>
                  </a:cxn>
                  <a:cxn ang="0">
                    <a:pos x="85" y="2"/>
                  </a:cxn>
                  <a:cxn ang="0">
                    <a:pos x="89" y="4"/>
                  </a:cxn>
                  <a:cxn ang="0">
                    <a:pos x="102" y="7"/>
                  </a:cxn>
                  <a:cxn ang="0">
                    <a:pos x="116" y="11"/>
                  </a:cxn>
                  <a:cxn ang="0">
                    <a:pos x="127" y="17"/>
                  </a:cxn>
                  <a:cxn ang="0">
                    <a:pos x="137" y="25"/>
                  </a:cxn>
                  <a:cxn ang="0">
                    <a:pos x="142" y="28"/>
                  </a:cxn>
                  <a:cxn ang="0">
                    <a:pos x="148" y="30"/>
                  </a:cxn>
                  <a:cxn ang="0">
                    <a:pos x="0" y="104"/>
                  </a:cxn>
                  <a:cxn ang="0">
                    <a:pos x="4" y="116"/>
                  </a:cxn>
                  <a:cxn ang="0">
                    <a:pos x="8" y="125"/>
                  </a:cxn>
                  <a:cxn ang="0">
                    <a:pos x="11" y="133"/>
                  </a:cxn>
                  <a:cxn ang="0">
                    <a:pos x="19" y="142"/>
                  </a:cxn>
                  <a:cxn ang="0">
                    <a:pos x="25" y="148"/>
                  </a:cxn>
                  <a:cxn ang="0">
                    <a:pos x="34" y="155"/>
                  </a:cxn>
                  <a:cxn ang="0">
                    <a:pos x="42" y="161"/>
                  </a:cxn>
                  <a:cxn ang="0">
                    <a:pos x="51" y="165"/>
                  </a:cxn>
                  <a:cxn ang="0">
                    <a:pos x="55" y="165"/>
                  </a:cxn>
                  <a:cxn ang="0">
                    <a:pos x="57" y="163"/>
                  </a:cxn>
                  <a:cxn ang="0">
                    <a:pos x="47" y="159"/>
                  </a:cxn>
                  <a:cxn ang="0">
                    <a:pos x="38" y="153"/>
                  </a:cxn>
                  <a:cxn ang="0">
                    <a:pos x="30" y="148"/>
                  </a:cxn>
                  <a:cxn ang="0">
                    <a:pos x="23" y="140"/>
                  </a:cxn>
                  <a:cxn ang="0">
                    <a:pos x="17" y="133"/>
                  </a:cxn>
                  <a:cxn ang="0">
                    <a:pos x="11" y="123"/>
                  </a:cxn>
                  <a:cxn ang="0">
                    <a:pos x="8" y="114"/>
                  </a:cxn>
                  <a:cxn ang="0">
                    <a:pos x="4" y="104"/>
                  </a:cxn>
                  <a:cxn ang="0">
                    <a:pos x="2" y="104"/>
                  </a:cxn>
                  <a:cxn ang="0">
                    <a:pos x="0" y="104"/>
                  </a:cxn>
                </a:cxnLst>
                <a:rect l="0" t="0" r="r" b="b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22" name="Freeform 322"/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/>
                <a:ahLst/>
                <a:cxnLst>
                  <a:cxn ang="0">
                    <a:pos x="165" y="83"/>
                  </a:cxn>
                  <a:cxn ang="0">
                    <a:pos x="165" y="81"/>
                  </a:cxn>
                  <a:cxn ang="0">
                    <a:pos x="165" y="79"/>
                  </a:cxn>
                  <a:cxn ang="0">
                    <a:pos x="163" y="79"/>
                  </a:cxn>
                  <a:cxn ang="0">
                    <a:pos x="161" y="79"/>
                  </a:cxn>
                  <a:cxn ang="0">
                    <a:pos x="161" y="81"/>
                  </a:cxn>
                  <a:cxn ang="0">
                    <a:pos x="161" y="83"/>
                  </a:cxn>
                  <a:cxn ang="0">
                    <a:pos x="159" y="98"/>
                  </a:cxn>
                  <a:cxn ang="0">
                    <a:pos x="155" y="114"/>
                  </a:cxn>
                  <a:cxn ang="0">
                    <a:pos x="148" y="127"/>
                  </a:cxn>
                  <a:cxn ang="0">
                    <a:pos x="140" y="138"/>
                  </a:cxn>
                  <a:cxn ang="0">
                    <a:pos x="142" y="138"/>
                  </a:cxn>
                  <a:cxn ang="0">
                    <a:pos x="144" y="136"/>
                  </a:cxn>
                  <a:cxn ang="0">
                    <a:pos x="144" y="136"/>
                  </a:cxn>
                  <a:cxn ang="0">
                    <a:pos x="146" y="136"/>
                  </a:cxn>
                  <a:cxn ang="0">
                    <a:pos x="154" y="125"/>
                  </a:cxn>
                  <a:cxn ang="0">
                    <a:pos x="159" y="112"/>
                  </a:cxn>
                  <a:cxn ang="0">
                    <a:pos x="163" y="98"/>
                  </a:cxn>
                  <a:cxn ang="0">
                    <a:pos x="165" y="83"/>
                  </a:cxn>
                  <a:cxn ang="0">
                    <a:pos x="142" y="26"/>
                  </a:cxn>
                  <a:cxn ang="0">
                    <a:pos x="129" y="15"/>
                  </a:cxn>
                  <a:cxn ang="0">
                    <a:pos x="116" y="7"/>
                  </a:cxn>
                  <a:cxn ang="0">
                    <a:pos x="100" y="2"/>
                  </a:cxn>
                  <a:cxn ang="0">
                    <a:pos x="83" y="0"/>
                  </a:cxn>
                  <a:cxn ang="0">
                    <a:pos x="87" y="4"/>
                  </a:cxn>
                  <a:cxn ang="0">
                    <a:pos x="93" y="5"/>
                  </a:cxn>
                  <a:cxn ang="0">
                    <a:pos x="100" y="7"/>
                  </a:cxn>
                  <a:cxn ang="0">
                    <a:pos x="110" y="9"/>
                  </a:cxn>
                  <a:cxn ang="0">
                    <a:pos x="117" y="13"/>
                  </a:cxn>
                  <a:cxn ang="0">
                    <a:pos x="125" y="19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6" y="23"/>
                  </a:cxn>
                  <a:cxn ang="0">
                    <a:pos x="142" y="26"/>
                  </a:cxn>
                  <a:cxn ang="0">
                    <a:pos x="0" y="102"/>
                  </a:cxn>
                  <a:cxn ang="0">
                    <a:pos x="4" y="112"/>
                  </a:cxn>
                  <a:cxn ang="0">
                    <a:pos x="7" y="121"/>
                  </a:cxn>
                  <a:cxn ang="0">
                    <a:pos x="13" y="131"/>
                  </a:cxn>
                  <a:cxn ang="0">
                    <a:pos x="19" y="138"/>
                  </a:cxn>
                  <a:cxn ang="0">
                    <a:pos x="26" y="146"/>
                  </a:cxn>
                  <a:cxn ang="0">
                    <a:pos x="34" y="153"/>
                  </a:cxn>
                  <a:cxn ang="0">
                    <a:pos x="44" y="157"/>
                  </a:cxn>
                  <a:cxn ang="0">
                    <a:pos x="53" y="163"/>
                  </a:cxn>
                  <a:cxn ang="0">
                    <a:pos x="55" y="161"/>
                  </a:cxn>
                  <a:cxn ang="0">
                    <a:pos x="59" y="159"/>
                  </a:cxn>
                  <a:cxn ang="0">
                    <a:pos x="47" y="155"/>
                  </a:cxn>
                  <a:cxn ang="0">
                    <a:pos x="40" y="151"/>
                  </a:cxn>
                  <a:cxn ang="0">
                    <a:pos x="30" y="146"/>
                  </a:cxn>
                  <a:cxn ang="0">
                    <a:pos x="23" y="138"/>
                  </a:cxn>
                  <a:cxn ang="0">
                    <a:pos x="17" y="131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4" y="102"/>
                  </a:cxn>
                  <a:cxn ang="0">
                    <a:pos x="2" y="102"/>
                  </a:cxn>
                  <a:cxn ang="0">
                    <a:pos x="0" y="102"/>
                  </a:cxn>
                </a:cxnLst>
                <a:rect l="0" t="0" r="r" b="b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23" name="Freeform 323"/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/>
                <a:ahLst/>
                <a:cxnLst>
                  <a:cxn ang="0">
                    <a:pos x="161" y="81"/>
                  </a:cxn>
                  <a:cxn ang="0">
                    <a:pos x="161" y="79"/>
                  </a:cxn>
                  <a:cxn ang="0">
                    <a:pos x="161" y="77"/>
                  </a:cxn>
                  <a:cxn ang="0">
                    <a:pos x="159" y="77"/>
                  </a:cxn>
                  <a:cxn ang="0">
                    <a:pos x="157" y="77"/>
                  </a:cxn>
                  <a:cxn ang="0">
                    <a:pos x="157" y="79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38" y="136"/>
                  </a:cxn>
                  <a:cxn ang="0">
                    <a:pos x="140" y="136"/>
                  </a:cxn>
                  <a:cxn ang="0">
                    <a:pos x="150" y="123"/>
                  </a:cxn>
                  <a:cxn ang="0">
                    <a:pos x="155" y="112"/>
                  </a:cxn>
                  <a:cxn ang="0">
                    <a:pos x="159" y="96"/>
                  </a:cxn>
                  <a:cxn ang="0">
                    <a:pos x="161" y="81"/>
                  </a:cxn>
                  <a:cxn ang="0">
                    <a:pos x="133" y="21"/>
                  </a:cxn>
                  <a:cxn ang="0">
                    <a:pos x="123" y="13"/>
                  </a:cxn>
                  <a:cxn ang="0">
                    <a:pos x="112" y="7"/>
                  </a:cxn>
                  <a:cxn ang="0">
                    <a:pos x="98" y="3"/>
                  </a:cxn>
                  <a:cxn ang="0">
                    <a:pos x="85" y="0"/>
                  </a:cxn>
                  <a:cxn ang="0">
                    <a:pos x="97" y="5"/>
                  </a:cxn>
                  <a:cxn ang="0">
                    <a:pos x="104" y="7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3" y="21"/>
                  </a:cxn>
                  <a:cxn ang="0">
                    <a:pos x="0" y="100"/>
                  </a:cxn>
                  <a:cxn ang="0">
                    <a:pos x="4" y="110"/>
                  </a:cxn>
                  <a:cxn ang="0">
                    <a:pos x="7" y="119"/>
                  </a:cxn>
                  <a:cxn ang="0">
                    <a:pos x="13" y="129"/>
                  </a:cxn>
                  <a:cxn ang="0">
                    <a:pos x="19" y="136"/>
                  </a:cxn>
                  <a:cxn ang="0">
                    <a:pos x="26" y="144"/>
                  </a:cxn>
                  <a:cxn ang="0">
                    <a:pos x="34" y="149"/>
                  </a:cxn>
                  <a:cxn ang="0">
                    <a:pos x="43" y="155"/>
                  </a:cxn>
                  <a:cxn ang="0">
                    <a:pos x="53" y="159"/>
                  </a:cxn>
                  <a:cxn ang="0">
                    <a:pos x="57" y="157"/>
                  </a:cxn>
                  <a:cxn ang="0">
                    <a:pos x="59" y="157"/>
                  </a:cxn>
                  <a:cxn ang="0">
                    <a:pos x="49" y="153"/>
                  </a:cxn>
                  <a:cxn ang="0">
                    <a:pos x="40" y="149"/>
                  </a:cxn>
                  <a:cxn ang="0">
                    <a:pos x="30" y="142"/>
                  </a:cxn>
                  <a:cxn ang="0">
                    <a:pos x="23" y="136"/>
                  </a:cxn>
                  <a:cxn ang="0">
                    <a:pos x="17" y="129"/>
                  </a:cxn>
                  <a:cxn ang="0">
                    <a:pos x="11" y="119"/>
                  </a:cxn>
                  <a:cxn ang="0">
                    <a:pos x="7" y="110"/>
                  </a:cxn>
                  <a:cxn ang="0">
                    <a:pos x="4" y="98"/>
                  </a:cxn>
                  <a:cxn ang="0">
                    <a:pos x="2" y="100"/>
                  </a:cxn>
                  <a:cxn ang="0">
                    <a:pos x="0" y="100"/>
                  </a:cxn>
                </a:cxnLst>
                <a:rect l="0" t="0" r="r" b="b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24" name="Freeform 324"/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/>
                <a:ahLst/>
                <a:cxnLst>
                  <a:cxn ang="0">
                    <a:pos x="157" y="78"/>
                  </a:cxn>
                  <a:cxn ang="0">
                    <a:pos x="157" y="76"/>
                  </a:cxn>
                  <a:cxn ang="0">
                    <a:pos x="157" y="74"/>
                  </a:cxn>
                  <a:cxn ang="0">
                    <a:pos x="155" y="74"/>
                  </a:cxn>
                  <a:cxn ang="0">
                    <a:pos x="153" y="74"/>
                  </a:cxn>
                  <a:cxn ang="0">
                    <a:pos x="153" y="76"/>
                  </a:cxn>
                  <a:cxn ang="0">
                    <a:pos x="153" y="78"/>
                  </a:cxn>
                  <a:cxn ang="0">
                    <a:pos x="151" y="95"/>
                  </a:cxn>
                  <a:cxn ang="0">
                    <a:pos x="146" y="109"/>
                  </a:cxn>
                  <a:cxn ang="0">
                    <a:pos x="138" y="122"/>
                  </a:cxn>
                  <a:cxn ang="0">
                    <a:pos x="129" y="133"/>
                  </a:cxn>
                  <a:cxn ang="0">
                    <a:pos x="132" y="133"/>
                  </a:cxn>
                  <a:cxn ang="0">
                    <a:pos x="136" y="133"/>
                  </a:cxn>
                  <a:cxn ang="0">
                    <a:pos x="144" y="122"/>
                  </a:cxn>
                  <a:cxn ang="0">
                    <a:pos x="151" y="109"/>
                  </a:cxn>
                  <a:cxn ang="0">
                    <a:pos x="155" y="93"/>
                  </a:cxn>
                  <a:cxn ang="0">
                    <a:pos x="157" y="78"/>
                  </a:cxn>
                  <a:cxn ang="0">
                    <a:pos x="121" y="14"/>
                  </a:cxn>
                  <a:cxn ang="0">
                    <a:pos x="113" y="8"/>
                  </a:cxn>
                  <a:cxn ang="0">
                    <a:pos x="106" y="4"/>
                  </a:cxn>
                  <a:cxn ang="0">
                    <a:pos x="96" y="2"/>
                  </a:cxn>
                  <a:cxn ang="0">
                    <a:pos x="89" y="0"/>
                  </a:cxn>
                  <a:cxn ang="0">
                    <a:pos x="96" y="2"/>
                  </a:cxn>
                  <a:cxn ang="0">
                    <a:pos x="102" y="4"/>
                  </a:cxn>
                  <a:cxn ang="0">
                    <a:pos x="112" y="8"/>
                  </a:cxn>
                  <a:cxn ang="0">
                    <a:pos x="121" y="14"/>
                  </a:cxn>
                  <a:cxn ang="0">
                    <a:pos x="0" y="97"/>
                  </a:cxn>
                  <a:cxn ang="0">
                    <a:pos x="3" y="107"/>
                  </a:cxn>
                  <a:cxn ang="0">
                    <a:pos x="7" y="116"/>
                  </a:cxn>
                  <a:cxn ang="0">
                    <a:pos x="13" y="126"/>
                  </a:cxn>
                  <a:cxn ang="0">
                    <a:pos x="19" y="133"/>
                  </a:cxn>
                  <a:cxn ang="0">
                    <a:pos x="26" y="141"/>
                  </a:cxn>
                  <a:cxn ang="0">
                    <a:pos x="36" y="146"/>
                  </a:cxn>
                  <a:cxn ang="0">
                    <a:pos x="43" y="150"/>
                  </a:cxn>
                  <a:cxn ang="0">
                    <a:pos x="55" y="154"/>
                  </a:cxn>
                  <a:cxn ang="0">
                    <a:pos x="57" y="154"/>
                  </a:cxn>
                  <a:cxn ang="0">
                    <a:pos x="60" y="152"/>
                  </a:cxn>
                  <a:cxn ang="0">
                    <a:pos x="51" y="150"/>
                  </a:cxn>
                  <a:cxn ang="0">
                    <a:pos x="40" y="145"/>
                  </a:cxn>
                  <a:cxn ang="0">
                    <a:pos x="32" y="139"/>
                  </a:cxn>
                  <a:cxn ang="0">
                    <a:pos x="24" y="133"/>
                  </a:cxn>
                  <a:cxn ang="0">
                    <a:pos x="17" y="124"/>
                  </a:cxn>
                  <a:cxn ang="0">
                    <a:pos x="11" y="116"/>
                  </a:cxn>
                  <a:cxn ang="0">
                    <a:pos x="7" y="107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2" y="97"/>
                  </a:cxn>
                  <a:cxn ang="0">
                    <a:pos x="0" y="97"/>
                  </a:cxn>
                </a:cxnLst>
                <a:rect l="0" t="0" r="r" b="b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25" name="Freeform 325"/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/>
                <a:ahLst/>
                <a:cxnLst>
                  <a:cxn ang="0">
                    <a:pos x="153" y="4"/>
                  </a:cxn>
                  <a:cxn ang="0">
                    <a:pos x="153" y="2"/>
                  </a:cxn>
                  <a:cxn ang="0">
                    <a:pos x="153" y="0"/>
                  </a:cxn>
                  <a:cxn ang="0">
                    <a:pos x="151" y="0"/>
                  </a:cxn>
                  <a:cxn ang="0">
                    <a:pos x="149" y="0"/>
                  </a:cxn>
                  <a:cxn ang="0">
                    <a:pos x="149" y="2"/>
                  </a:cxn>
                  <a:cxn ang="0">
                    <a:pos x="149" y="4"/>
                  </a:cxn>
                  <a:cxn ang="0">
                    <a:pos x="148" y="21"/>
                  </a:cxn>
                  <a:cxn ang="0">
                    <a:pos x="142" y="36"/>
                  </a:cxn>
                  <a:cxn ang="0">
                    <a:pos x="134" y="50"/>
                  </a:cxn>
                  <a:cxn ang="0">
                    <a:pos x="123" y="61"/>
                  </a:cxn>
                  <a:cxn ang="0">
                    <a:pos x="127" y="59"/>
                  </a:cxn>
                  <a:cxn ang="0">
                    <a:pos x="130" y="59"/>
                  </a:cxn>
                  <a:cxn ang="0">
                    <a:pos x="140" y="48"/>
                  </a:cxn>
                  <a:cxn ang="0">
                    <a:pos x="148" y="35"/>
                  </a:cxn>
                  <a:cxn ang="0">
                    <a:pos x="151" y="19"/>
                  </a:cxn>
                  <a:cxn ang="0">
                    <a:pos x="153" y="4"/>
                  </a:cxn>
                  <a:cxn ang="0">
                    <a:pos x="0" y="21"/>
                  </a:cxn>
                  <a:cxn ang="0">
                    <a:pos x="3" y="33"/>
                  </a:cxn>
                  <a:cxn ang="0">
                    <a:pos x="7" y="42"/>
                  </a:cxn>
                  <a:cxn ang="0">
                    <a:pos x="13" y="52"/>
                  </a:cxn>
                  <a:cxn ang="0">
                    <a:pos x="19" y="59"/>
                  </a:cxn>
                  <a:cxn ang="0">
                    <a:pos x="26" y="65"/>
                  </a:cxn>
                  <a:cxn ang="0">
                    <a:pos x="36" y="72"/>
                  </a:cxn>
                  <a:cxn ang="0">
                    <a:pos x="45" y="76"/>
                  </a:cxn>
                  <a:cxn ang="0">
                    <a:pos x="55" y="80"/>
                  </a:cxn>
                  <a:cxn ang="0">
                    <a:pos x="58" y="78"/>
                  </a:cxn>
                  <a:cxn ang="0">
                    <a:pos x="62" y="78"/>
                  </a:cxn>
                  <a:cxn ang="0">
                    <a:pos x="51" y="74"/>
                  </a:cxn>
                  <a:cxn ang="0">
                    <a:pos x="41" y="71"/>
                  </a:cxn>
                  <a:cxn ang="0">
                    <a:pos x="32" y="65"/>
                  </a:cxn>
                  <a:cxn ang="0">
                    <a:pos x="24" y="57"/>
                  </a:cxn>
                  <a:cxn ang="0">
                    <a:pos x="17" y="50"/>
                  </a:cxn>
                  <a:cxn ang="0">
                    <a:pos x="11" y="42"/>
                  </a:cxn>
                  <a:cxn ang="0">
                    <a:pos x="7" y="33"/>
                  </a:cxn>
                  <a:cxn ang="0">
                    <a:pos x="3" y="21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26" name="Freeform 326"/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/>
                <a:ahLst/>
                <a:cxnLst>
                  <a:cxn ang="0">
                    <a:pos x="150" y="4"/>
                  </a:cxn>
                  <a:cxn ang="0">
                    <a:pos x="150" y="2"/>
                  </a:cxn>
                  <a:cxn ang="0">
                    <a:pos x="150" y="0"/>
                  </a:cxn>
                  <a:cxn ang="0">
                    <a:pos x="148" y="0"/>
                  </a:cxn>
                  <a:cxn ang="0">
                    <a:pos x="147" y="0"/>
                  </a:cxn>
                  <a:cxn ang="0">
                    <a:pos x="147" y="2"/>
                  </a:cxn>
                  <a:cxn ang="0">
                    <a:pos x="147" y="4"/>
                  </a:cxn>
                  <a:cxn ang="0">
                    <a:pos x="145" y="21"/>
                  </a:cxn>
                  <a:cxn ang="0">
                    <a:pos x="139" y="36"/>
                  </a:cxn>
                  <a:cxn ang="0">
                    <a:pos x="129" y="50"/>
                  </a:cxn>
                  <a:cxn ang="0">
                    <a:pos x="118" y="61"/>
                  </a:cxn>
                  <a:cxn ang="0">
                    <a:pos x="122" y="61"/>
                  </a:cxn>
                  <a:cxn ang="0">
                    <a:pos x="126" y="59"/>
                  </a:cxn>
                  <a:cxn ang="0">
                    <a:pos x="135" y="48"/>
                  </a:cxn>
                  <a:cxn ang="0">
                    <a:pos x="143" y="35"/>
                  </a:cxn>
                  <a:cxn ang="0">
                    <a:pos x="148" y="21"/>
                  </a:cxn>
                  <a:cxn ang="0">
                    <a:pos x="150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9"/>
                  </a:cxn>
                  <a:cxn ang="0">
                    <a:pos x="29" y="65"/>
                  </a:cxn>
                  <a:cxn ang="0">
                    <a:pos x="37" y="71"/>
                  </a:cxn>
                  <a:cxn ang="0">
                    <a:pos x="48" y="76"/>
                  </a:cxn>
                  <a:cxn ang="0">
                    <a:pos x="57" y="78"/>
                  </a:cxn>
                  <a:cxn ang="0">
                    <a:pos x="61" y="78"/>
                  </a:cxn>
                  <a:cxn ang="0">
                    <a:pos x="65" y="76"/>
                  </a:cxn>
                  <a:cxn ang="0">
                    <a:pos x="54" y="74"/>
                  </a:cxn>
                  <a:cxn ang="0">
                    <a:pos x="44" y="71"/>
                  </a:cxn>
                  <a:cxn ang="0">
                    <a:pos x="35" y="65"/>
                  </a:cxn>
                  <a:cxn ang="0">
                    <a:pos x="25" y="57"/>
                  </a:cxn>
                  <a:cxn ang="0">
                    <a:pos x="18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27" name="Freeform 327"/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146" y="2"/>
                  </a:cxn>
                  <a:cxn ang="0">
                    <a:pos x="146" y="0"/>
                  </a:cxn>
                  <a:cxn ang="0">
                    <a:pos x="145" y="0"/>
                  </a:cxn>
                  <a:cxn ang="0">
                    <a:pos x="143" y="0"/>
                  </a:cxn>
                  <a:cxn ang="0">
                    <a:pos x="143" y="2"/>
                  </a:cxn>
                  <a:cxn ang="0">
                    <a:pos x="143" y="4"/>
                  </a:cxn>
                  <a:cxn ang="0">
                    <a:pos x="141" y="14"/>
                  </a:cxn>
                  <a:cxn ang="0">
                    <a:pos x="141" y="21"/>
                  </a:cxn>
                  <a:cxn ang="0">
                    <a:pos x="137" y="31"/>
                  </a:cxn>
                  <a:cxn ang="0">
                    <a:pos x="133" y="38"/>
                  </a:cxn>
                  <a:cxn ang="0">
                    <a:pos x="129" y="44"/>
                  </a:cxn>
                  <a:cxn ang="0">
                    <a:pos x="126" y="52"/>
                  </a:cxn>
                  <a:cxn ang="0">
                    <a:pos x="118" y="57"/>
                  </a:cxn>
                  <a:cxn ang="0">
                    <a:pos x="112" y="61"/>
                  </a:cxn>
                  <a:cxn ang="0">
                    <a:pos x="116" y="61"/>
                  </a:cxn>
                  <a:cxn ang="0">
                    <a:pos x="120" y="61"/>
                  </a:cxn>
                  <a:cxn ang="0">
                    <a:pos x="131" y="50"/>
                  </a:cxn>
                  <a:cxn ang="0">
                    <a:pos x="139" y="36"/>
                  </a:cxn>
                  <a:cxn ang="0">
                    <a:pos x="145" y="21"/>
                  </a:cxn>
                  <a:cxn ang="0">
                    <a:pos x="146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29" y="65"/>
                  </a:cxn>
                  <a:cxn ang="0">
                    <a:pos x="38" y="71"/>
                  </a:cxn>
                  <a:cxn ang="0">
                    <a:pos x="48" y="74"/>
                  </a:cxn>
                  <a:cxn ang="0">
                    <a:pos x="59" y="78"/>
                  </a:cxn>
                  <a:cxn ang="0">
                    <a:pos x="63" y="76"/>
                  </a:cxn>
                  <a:cxn ang="0">
                    <a:pos x="67" y="74"/>
                  </a:cxn>
                  <a:cxn ang="0">
                    <a:pos x="55" y="72"/>
                  </a:cxn>
                  <a:cxn ang="0">
                    <a:pos x="46" y="69"/>
                  </a:cxn>
                  <a:cxn ang="0">
                    <a:pos x="35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28" name="Freeform 328"/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/>
                <a:ahLst/>
                <a:cxnLst>
                  <a:cxn ang="0">
                    <a:pos x="143" y="4"/>
                  </a:cxn>
                  <a:cxn ang="0">
                    <a:pos x="143" y="2"/>
                  </a:cxn>
                  <a:cxn ang="0">
                    <a:pos x="143" y="0"/>
                  </a:cxn>
                  <a:cxn ang="0">
                    <a:pos x="141" y="0"/>
                  </a:cxn>
                  <a:cxn ang="0">
                    <a:pos x="139" y="0"/>
                  </a:cxn>
                  <a:cxn ang="0">
                    <a:pos x="139" y="2"/>
                  </a:cxn>
                  <a:cxn ang="0">
                    <a:pos x="139" y="4"/>
                  </a:cxn>
                  <a:cxn ang="0">
                    <a:pos x="137" y="14"/>
                  </a:cxn>
                  <a:cxn ang="0">
                    <a:pos x="135" y="23"/>
                  </a:cxn>
                  <a:cxn ang="0">
                    <a:pos x="133" y="31"/>
                  </a:cxn>
                  <a:cxn ang="0">
                    <a:pos x="129" y="38"/>
                  </a:cxn>
                  <a:cxn ang="0">
                    <a:pos x="124" y="46"/>
                  </a:cxn>
                  <a:cxn ang="0">
                    <a:pos x="118" y="52"/>
                  </a:cxn>
                  <a:cxn ang="0">
                    <a:pos x="112" y="57"/>
                  </a:cxn>
                  <a:cxn ang="0">
                    <a:pos x="105" y="63"/>
                  </a:cxn>
                  <a:cxn ang="0">
                    <a:pos x="110" y="61"/>
                  </a:cxn>
                  <a:cxn ang="0">
                    <a:pos x="114" y="61"/>
                  </a:cxn>
                  <a:cxn ang="0">
                    <a:pos x="125" y="50"/>
                  </a:cxn>
                  <a:cxn ang="0">
                    <a:pos x="135" y="36"/>
                  </a:cxn>
                  <a:cxn ang="0">
                    <a:pos x="141" y="21"/>
                  </a:cxn>
                  <a:cxn ang="0">
                    <a:pos x="143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31" y="65"/>
                  </a:cxn>
                  <a:cxn ang="0">
                    <a:pos x="40" y="71"/>
                  </a:cxn>
                  <a:cxn ang="0">
                    <a:pos x="50" y="74"/>
                  </a:cxn>
                  <a:cxn ang="0">
                    <a:pos x="61" y="76"/>
                  </a:cxn>
                  <a:cxn ang="0">
                    <a:pos x="65" y="74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59" y="72"/>
                  </a:cxn>
                  <a:cxn ang="0">
                    <a:pos x="48" y="69"/>
                  </a:cxn>
                  <a:cxn ang="0">
                    <a:pos x="36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29" name="Freeform 329"/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/>
                <a:ahLst/>
                <a:cxnLst>
                  <a:cxn ang="0">
                    <a:pos x="139" y="4"/>
                  </a:cxn>
                  <a:cxn ang="0">
                    <a:pos x="139" y="2"/>
                  </a:cxn>
                  <a:cxn ang="0">
                    <a:pos x="139" y="0"/>
                  </a:cxn>
                  <a:cxn ang="0">
                    <a:pos x="137" y="0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4"/>
                  </a:cxn>
                  <a:cxn ang="0">
                    <a:pos x="133" y="14"/>
                  </a:cxn>
                  <a:cxn ang="0">
                    <a:pos x="131" y="23"/>
                  </a:cxn>
                  <a:cxn ang="0">
                    <a:pos x="127" y="33"/>
                  </a:cxn>
                  <a:cxn ang="0">
                    <a:pos x="123" y="40"/>
                  </a:cxn>
                  <a:cxn ang="0">
                    <a:pos x="118" y="48"/>
                  </a:cxn>
                  <a:cxn ang="0">
                    <a:pos x="112" y="55"/>
                  </a:cxn>
                  <a:cxn ang="0">
                    <a:pos x="104" y="61"/>
                  </a:cxn>
                  <a:cxn ang="0">
                    <a:pos x="95" y="65"/>
                  </a:cxn>
                  <a:cxn ang="0">
                    <a:pos x="103" y="63"/>
                  </a:cxn>
                  <a:cxn ang="0">
                    <a:pos x="108" y="61"/>
                  </a:cxn>
                  <a:cxn ang="0">
                    <a:pos x="114" y="57"/>
                  </a:cxn>
                  <a:cxn ang="0">
                    <a:pos x="122" y="52"/>
                  </a:cxn>
                  <a:cxn ang="0">
                    <a:pos x="125" y="44"/>
                  </a:cxn>
                  <a:cxn ang="0">
                    <a:pos x="129" y="38"/>
                  </a:cxn>
                  <a:cxn ang="0">
                    <a:pos x="133" y="31"/>
                  </a:cxn>
                  <a:cxn ang="0">
                    <a:pos x="137" y="21"/>
                  </a:cxn>
                  <a:cxn ang="0">
                    <a:pos x="137" y="14"/>
                  </a:cxn>
                  <a:cxn ang="0">
                    <a:pos x="139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1" y="65"/>
                  </a:cxn>
                  <a:cxn ang="0">
                    <a:pos x="42" y="69"/>
                  </a:cxn>
                  <a:cxn ang="0">
                    <a:pos x="51" y="72"/>
                  </a:cxn>
                  <a:cxn ang="0">
                    <a:pos x="63" y="74"/>
                  </a:cxn>
                  <a:cxn ang="0">
                    <a:pos x="70" y="72"/>
                  </a:cxn>
                  <a:cxn ang="0">
                    <a:pos x="76" y="71"/>
                  </a:cxn>
                  <a:cxn ang="0">
                    <a:pos x="72" y="71"/>
                  </a:cxn>
                  <a:cxn ang="0">
                    <a:pos x="68" y="71"/>
                  </a:cxn>
                  <a:cxn ang="0">
                    <a:pos x="57" y="71"/>
                  </a:cxn>
                  <a:cxn ang="0">
                    <a:pos x="46" y="67"/>
                  </a:cxn>
                  <a:cxn ang="0">
                    <a:pos x="36" y="63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21"/>
                  </a:cxn>
                </a:cxnLst>
                <a:rect l="0" t="0" r="r" b="b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30" name="Freeform 330"/>
              <p:cNvSpPr/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/>
                <a:ahLst/>
                <a:cxnLst>
                  <a:cxn ang="0">
                    <a:pos x="135" y="4"/>
                  </a:cxn>
                  <a:cxn ang="0">
                    <a:pos x="135" y="2"/>
                  </a:cxn>
                  <a:cxn ang="0">
                    <a:pos x="135" y="0"/>
                  </a:cxn>
                  <a:cxn ang="0">
                    <a:pos x="133" y="2"/>
                  </a:cxn>
                  <a:cxn ang="0">
                    <a:pos x="131" y="2"/>
                  </a:cxn>
                  <a:cxn ang="0">
                    <a:pos x="131" y="2"/>
                  </a:cxn>
                  <a:cxn ang="0">
                    <a:pos x="131" y="4"/>
                  </a:cxn>
                  <a:cxn ang="0">
                    <a:pos x="129" y="17"/>
                  </a:cxn>
                  <a:cxn ang="0">
                    <a:pos x="125" y="29"/>
                  </a:cxn>
                  <a:cxn ang="0">
                    <a:pos x="120" y="40"/>
                  </a:cxn>
                  <a:cxn ang="0">
                    <a:pos x="112" y="50"/>
                  </a:cxn>
                  <a:cxn ang="0">
                    <a:pos x="102" y="57"/>
                  </a:cxn>
                  <a:cxn ang="0">
                    <a:pos x="91" y="65"/>
                  </a:cxn>
                  <a:cxn ang="0">
                    <a:pos x="80" y="69"/>
                  </a:cxn>
                  <a:cxn ang="0">
                    <a:pos x="66" y="69"/>
                  </a:cxn>
                  <a:cxn ang="0">
                    <a:pos x="55" y="69"/>
                  </a:cxn>
                  <a:cxn ang="0">
                    <a:pos x="44" y="65"/>
                  </a:cxn>
                  <a:cxn ang="0">
                    <a:pos x="34" y="61"/>
                  </a:cxn>
                  <a:cxn ang="0">
                    <a:pos x="27" y="55"/>
                  </a:cxn>
                  <a:cxn ang="0">
                    <a:pos x="19" y="48"/>
                  </a:cxn>
                  <a:cxn ang="0">
                    <a:pos x="11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2" y="65"/>
                  </a:cxn>
                  <a:cxn ang="0">
                    <a:pos x="44" y="69"/>
                  </a:cxn>
                  <a:cxn ang="0">
                    <a:pos x="55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84" y="67"/>
                  </a:cxn>
                  <a:cxn ang="0">
                    <a:pos x="101" y="63"/>
                  </a:cxn>
                  <a:cxn ang="0">
                    <a:pos x="108" y="57"/>
                  </a:cxn>
                  <a:cxn ang="0">
                    <a:pos x="114" y="52"/>
                  </a:cxn>
                  <a:cxn ang="0">
                    <a:pos x="120" y="46"/>
                  </a:cxn>
                  <a:cxn ang="0">
                    <a:pos x="125" y="38"/>
                  </a:cxn>
                  <a:cxn ang="0">
                    <a:pos x="129" y="31"/>
                  </a:cxn>
                  <a:cxn ang="0">
                    <a:pos x="131" y="23"/>
                  </a:cxn>
                  <a:cxn ang="0">
                    <a:pos x="133" y="14"/>
                  </a:cxn>
                  <a:cxn ang="0">
                    <a:pos x="135" y="4"/>
                  </a:cxn>
                </a:cxnLst>
                <a:rect l="0" t="0" r="r" b="b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31" name="Freeform 331"/>
              <p:cNvSpPr/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/>
                <a:ahLst/>
                <a:cxnLst>
                  <a:cxn ang="0">
                    <a:pos x="131" y="2"/>
                  </a:cxn>
                  <a:cxn ang="0">
                    <a:pos x="131" y="0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7" y="2"/>
                  </a:cxn>
                  <a:cxn ang="0">
                    <a:pos x="125" y="15"/>
                  </a:cxn>
                  <a:cxn ang="0">
                    <a:pos x="121" y="27"/>
                  </a:cxn>
                  <a:cxn ang="0">
                    <a:pos x="116" y="38"/>
                  </a:cxn>
                  <a:cxn ang="0">
                    <a:pos x="108" y="48"/>
                  </a:cxn>
                  <a:cxn ang="0">
                    <a:pos x="99" y="55"/>
                  </a:cxn>
                  <a:cxn ang="0">
                    <a:pos x="89" y="61"/>
                  </a:cxn>
                  <a:cxn ang="0">
                    <a:pos x="76" y="65"/>
                  </a:cxn>
                  <a:cxn ang="0">
                    <a:pos x="64" y="65"/>
                  </a:cxn>
                  <a:cxn ang="0">
                    <a:pos x="53" y="65"/>
                  </a:cxn>
                  <a:cxn ang="0">
                    <a:pos x="44" y="61"/>
                  </a:cxn>
                  <a:cxn ang="0">
                    <a:pos x="34" y="57"/>
                  </a:cxn>
                  <a:cxn ang="0">
                    <a:pos x="25" y="51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8" y="38"/>
                  </a:cxn>
                  <a:cxn ang="0">
                    <a:pos x="15" y="48"/>
                  </a:cxn>
                  <a:cxn ang="0">
                    <a:pos x="23" y="55"/>
                  </a:cxn>
                  <a:cxn ang="0">
                    <a:pos x="32" y="61"/>
                  </a:cxn>
                  <a:cxn ang="0">
                    <a:pos x="42" y="65"/>
                  </a:cxn>
                  <a:cxn ang="0">
                    <a:pos x="53" y="69"/>
                  </a:cxn>
                  <a:cxn ang="0">
                    <a:pos x="64" y="69"/>
                  </a:cxn>
                  <a:cxn ang="0">
                    <a:pos x="68" y="69"/>
                  </a:cxn>
                  <a:cxn ang="0">
                    <a:pos x="72" y="69"/>
                  </a:cxn>
                  <a:cxn ang="0">
                    <a:pos x="82" y="65"/>
                  </a:cxn>
                  <a:cxn ang="0">
                    <a:pos x="91" y="63"/>
                  </a:cxn>
                  <a:cxn ang="0">
                    <a:pos x="100" y="59"/>
                  </a:cxn>
                  <a:cxn ang="0">
                    <a:pos x="108" y="53"/>
                  </a:cxn>
                  <a:cxn ang="0">
                    <a:pos x="114" y="46"/>
                  </a:cxn>
                  <a:cxn ang="0">
                    <a:pos x="119" y="38"/>
                  </a:cxn>
                  <a:cxn ang="0">
                    <a:pos x="123" y="31"/>
                  </a:cxn>
                  <a:cxn ang="0">
                    <a:pos x="127" y="21"/>
                  </a:cxn>
                  <a:cxn ang="0">
                    <a:pos x="129" y="12"/>
                  </a:cxn>
                  <a:cxn ang="0">
                    <a:pos x="131" y="2"/>
                  </a:cxn>
                </a:cxnLst>
                <a:rect l="0" t="0" r="r" b="b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32" name="Freeform 332"/>
              <p:cNvSpPr/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/>
                <a:ahLst/>
                <a:cxnLst>
                  <a:cxn ang="0">
                    <a:pos x="127" y="2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3" y="2"/>
                  </a:cxn>
                  <a:cxn ang="0">
                    <a:pos x="121" y="15"/>
                  </a:cxn>
                  <a:cxn ang="0">
                    <a:pos x="117" y="27"/>
                  </a:cxn>
                  <a:cxn ang="0">
                    <a:pos x="112" y="36"/>
                  </a:cxn>
                  <a:cxn ang="0">
                    <a:pos x="104" y="46"/>
                  </a:cxn>
                  <a:cxn ang="0">
                    <a:pos x="97" y="53"/>
                  </a:cxn>
                  <a:cxn ang="0">
                    <a:pos x="85" y="59"/>
                  </a:cxn>
                  <a:cxn ang="0">
                    <a:pos x="74" y="63"/>
                  </a:cxn>
                  <a:cxn ang="0">
                    <a:pos x="62" y="63"/>
                  </a:cxn>
                  <a:cxn ang="0">
                    <a:pos x="51" y="63"/>
                  </a:cxn>
                  <a:cxn ang="0">
                    <a:pos x="42" y="59"/>
                  </a:cxn>
                  <a:cxn ang="0">
                    <a:pos x="32" y="55"/>
                  </a:cxn>
                  <a:cxn ang="0">
                    <a:pos x="25" y="50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7" y="38"/>
                  </a:cxn>
                  <a:cxn ang="0">
                    <a:pos x="15" y="46"/>
                  </a:cxn>
                  <a:cxn ang="0">
                    <a:pos x="23" y="53"/>
                  </a:cxn>
                  <a:cxn ang="0">
                    <a:pos x="30" y="59"/>
                  </a:cxn>
                  <a:cxn ang="0">
                    <a:pos x="40" y="63"/>
                  </a:cxn>
                  <a:cxn ang="0">
                    <a:pos x="51" y="67"/>
                  </a:cxn>
                  <a:cxn ang="0">
                    <a:pos x="62" y="67"/>
                  </a:cxn>
                  <a:cxn ang="0">
                    <a:pos x="76" y="67"/>
                  </a:cxn>
                  <a:cxn ang="0">
                    <a:pos x="87" y="63"/>
                  </a:cxn>
                  <a:cxn ang="0">
                    <a:pos x="98" y="55"/>
                  </a:cxn>
                  <a:cxn ang="0">
                    <a:pos x="108" y="48"/>
                  </a:cxn>
                  <a:cxn ang="0">
                    <a:pos x="116" y="38"/>
                  </a:cxn>
                  <a:cxn ang="0">
                    <a:pos x="121" y="27"/>
                  </a:cxn>
                  <a:cxn ang="0">
                    <a:pos x="125" y="15"/>
                  </a:cxn>
                  <a:cxn ang="0">
                    <a:pos x="127" y="2"/>
                  </a:cxn>
                </a:cxnLst>
                <a:rect l="0" t="0" r="r" b="b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33" name="Freeform 333"/>
              <p:cNvSpPr/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/>
                <a:ahLst/>
                <a:cxnLst>
                  <a:cxn ang="0">
                    <a:pos x="123" y="2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19" y="0"/>
                  </a:cxn>
                  <a:cxn ang="0">
                    <a:pos x="119" y="2"/>
                  </a:cxn>
                  <a:cxn ang="0">
                    <a:pos x="119" y="2"/>
                  </a:cxn>
                  <a:cxn ang="0">
                    <a:pos x="117" y="14"/>
                  </a:cxn>
                  <a:cxn ang="0">
                    <a:pos x="114" y="25"/>
                  </a:cxn>
                  <a:cxn ang="0">
                    <a:pos x="108" y="36"/>
                  </a:cxn>
                  <a:cxn ang="0">
                    <a:pos x="102" y="44"/>
                  </a:cxn>
                  <a:cxn ang="0">
                    <a:pos x="93" y="51"/>
                  </a:cxn>
                  <a:cxn ang="0">
                    <a:pos x="83" y="57"/>
                  </a:cxn>
                  <a:cxn ang="0">
                    <a:pos x="72" y="61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7"/>
                  </a:cxn>
                  <a:cxn ang="0">
                    <a:pos x="32" y="53"/>
                  </a:cxn>
                  <a:cxn ang="0">
                    <a:pos x="24" y="48"/>
                  </a:cxn>
                  <a:cxn ang="0">
                    <a:pos x="17" y="42"/>
                  </a:cxn>
                  <a:cxn ang="0">
                    <a:pos x="11" y="34"/>
                  </a:cxn>
                  <a:cxn ang="0">
                    <a:pos x="5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1"/>
                  </a:cxn>
                  <a:cxn ang="0">
                    <a:pos x="30" y="57"/>
                  </a:cxn>
                  <a:cxn ang="0">
                    <a:pos x="40" y="61"/>
                  </a:cxn>
                  <a:cxn ang="0">
                    <a:pos x="49" y="65"/>
                  </a:cxn>
                  <a:cxn ang="0">
                    <a:pos x="60" y="65"/>
                  </a:cxn>
                  <a:cxn ang="0">
                    <a:pos x="72" y="65"/>
                  </a:cxn>
                  <a:cxn ang="0">
                    <a:pos x="85" y="61"/>
                  </a:cxn>
                  <a:cxn ang="0">
                    <a:pos x="95" y="55"/>
                  </a:cxn>
                  <a:cxn ang="0">
                    <a:pos x="104" y="48"/>
                  </a:cxn>
                  <a:cxn ang="0">
                    <a:pos x="112" y="38"/>
                  </a:cxn>
                  <a:cxn ang="0">
                    <a:pos x="117" y="27"/>
                  </a:cxn>
                  <a:cxn ang="0">
                    <a:pos x="121" y="15"/>
                  </a:cxn>
                  <a:cxn ang="0">
                    <a:pos x="123" y="2"/>
                  </a:cxn>
                </a:cxnLst>
                <a:rect l="0" t="0" r="r" b="b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34" name="Freeform 334"/>
              <p:cNvSpPr/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/>
                <a:ahLst/>
                <a:cxnLst>
                  <a:cxn ang="0">
                    <a:pos x="119" y="2"/>
                  </a:cxn>
                  <a:cxn ang="0">
                    <a:pos x="119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5" y="0"/>
                  </a:cxn>
                  <a:cxn ang="0">
                    <a:pos x="115" y="2"/>
                  </a:cxn>
                  <a:cxn ang="0">
                    <a:pos x="115" y="2"/>
                  </a:cxn>
                  <a:cxn ang="0">
                    <a:pos x="113" y="14"/>
                  </a:cxn>
                  <a:cxn ang="0">
                    <a:pos x="110" y="25"/>
                  </a:cxn>
                  <a:cxn ang="0">
                    <a:pos x="106" y="34"/>
                  </a:cxn>
                  <a:cxn ang="0">
                    <a:pos x="98" y="42"/>
                  </a:cxn>
                  <a:cxn ang="0">
                    <a:pos x="91" y="50"/>
                  </a:cxn>
                  <a:cxn ang="0">
                    <a:pos x="79" y="55"/>
                  </a:cxn>
                  <a:cxn ang="0">
                    <a:pos x="70" y="59"/>
                  </a:cxn>
                  <a:cxn ang="0">
                    <a:pos x="58" y="59"/>
                  </a:cxn>
                  <a:cxn ang="0">
                    <a:pos x="49" y="59"/>
                  </a:cxn>
                  <a:cxn ang="0">
                    <a:pos x="39" y="55"/>
                  </a:cxn>
                  <a:cxn ang="0">
                    <a:pos x="30" y="51"/>
                  </a:cxn>
                  <a:cxn ang="0">
                    <a:pos x="22" y="48"/>
                  </a:cxn>
                  <a:cxn ang="0">
                    <a:pos x="17" y="40"/>
                  </a:cxn>
                  <a:cxn ang="0">
                    <a:pos x="11" y="34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0"/>
                  </a:cxn>
                  <a:cxn ang="0">
                    <a:pos x="28" y="55"/>
                  </a:cxn>
                  <a:cxn ang="0">
                    <a:pos x="38" y="59"/>
                  </a:cxn>
                  <a:cxn ang="0">
                    <a:pos x="47" y="63"/>
                  </a:cxn>
                  <a:cxn ang="0">
                    <a:pos x="58" y="63"/>
                  </a:cxn>
                  <a:cxn ang="0">
                    <a:pos x="70" y="63"/>
                  </a:cxn>
                  <a:cxn ang="0">
                    <a:pos x="81" y="59"/>
                  </a:cxn>
                  <a:cxn ang="0">
                    <a:pos x="93" y="53"/>
                  </a:cxn>
                  <a:cxn ang="0">
                    <a:pos x="100" y="46"/>
                  </a:cxn>
                  <a:cxn ang="0">
                    <a:pos x="108" y="36"/>
                  </a:cxn>
                  <a:cxn ang="0">
                    <a:pos x="113" y="27"/>
                  </a:cxn>
                  <a:cxn ang="0">
                    <a:pos x="117" y="15"/>
                  </a:cxn>
                  <a:cxn ang="0">
                    <a:pos x="119" y="2"/>
                  </a:cxn>
                </a:cxnLst>
                <a:rect l="0" t="0" r="r" b="b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35" name="Freeform 335"/>
              <p:cNvSpPr/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/>
                <a:ahLst/>
                <a:cxnLst>
                  <a:cxn ang="0">
                    <a:pos x="115" y="2"/>
                  </a:cxn>
                  <a:cxn ang="0">
                    <a:pos x="115" y="2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2"/>
                  </a:cxn>
                  <a:cxn ang="0">
                    <a:pos x="111" y="2"/>
                  </a:cxn>
                  <a:cxn ang="0">
                    <a:pos x="110" y="14"/>
                  </a:cxn>
                  <a:cxn ang="0">
                    <a:pos x="106" y="25"/>
                  </a:cxn>
                  <a:cxn ang="0">
                    <a:pos x="102" y="33"/>
                  </a:cxn>
                  <a:cxn ang="0">
                    <a:pos x="94" y="42"/>
                  </a:cxn>
                  <a:cxn ang="0">
                    <a:pos x="87" y="48"/>
                  </a:cxn>
                  <a:cxn ang="0">
                    <a:pos x="77" y="53"/>
                  </a:cxn>
                  <a:cxn ang="0">
                    <a:pos x="68" y="57"/>
                  </a:cxn>
                  <a:cxn ang="0">
                    <a:pos x="56" y="57"/>
                  </a:cxn>
                  <a:cxn ang="0">
                    <a:pos x="47" y="57"/>
                  </a:cxn>
                  <a:cxn ang="0">
                    <a:pos x="37" y="55"/>
                  </a:cxn>
                  <a:cxn ang="0">
                    <a:pos x="30" y="51"/>
                  </a:cxn>
                  <a:cxn ang="0">
                    <a:pos x="22" y="46"/>
                  </a:cxn>
                  <a:cxn ang="0">
                    <a:pos x="15" y="40"/>
                  </a:cxn>
                  <a:cxn ang="0">
                    <a:pos x="9" y="33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0" y="17"/>
                  </a:cxn>
                  <a:cxn ang="0">
                    <a:pos x="1" y="27"/>
                  </a:cxn>
                  <a:cxn ang="0">
                    <a:pos x="7" y="34"/>
                  </a:cxn>
                  <a:cxn ang="0">
                    <a:pos x="13" y="42"/>
                  </a:cxn>
                  <a:cxn ang="0">
                    <a:pos x="20" y="48"/>
                  </a:cxn>
                  <a:cxn ang="0">
                    <a:pos x="28" y="53"/>
                  </a:cxn>
                  <a:cxn ang="0">
                    <a:pos x="36" y="57"/>
                  </a:cxn>
                  <a:cxn ang="0">
                    <a:pos x="45" y="61"/>
                  </a:cxn>
                  <a:cxn ang="0">
                    <a:pos x="56" y="61"/>
                  </a:cxn>
                  <a:cxn ang="0">
                    <a:pos x="68" y="61"/>
                  </a:cxn>
                  <a:cxn ang="0">
                    <a:pos x="79" y="57"/>
                  </a:cxn>
                  <a:cxn ang="0">
                    <a:pos x="89" y="51"/>
                  </a:cxn>
                  <a:cxn ang="0">
                    <a:pos x="98" y="4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13" y="14"/>
                  </a:cxn>
                  <a:cxn ang="0">
                    <a:pos x="115" y="2"/>
                  </a:cxn>
                </a:cxnLst>
                <a:rect l="0" t="0" r="r" b="b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36" name="Freeform 336"/>
              <p:cNvSpPr/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12" y="2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9" y="0"/>
                  </a:cxn>
                  <a:cxn ang="0">
                    <a:pos x="109" y="2"/>
                  </a:cxn>
                  <a:cxn ang="0">
                    <a:pos x="109" y="2"/>
                  </a:cxn>
                  <a:cxn ang="0">
                    <a:pos x="107" y="14"/>
                  </a:cxn>
                  <a:cxn ang="0">
                    <a:pos x="105" y="23"/>
                  </a:cxn>
                  <a:cxn ang="0">
                    <a:pos x="99" y="33"/>
                  </a:cxn>
                  <a:cxn ang="0">
                    <a:pos x="93" y="40"/>
                  </a:cxn>
                  <a:cxn ang="0">
                    <a:pos x="84" y="46"/>
                  </a:cxn>
                  <a:cxn ang="0">
                    <a:pos x="76" y="51"/>
                  </a:cxn>
                  <a:cxn ang="0">
                    <a:pos x="65" y="55"/>
                  </a:cxn>
                  <a:cxn ang="0">
                    <a:pos x="55" y="55"/>
                  </a:cxn>
                  <a:cxn ang="0">
                    <a:pos x="46" y="55"/>
                  </a:cxn>
                  <a:cxn ang="0">
                    <a:pos x="36" y="53"/>
                  </a:cxn>
                  <a:cxn ang="0">
                    <a:pos x="29" y="50"/>
                  </a:cxn>
                  <a:cxn ang="0">
                    <a:pos x="21" y="44"/>
                  </a:cxn>
                  <a:cxn ang="0">
                    <a:pos x="16" y="38"/>
                  </a:cxn>
                  <a:cxn ang="0">
                    <a:pos x="10" y="33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8" y="34"/>
                  </a:cxn>
                  <a:cxn ang="0">
                    <a:pos x="14" y="40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6" y="55"/>
                  </a:cxn>
                  <a:cxn ang="0">
                    <a:pos x="46" y="59"/>
                  </a:cxn>
                  <a:cxn ang="0">
                    <a:pos x="55" y="59"/>
                  </a:cxn>
                  <a:cxn ang="0">
                    <a:pos x="67" y="59"/>
                  </a:cxn>
                  <a:cxn ang="0">
                    <a:pos x="76" y="55"/>
                  </a:cxn>
                  <a:cxn ang="0">
                    <a:pos x="88" y="50"/>
                  </a:cxn>
                  <a:cxn ang="0">
                    <a:pos x="95" y="42"/>
                  </a:cxn>
                  <a:cxn ang="0">
                    <a:pos x="103" y="34"/>
                  </a:cxn>
                  <a:cxn ang="0">
                    <a:pos x="107" y="25"/>
                  </a:cxn>
                  <a:cxn ang="0">
                    <a:pos x="110" y="14"/>
                  </a:cxn>
                  <a:cxn ang="0">
                    <a:pos x="112" y="2"/>
                  </a:cxn>
                </a:cxnLst>
                <a:rect l="0" t="0" r="r" b="b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37" name="Freeform 337"/>
              <p:cNvSpPr/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/>
                <a:ahLst/>
                <a:cxnLst>
                  <a:cxn ang="0">
                    <a:pos x="108" y="2"/>
                  </a:cxn>
                  <a:cxn ang="0">
                    <a:pos x="108" y="2"/>
                  </a:cxn>
                  <a:cxn ang="0">
                    <a:pos x="108" y="0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5" y="2"/>
                  </a:cxn>
                  <a:cxn ang="0">
                    <a:pos x="105" y="2"/>
                  </a:cxn>
                  <a:cxn ang="0">
                    <a:pos x="103" y="14"/>
                  </a:cxn>
                  <a:cxn ang="0">
                    <a:pos x="101" y="23"/>
                  </a:cxn>
                  <a:cxn ang="0">
                    <a:pos x="95" y="31"/>
                  </a:cxn>
                  <a:cxn ang="0">
                    <a:pos x="89" y="38"/>
                  </a:cxn>
                  <a:cxn ang="0">
                    <a:pos x="82" y="46"/>
                  </a:cxn>
                  <a:cxn ang="0">
                    <a:pos x="72" y="50"/>
                  </a:cxn>
                  <a:cxn ang="0">
                    <a:pos x="63" y="53"/>
                  </a:cxn>
                  <a:cxn ang="0">
                    <a:pos x="53" y="53"/>
                  </a:cxn>
                  <a:cxn ang="0">
                    <a:pos x="44" y="53"/>
                  </a:cxn>
                  <a:cxn ang="0">
                    <a:pos x="36" y="51"/>
                  </a:cxn>
                  <a:cxn ang="0">
                    <a:pos x="29" y="48"/>
                  </a:cxn>
                  <a:cxn ang="0">
                    <a:pos x="21" y="42"/>
                  </a:cxn>
                  <a:cxn ang="0">
                    <a:pos x="16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6" y="33"/>
                  </a:cxn>
                  <a:cxn ang="0">
                    <a:pos x="12" y="40"/>
                  </a:cxn>
                  <a:cxn ang="0">
                    <a:pos x="19" y="46"/>
                  </a:cxn>
                  <a:cxn ang="0">
                    <a:pos x="27" y="51"/>
                  </a:cxn>
                  <a:cxn ang="0">
                    <a:pos x="34" y="55"/>
                  </a:cxn>
                  <a:cxn ang="0">
                    <a:pos x="44" y="57"/>
                  </a:cxn>
                  <a:cxn ang="0">
                    <a:pos x="53" y="57"/>
                  </a:cxn>
                  <a:cxn ang="0">
                    <a:pos x="65" y="57"/>
                  </a:cxn>
                  <a:cxn ang="0">
                    <a:pos x="74" y="53"/>
                  </a:cxn>
                  <a:cxn ang="0">
                    <a:pos x="84" y="48"/>
                  </a:cxn>
                  <a:cxn ang="0">
                    <a:pos x="91" y="42"/>
                  </a:cxn>
                  <a:cxn ang="0">
                    <a:pos x="99" y="33"/>
                  </a:cxn>
                  <a:cxn ang="0">
                    <a:pos x="103" y="25"/>
                  </a:cxn>
                  <a:cxn ang="0">
                    <a:pos x="107" y="14"/>
                  </a:cxn>
                  <a:cxn ang="0">
                    <a:pos x="108" y="2"/>
                  </a:cxn>
                </a:cxnLst>
                <a:rect l="0" t="0" r="r" b="b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38" name="Freeform 338"/>
              <p:cNvSpPr/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/>
                <a:ahLst/>
                <a:cxnLst>
                  <a:cxn ang="0">
                    <a:pos x="105" y="2"/>
                  </a:cxn>
                  <a:cxn ang="0">
                    <a:pos x="105" y="2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0"/>
                  </a:cxn>
                  <a:cxn ang="0">
                    <a:pos x="101" y="2"/>
                  </a:cxn>
                  <a:cxn ang="0">
                    <a:pos x="101" y="2"/>
                  </a:cxn>
                  <a:cxn ang="0">
                    <a:pos x="99" y="12"/>
                  </a:cxn>
                  <a:cxn ang="0">
                    <a:pos x="97" y="21"/>
                  </a:cxn>
                  <a:cxn ang="0">
                    <a:pos x="91" y="31"/>
                  </a:cxn>
                  <a:cxn ang="0">
                    <a:pos x="86" y="38"/>
                  </a:cxn>
                  <a:cxn ang="0">
                    <a:pos x="78" y="44"/>
                  </a:cxn>
                  <a:cxn ang="0">
                    <a:pos x="70" y="48"/>
                  </a:cxn>
                  <a:cxn ang="0">
                    <a:pos x="61" y="51"/>
                  </a:cxn>
                  <a:cxn ang="0">
                    <a:pos x="51" y="51"/>
                  </a:cxn>
                  <a:cxn ang="0">
                    <a:pos x="42" y="51"/>
                  </a:cxn>
                  <a:cxn ang="0">
                    <a:pos x="34" y="50"/>
                  </a:cxn>
                  <a:cxn ang="0">
                    <a:pos x="27" y="46"/>
                  </a:cxn>
                  <a:cxn ang="0">
                    <a:pos x="21" y="42"/>
                  </a:cxn>
                  <a:cxn ang="0">
                    <a:pos x="15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3"/>
                  </a:cxn>
                  <a:cxn ang="0">
                    <a:pos x="12" y="38"/>
                  </a:cxn>
                  <a:cxn ang="0">
                    <a:pos x="17" y="44"/>
                  </a:cxn>
                  <a:cxn ang="0">
                    <a:pos x="25" y="50"/>
                  </a:cxn>
                  <a:cxn ang="0">
                    <a:pos x="32" y="53"/>
                  </a:cxn>
                  <a:cxn ang="0">
                    <a:pos x="42" y="55"/>
                  </a:cxn>
                  <a:cxn ang="0">
                    <a:pos x="51" y="55"/>
                  </a:cxn>
                  <a:cxn ang="0">
                    <a:pos x="61" y="55"/>
                  </a:cxn>
                  <a:cxn ang="0">
                    <a:pos x="72" y="51"/>
                  </a:cxn>
                  <a:cxn ang="0">
                    <a:pos x="80" y="46"/>
                  </a:cxn>
                  <a:cxn ang="0">
                    <a:pos x="89" y="40"/>
                  </a:cxn>
                  <a:cxn ang="0">
                    <a:pos x="95" y="33"/>
                  </a:cxn>
                  <a:cxn ang="0">
                    <a:pos x="101" y="23"/>
                  </a:cxn>
                  <a:cxn ang="0">
                    <a:pos x="103" y="14"/>
                  </a:cxn>
                  <a:cxn ang="0">
                    <a:pos x="105" y="2"/>
                  </a:cxn>
                </a:cxnLst>
                <a:rect l="0" t="0" r="r" b="b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39" name="Freeform 339"/>
              <p:cNvSpPr/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/>
                <a:ahLst/>
                <a:cxnLst>
                  <a:cxn ang="0">
                    <a:pos x="101" y="2"/>
                  </a:cxn>
                  <a:cxn ang="0">
                    <a:pos x="101" y="2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97" y="2"/>
                  </a:cxn>
                  <a:cxn ang="0">
                    <a:pos x="97" y="2"/>
                  </a:cxn>
                  <a:cxn ang="0">
                    <a:pos x="95" y="12"/>
                  </a:cxn>
                  <a:cxn ang="0">
                    <a:pos x="93" y="21"/>
                  </a:cxn>
                  <a:cxn ang="0">
                    <a:pos x="87" y="29"/>
                  </a:cxn>
                  <a:cxn ang="0">
                    <a:pos x="82" y="36"/>
                  </a:cxn>
                  <a:cxn ang="0">
                    <a:pos x="76" y="42"/>
                  </a:cxn>
                  <a:cxn ang="0">
                    <a:pos x="67" y="46"/>
                  </a:cxn>
                  <a:cxn ang="0">
                    <a:pos x="59" y="50"/>
                  </a:cxn>
                  <a:cxn ang="0">
                    <a:pos x="49" y="50"/>
                  </a:cxn>
                  <a:cxn ang="0">
                    <a:pos x="42" y="50"/>
                  </a:cxn>
                  <a:cxn ang="0">
                    <a:pos x="34" y="48"/>
                  </a:cxn>
                  <a:cxn ang="0">
                    <a:pos x="27" y="44"/>
                  </a:cxn>
                  <a:cxn ang="0">
                    <a:pos x="19" y="40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2" y="36"/>
                  </a:cxn>
                  <a:cxn ang="0">
                    <a:pos x="17" y="42"/>
                  </a:cxn>
                  <a:cxn ang="0">
                    <a:pos x="25" y="48"/>
                  </a:cxn>
                  <a:cxn ang="0">
                    <a:pos x="32" y="51"/>
                  </a:cxn>
                  <a:cxn ang="0">
                    <a:pos x="40" y="53"/>
                  </a:cxn>
                  <a:cxn ang="0">
                    <a:pos x="49" y="53"/>
                  </a:cxn>
                  <a:cxn ang="0">
                    <a:pos x="59" y="53"/>
                  </a:cxn>
                  <a:cxn ang="0">
                    <a:pos x="68" y="50"/>
                  </a:cxn>
                  <a:cxn ang="0">
                    <a:pos x="78" y="46"/>
                  </a:cxn>
                  <a:cxn ang="0">
                    <a:pos x="85" y="38"/>
                  </a:cxn>
                  <a:cxn ang="0">
                    <a:pos x="91" y="31"/>
                  </a:cxn>
                  <a:cxn ang="0">
                    <a:pos x="97" y="23"/>
                  </a:cxn>
                  <a:cxn ang="0">
                    <a:pos x="99" y="14"/>
                  </a:cxn>
                  <a:cxn ang="0">
                    <a:pos x="101" y="2"/>
                  </a:cxn>
                </a:cxnLst>
                <a:rect l="0" t="0" r="r" b="b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40" name="Freeform 340"/>
              <p:cNvSpPr/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/>
                <a:ahLst/>
                <a:cxnLst>
                  <a:cxn ang="0">
                    <a:pos x="97" y="2"/>
                  </a:cxn>
                  <a:cxn ang="0">
                    <a:pos x="97" y="2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3" y="0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1" y="12"/>
                  </a:cxn>
                  <a:cxn ang="0">
                    <a:pos x="89" y="21"/>
                  </a:cxn>
                  <a:cxn ang="0">
                    <a:pos x="85" y="29"/>
                  </a:cxn>
                  <a:cxn ang="0">
                    <a:pos x="80" y="34"/>
                  </a:cxn>
                  <a:cxn ang="0">
                    <a:pos x="72" y="40"/>
                  </a:cxn>
                  <a:cxn ang="0">
                    <a:pos x="65" y="44"/>
                  </a:cxn>
                  <a:cxn ang="0">
                    <a:pos x="57" y="48"/>
                  </a:cxn>
                  <a:cxn ang="0">
                    <a:pos x="47" y="48"/>
                  </a:cxn>
                  <a:cxn ang="0">
                    <a:pos x="40" y="48"/>
                  </a:cxn>
                  <a:cxn ang="0">
                    <a:pos x="32" y="46"/>
                  </a:cxn>
                  <a:cxn ang="0">
                    <a:pos x="25" y="42"/>
                  </a:cxn>
                  <a:cxn ang="0">
                    <a:pos x="19" y="38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1" y="36"/>
                  </a:cxn>
                  <a:cxn ang="0">
                    <a:pos x="17" y="42"/>
                  </a:cxn>
                  <a:cxn ang="0">
                    <a:pos x="23" y="46"/>
                  </a:cxn>
                  <a:cxn ang="0">
                    <a:pos x="30" y="50"/>
                  </a:cxn>
                  <a:cxn ang="0">
                    <a:pos x="38" y="51"/>
                  </a:cxn>
                  <a:cxn ang="0">
                    <a:pos x="47" y="51"/>
                  </a:cxn>
                  <a:cxn ang="0">
                    <a:pos x="57" y="51"/>
                  </a:cxn>
                  <a:cxn ang="0">
                    <a:pos x="66" y="48"/>
                  </a:cxn>
                  <a:cxn ang="0">
                    <a:pos x="74" y="44"/>
                  </a:cxn>
                  <a:cxn ang="0">
                    <a:pos x="82" y="38"/>
                  </a:cxn>
                  <a:cxn ang="0">
                    <a:pos x="87" y="31"/>
                  </a:cxn>
                  <a:cxn ang="0">
                    <a:pos x="93" y="21"/>
                  </a:cxn>
                  <a:cxn ang="0">
                    <a:pos x="95" y="12"/>
                  </a:cxn>
                  <a:cxn ang="0">
                    <a:pos x="97" y="2"/>
                  </a:cxn>
                </a:cxnLst>
                <a:rect l="0" t="0" r="r" b="b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41" name="Freeform 341"/>
              <p:cNvSpPr/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9" y="2"/>
                  </a:cxn>
                  <a:cxn ang="0">
                    <a:pos x="87" y="12"/>
                  </a:cxn>
                  <a:cxn ang="0">
                    <a:pos x="85" y="19"/>
                  </a:cxn>
                  <a:cxn ang="0">
                    <a:pos x="81" y="27"/>
                  </a:cxn>
                  <a:cxn ang="0">
                    <a:pos x="76" y="33"/>
                  </a:cxn>
                  <a:cxn ang="0">
                    <a:pos x="70" y="38"/>
                  </a:cxn>
                  <a:cxn ang="0">
                    <a:pos x="63" y="42"/>
                  </a:cxn>
                  <a:cxn ang="0">
                    <a:pos x="53" y="46"/>
                  </a:cxn>
                  <a:cxn ang="0">
                    <a:pos x="45" y="46"/>
                  </a:cxn>
                  <a:cxn ang="0">
                    <a:pos x="38" y="46"/>
                  </a:cxn>
                  <a:cxn ang="0">
                    <a:pos x="30" y="44"/>
                  </a:cxn>
                  <a:cxn ang="0">
                    <a:pos x="25" y="40"/>
                  </a:cxn>
                  <a:cxn ang="0">
                    <a:pos x="19" y="36"/>
                  </a:cxn>
                  <a:cxn ang="0">
                    <a:pos x="13" y="33"/>
                  </a:cxn>
                  <a:cxn ang="0">
                    <a:pos x="9" y="27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40"/>
                  </a:cxn>
                  <a:cxn ang="0">
                    <a:pos x="23" y="44"/>
                  </a:cxn>
                  <a:cxn ang="0">
                    <a:pos x="30" y="48"/>
                  </a:cxn>
                  <a:cxn ang="0">
                    <a:pos x="38" y="50"/>
                  </a:cxn>
                  <a:cxn ang="0">
                    <a:pos x="45" y="50"/>
                  </a:cxn>
                  <a:cxn ang="0">
                    <a:pos x="55" y="50"/>
                  </a:cxn>
                  <a:cxn ang="0">
                    <a:pos x="63" y="46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3" y="29"/>
                  </a:cxn>
                  <a:cxn ang="0">
                    <a:pos x="89" y="21"/>
                  </a:cxn>
                  <a:cxn ang="0">
                    <a:pos x="91" y="12"/>
                  </a:cxn>
                  <a:cxn ang="0">
                    <a:pos x="93" y="2"/>
                  </a:cxn>
                </a:cxnLst>
                <a:rect l="0" t="0" r="r" b="b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42" name="Freeform 342"/>
              <p:cNvSpPr/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/>
                <a:ahLst/>
                <a:cxnLst>
                  <a:cxn ang="0">
                    <a:pos x="89" y="2"/>
                  </a:cxn>
                  <a:cxn ang="0">
                    <a:pos x="89" y="2"/>
                  </a:cxn>
                  <a:cxn ang="0">
                    <a:pos x="89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3" y="12"/>
                  </a:cxn>
                  <a:cxn ang="0">
                    <a:pos x="81" y="19"/>
                  </a:cxn>
                  <a:cxn ang="0">
                    <a:pos x="78" y="27"/>
                  </a:cxn>
                  <a:cxn ang="0">
                    <a:pos x="72" y="33"/>
                  </a:cxn>
                  <a:cxn ang="0">
                    <a:pos x="66" y="36"/>
                  </a:cxn>
                  <a:cxn ang="0">
                    <a:pos x="59" y="40"/>
                  </a:cxn>
                  <a:cxn ang="0">
                    <a:pos x="51" y="44"/>
                  </a:cxn>
                  <a:cxn ang="0">
                    <a:pos x="43" y="44"/>
                  </a:cxn>
                  <a:cxn ang="0">
                    <a:pos x="36" y="44"/>
                  </a:cxn>
                  <a:cxn ang="0">
                    <a:pos x="30" y="42"/>
                  </a:cxn>
                  <a:cxn ang="0">
                    <a:pos x="23" y="40"/>
                  </a:cxn>
                  <a:cxn ang="0">
                    <a:pos x="17" y="36"/>
                  </a:cxn>
                  <a:cxn ang="0">
                    <a:pos x="13" y="31"/>
                  </a:cxn>
                  <a:cxn ang="0">
                    <a:pos x="9" y="27"/>
                  </a:cxn>
                  <a:cxn ang="0">
                    <a:pos x="6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38"/>
                  </a:cxn>
                  <a:cxn ang="0">
                    <a:pos x="21" y="42"/>
                  </a:cxn>
                  <a:cxn ang="0">
                    <a:pos x="28" y="46"/>
                  </a:cxn>
                  <a:cxn ang="0">
                    <a:pos x="36" y="48"/>
                  </a:cxn>
                  <a:cxn ang="0">
                    <a:pos x="43" y="48"/>
                  </a:cxn>
                  <a:cxn ang="0">
                    <a:pos x="53" y="48"/>
                  </a:cxn>
                  <a:cxn ang="0">
                    <a:pos x="61" y="44"/>
                  </a:cxn>
                  <a:cxn ang="0">
                    <a:pos x="68" y="40"/>
                  </a:cxn>
                  <a:cxn ang="0">
                    <a:pos x="76" y="34"/>
                  </a:cxn>
                  <a:cxn ang="0">
                    <a:pos x="81" y="29"/>
                  </a:cxn>
                  <a:cxn ang="0">
                    <a:pos x="85" y="21"/>
                  </a:cxn>
                  <a:cxn ang="0">
                    <a:pos x="87" y="12"/>
                  </a:cxn>
                  <a:cxn ang="0">
                    <a:pos x="89" y="2"/>
                  </a:cxn>
                </a:cxnLst>
                <a:rect l="0" t="0" r="r" b="b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43" name="Freeform 343"/>
              <p:cNvSpPr/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/>
                <a:ahLst/>
                <a:cxnLst>
                  <a:cxn ang="0">
                    <a:pos x="85" y="2"/>
                  </a:cxn>
                  <a:cxn ang="0">
                    <a:pos x="85" y="2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79" y="10"/>
                  </a:cxn>
                  <a:cxn ang="0">
                    <a:pos x="77" y="17"/>
                  </a:cxn>
                  <a:cxn ang="0">
                    <a:pos x="74" y="25"/>
                  </a:cxn>
                  <a:cxn ang="0">
                    <a:pos x="70" y="31"/>
                  </a:cxn>
                  <a:cxn ang="0">
                    <a:pos x="64" y="36"/>
                  </a:cxn>
                  <a:cxn ang="0">
                    <a:pos x="57" y="40"/>
                  </a:cxn>
                  <a:cxn ang="0">
                    <a:pos x="49" y="42"/>
                  </a:cxn>
                  <a:cxn ang="0">
                    <a:pos x="41" y="42"/>
                  </a:cxn>
                  <a:cxn ang="0">
                    <a:pos x="34" y="42"/>
                  </a:cxn>
                  <a:cxn ang="0">
                    <a:pos x="28" y="40"/>
                  </a:cxn>
                  <a:cxn ang="0">
                    <a:pos x="22" y="38"/>
                  </a:cxn>
                  <a:cxn ang="0">
                    <a:pos x="17" y="34"/>
                  </a:cxn>
                  <a:cxn ang="0">
                    <a:pos x="13" y="31"/>
                  </a:cxn>
                  <a:cxn ang="0">
                    <a:pos x="7" y="25"/>
                  </a:cxn>
                  <a:cxn ang="0">
                    <a:pos x="5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5" y="27"/>
                  </a:cxn>
                  <a:cxn ang="0">
                    <a:pos x="9" y="33"/>
                  </a:cxn>
                  <a:cxn ang="0">
                    <a:pos x="15" y="36"/>
                  </a:cxn>
                  <a:cxn ang="0">
                    <a:pos x="21" y="40"/>
                  </a:cxn>
                  <a:cxn ang="0">
                    <a:pos x="26" y="44"/>
                  </a:cxn>
                  <a:cxn ang="0">
                    <a:pos x="34" y="46"/>
                  </a:cxn>
                  <a:cxn ang="0">
                    <a:pos x="41" y="46"/>
                  </a:cxn>
                  <a:cxn ang="0">
                    <a:pos x="49" y="46"/>
                  </a:cxn>
                  <a:cxn ang="0">
                    <a:pos x="59" y="42"/>
                  </a:cxn>
                  <a:cxn ang="0">
                    <a:pos x="66" y="38"/>
                  </a:cxn>
                  <a:cxn ang="0">
                    <a:pos x="72" y="33"/>
                  </a:cxn>
                  <a:cxn ang="0">
                    <a:pos x="77" y="27"/>
                  </a:cxn>
                  <a:cxn ang="0">
                    <a:pos x="81" y="19"/>
                  </a:cxn>
                  <a:cxn ang="0">
                    <a:pos x="83" y="12"/>
                  </a:cxn>
                  <a:cxn ang="0">
                    <a:pos x="85" y="2"/>
                  </a:cxn>
                </a:cxnLst>
                <a:rect l="0" t="0" r="r" b="b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44" name="Freeform 344"/>
              <p:cNvSpPr/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0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8"/>
                  </a:cxn>
                  <a:cxn ang="0">
                    <a:pos x="74" y="15"/>
                  </a:cxn>
                  <a:cxn ang="0">
                    <a:pos x="70" y="21"/>
                  </a:cxn>
                  <a:cxn ang="0">
                    <a:pos x="66" y="27"/>
                  </a:cxn>
                  <a:cxn ang="0">
                    <a:pos x="60" y="32"/>
                  </a:cxn>
                  <a:cxn ang="0">
                    <a:pos x="55" y="36"/>
                  </a:cxn>
                  <a:cxn ang="0">
                    <a:pos x="47" y="38"/>
                  </a:cxn>
                  <a:cxn ang="0">
                    <a:pos x="39" y="38"/>
                  </a:cxn>
                  <a:cxn ang="0">
                    <a:pos x="32" y="38"/>
                  </a:cxn>
                  <a:cxn ang="0">
                    <a:pos x="26" y="36"/>
                  </a:cxn>
                  <a:cxn ang="0">
                    <a:pos x="20" y="34"/>
                  </a:cxn>
                  <a:cxn ang="0">
                    <a:pos x="17" y="31"/>
                  </a:cxn>
                  <a:cxn ang="0">
                    <a:pos x="11" y="27"/>
                  </a:cxn>
                  <a:cxn ang="0">
                    <a:pos x="7" y="23"/>
                  </a:cxn>
                  <a:cxn ang="0">
                    <a:pos x="5" y="17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5" y="25"/>
                  </a:cxn>
                  <a:cxn ang="0">
                    <a:pos x="9" y="29"/>
                  </a:cxn>
                  <a:cxn ang="0">
                    <a:pos x="13" y="34"/>
                  </a:cxn>
                  <a:cxn ang="0">
                    <a:pos x="19" y="38"/>
                  </a:cxn>
                  <a:cxn ang="0">
                    <a:pos x="26" y="40"/>
                  </a:cxn>
                  <a:cxn ang="0">
                    <a:pos x="32" y="42"/>
                  </a:cxn>
                  <a:cxn ang="0">
                    <a:pos x="39" y="42"/>
                  </a:cxn>
                  <a:cxn ang="0">
                    <a:pos x="47" y="42"/>
                  </a:cxn>
                  <a:cxn ang="0">
                    <a:pos x="55" y="38"/>
                  </a:cxn>
                  <a:cxn ang="0">
                    <a:pos x="62" y="34"/>
                  </a:cxn>
                  <a:cxn ang="0">
                    <a:pos x="68" y="31"/>
                  </a:cxn>
                  <a:cxn ang="0">
                    <a:pos x="74" y="25"/>
                  </a:cxn>
                  <a:cxn ang="0">
                    <a:pos x="77" y="17"/>
                  </a:cxn>
                  <a:cxn ang="0">
                    <a:pos x="79" y="10"/>
                  </a:cxn>
                  <a:cxn ang="0">
                    <a:pos x="81" y="0"/>
                  </a:cxn>
                </a:cxnLst>
                <a:rect l="0" t="0" r="r" b="b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45" name="Freeform 345"/>
              <p:cNvSpPr/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2" y="8"/>
                  </a:cxn>
                  <a:cxn ang="0">
                    <a:pos x="70" y="15"/>
                  </a:cxn>
                  <a:cxn ang="0">
                    <a:pos x="68" y="21"/>
                  </a:cxn>
                  <a:cxn ang="0">
                    <a:pos x="62" y="27"/>
                  </a:cxn>
                  <a:cxn ang="0">
                    <a:pos x="56" y="31"/>
                  </a:cxn>
                  <a:cxn ang="0">
                    <a:pos x="51" y="34"/>
                  </a:cxn>
                  <a:cxn ang="0">
                    <a:pos x="45" y="36"/>
                  </a:cxn>
                  <a:cxn ang="0">
                    <a:pos x="37" y="36"/>
                  </a:cxn>
                  <a:cxn ang="0">
                    <a:pos x="32" y="36"/>
                  </a:cxn>
                  <a:cxn ang="0">
                    <a:pos x="26" y="34"/>
                  </a:cxn>
                  <a:cxn ang="0">
                    <a:pos x="20" y="32"/>
                  </a:cxn>
                  <a:cxn ang="0">
                    <a:pos x="15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1" y="17"/>
                  </a:cxn>
                  <a:cxn ang="0">
                    <a:pos x="3" y="23"/>
                  </a:cxn>
                  <a:cxn ang="0">
                    <a:pos x="9" y="29"/>
                  </a:cxn>
                  <a:cxn ang="0">
                    <a:pos x="13" y="32"/>
                  </a:cxn>
                  <a:cxn ang="0">
                    <a:pos x="18" y="36"/>
                  </a:cxn>
                  <a:cxn ang="0">
                    <a:pos x="24" y="38"/>
                  </a:cxn>
                  <a:cxn ang="0">
                    <a:pos x="30" y="40"/>
                  </a:cxn>
                  <a:cxn ang="0">
                    <a:pos x="37" y="40"/>
                  </a:cxn>
                  <a:cxn ang="0">
                    <a:pos x="45" y="40"/>
                  </a:cxn>
                  <a:cxn ang="0">
                    <a:pos x="53" y="38"/>
                  </a:cxn>
                  <a:cxn ang="0">
                    <a:pos x="60" y="34"/>
                  </a:cxn>
                  <a:cxn ang="0">
                    <a:pos x="66" y="29"/>
                  </a:cxn>
                  <a:cxn ang="0">
                    <a:pos x="70" y="23"/>
                  </a:cxn>
                  <a:cxn ang="0">
                    <a:pos x="73" y="15"/>
                  </a:cxn>
                  <a:cxn ang="0">
                    <a:pos x="75" y="8"/>
                  </a:cxn>
                  <a:cxn ang="0">
                    <a:pos x="77" y="0"/>
                  </a:cxn>
                </a:cxnLst>
                <a:rect l="0" t="0" r="r" b="b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46" name="Freeform 346"/>
              <p:cNvSpPr/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69" y="8"/>
                  </a:cxn>
                  <a:cxn ang="0">
                    <a:pos x="67" y="13"/>
                  </a:cxn>
                  <a:cxn ang="0">
                    <a:pos x="65" y="19"/>
                  </a:cxn>
                  <a:cxn ang="0">
                    <a:pos x="59" y="25"/>
                  </a:cxn>
                  <a:cxn ang="0">
                    <a:pos x="55" y="29"/>
                  </a:cxn>
                  <a:cxn ang="0">
                    <a:pos x="50" y="32"/>
                  </a:cxn>
                  <a:cxn ang="0">
                    <a:pos x="42" y="34"/>
                  </a:cxn>
                  <a:cxn ang="0">
                    <a:pos x="36" y="34"/>
                  </a:cxn>
                  <a:cxn ang="0">
                    <a:pos x="25" y="32"/>
                  </a:cxn>
                  <a:cxn ang="0">
                    <a:pos x="16" y="29"/>
                  </a:cxn>
                  <a:cxn ang="0">
                    <a:pos x="8" y="19"/>
                  </a:cxn>
                  <a:cxn ang="0">
                    <a:pos x="4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23"/>
                  </a:cxn>
                  <a:cxn ang="0">
                    <a:pos x="8" y="27"/>
                  </a:cxn>
                  <a:cxn ang="0">
                    <a:pos x="14" y="31"/>
                  </a:cxn>
                  <a:cxn ang="0">
                    <a:pos x="17" y="34"/>
                  </a:cxn>
                  <a:cxn ang="0">
                    <a:pos x="23" y="36"/>
                  </a:cxn>
                  <a:cxn ang="0">
                    <a:pos x="29" y="38"/>
                  </a:cxn>
                  <a:cxn ang="0">
                    <a:pos x="36" y="38"/>
                  </a:cxn>
                  <a:cxn ang="0">
                    <a:pos x="44" y="38"/>
                  </a:cxn>
                  <a:cxn ang="0">
                    <a:pos x="52" y="36"/>
                  </a:cxn>
                  <a:cxn ang="0">
                    <a:pos x="57" y="32"/>
                  </a:cxn>
                  <a:cxn ang="0">
                    <a:pos x="63" y="27"/>
                  </a:cxn>
                  <a:cxn ang="0">
                    <a:pos x="67" y="21"/>
                  </a:cxn>
                  <a:cxn ang="0">
                    <a:pos x="71" y="15"/>
                  </a:cxn>
                  <a:cxn ang="0">
                    <a:pos x="72" y="8"/>
                  </a:cxn>
                  <a:cxn ang="0">
                    <a:pos x="74" y="0"/>
                  </a:cxn>
                </a:cxnLst>
                <a:rect l="0" t="0" r="r" b="b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47" name="Freeform 347"/>
              <p:cNvSpPr/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8"/>
                  </a:cxn>
                  <a:cxn ang="0">
                    <a:pos x="63" y="13"/>
                  </a:cxn>
                  <a:cxn ang="0">
                    <a:pos x="61" y="19"/>
                  </a:cxn>
                  <a:cxn ang="0">
                    <a:pos x="57" y="23"/>
                  </a:cxn>
                  <a:cxn ang="0">
                    <a:pos x="52" y="27"/>
                  </a:cxn>
                  <a:cxn ang="0">
                    <a:pos x="46" y="31"/>
                  </a:cxn>
                  <a:cxn ang="0">
                    <a:pos x="40" y="32"/>
                  </a:cxn>
                  <a:cxn ang="0">
                    <a:pos x="34" y="32"/>
                  </a:cxn>
                  <a:cxn ang="0">
                    <a:pos x="23" y="31"/>
                  </a:cxn>
                  <a:cxn ang="0">
                    <a:pos x="15" y="27"/>
                  </a:cxn>
                  <a:cxn ang="0">
                    <a:pos x="8" y="19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4" y="21"/>
                  </a:cxn>
                  <a:cxn ang="0">
                    <a:pos x="12" y="29"/>
                  </a:cxn>
                  <a:cxn ang="0">
                    <a:pos x="17" y="32"/>
                  </a:cxn>
                  <a:cxn ang="0">
                    <a:pos x="23" y="34"/>
                  </a:cxn>
                  <a:cxn ang="0">
                    <a:pos x="29" y="36"/>
                  </a:cxn>
                  <a:cxn ang="0">
                    <a:pos x="34" y="36"/>
                  </a:cxn>
                  <a:cxn ang="0">
                    <a:pos x="42" y="36"/>
                  </a:cxn>
                  <a:cxn ang="0">
                    <a:pos x="48" y="34"/>
                  </a:cxn>
                  <a:cxn ang="0">
                    <a:pos x="53" y="31"/>
                  </a:cxn>
                  <a:cxn ang="0">
                    <a:pos x="59" y="27"/>
                  </a:cxn>
                  <a:cxn ang="0">
                    <a:pos x="65" y="21"/>
                  </a:cxn>
                  <a:cxn ang="0">
                    <a:pos x="67" y="15"/>
                  </a:cxn>
                  <a:cxn ang="0">
                    <a:pos x="69" y="8"/>
                  </a:cxn>
                  <a:cxn ang="0">
                    <a:pos x="70" y="0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48" name="Freeform 348"/>
              <p:cNvSpPr/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1" y="6"/>
                  </a:cxn>
                  <a:cxn ang="0">
                    <a:pos x="61" y="12"/>
                  </a:cxn>
                  <a:cxn ang="0">
                    <a:pos x="57" y="17"/>
                  </a:cxn>
                  <a:cxn ang="0">
                    <a:pos x="53" y="23"/>
                  </a:cxn>
                  <a:cxn ang="0">
                    <a:pos x="50" y="25"/>
                  </a:cxn>
                  <a:cxn ang="0">
                    <a:pos x="44" y="29"/>
                  </a:cxn>
                  <a:cxn ang="0">
                    <a:pos x="38" y="31"/>
                  </a:cxn>
                  <a:cxn ang="0">
                    <a:pos x="32" y="31"/>
                  </a:cxn>
                  <a:cxn ang="0">
                    <a:pos x="23" y="29"/>
                  </a:cxn>
                  <a:cxn ang="0">
                    <a:pos x="13" y="25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19"/>
                  </a:cxn>
                  <a:cxn ang="0">
                    <a:pos x="12" y="29"/>
                  </a:cxn>
                  <a:cxn ang="0">
                    <a:pos x="21" y="32"/>
                  </a:cxn>
                  <a:cxn ang="0">
                    <a:pos x="32" y="34"/>
                  </a:cxn>
                  <a:cxn ang="0">
                    <a:pos x="38" y="34"/>
                  </a:cxn>
                  <a:cxn ang="0">
                    <a:pos x="46" y="32"/>
                  </a:cxn>
                  <a:cxn ang="0">
                    <a:pos x="51" y="29"/>
                  </a:cxn>
                  <a:cxn ang="0">
                    <a:pos x="55" y="25"/>
                  </a:cxn>
                  <a:cxn ang="0">
                    <a:pos x="61" y="19"/>
                  </a:cxn>
                  <a:cxn ang="0">
                    <a:pos x="63" y="13"/>
                  </a:cxn>
                  <a:cxn ang="0">
                    <a:pos x="65" y="8"/>
                  </a:cxn>
                  <a:cxn ang="0">
                    <a:pos x="67" y="0"/>
                  </a:cxn>
                </a:cxnLst>
                <a:rect l="0" t="0" r="r" b="b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49" name="Freeform 349"/>
              <p:cNvSpPr/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5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5" y="17"/>
                  </a:cxn>
                  <a:cxn ang="0">
                    <a:pos x="51" y="21"/>
                  </a:cxn>
                  <a:cxn ang="0">
                    <a:pos x="48" y="25"/>
                  </a:cxn>
                  <a:cxn ang="0">
                    <a:pos x="44" y="27"/>
                  </a:cxn>
                  <a:cxn ang="0">
                    <a:pos x="38" y="29"/>
                  </a:cxn>
                  <a:cxn ang="0">
                    <a:pos x="32" y="29"/>
                  </a:cxn>
                  <a:cxn ang="0">
                    <a:pos x="23" y="27"/>
                  </a:cxn>
                  <a:cxn ang="0">
                    <a:pos x="15" y="23"/>
                  </a:cxn>
                  <a:cxn ang="0">
                    <a:pos x="10" y="17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9"/>
                  </a:cxn>
                  <a:cxn ang="0">
                    <a:pos x="13" y="27"/>
                  </a:cxn>
                  <a:cxn ang="0">
                    <a:pos x="21" y="31"/>
                  </a:cxn>
                  <a:cxn ang="0">
                    <a:pos x="32" y="32"/>
                  </a:cxn>
                  <a:cxn ang="0">
                    <a:pos x="38" y="32"/>
                  </a:cxn>
                  <a:cxn ang="0">
                    <a:pos x="44" y="31"/>
                  </a:cxn>
                  <a:cxn ang="0">
                    <a:pos x="50" y="27"/>
                  </a:cxn>
                  <a:cxn ang="0">
                    <a:pos x="55" y="23"/>
                  </a:cxn>
                  <a:cxn ang="0">
                    <a:pos x="59" y="19"/>
                  </a:cxn>
                  <a:cxn ang="0">
                    <a:pos x="61" y="13"/>
                  </a:cxn>
                  <a:cxn ang="0">
                    <a:pos x="63" y="8"/>
                  </a:cxn>
                  <a:cxn ang="0">
                    <a:pos x="65" y="0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50" name="Freeform 350"/>
              <p:cNvSpPr/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5" y="6"/>
                  </a:cxn>
                  <a:cxn ang="0">
                    <a:pos x="55" y="12"/>
                  </a:cxn>
                  <a:cxn ang="0">
                    <a:pos x="51" y="15"/>
                  </a:cxn>
                  <a:cxn ang="0">
                    <a:pos x="49" y="19"/>
                  </a:cxn>
                  <a:cxn ang="0">
                    <a:pos x="46" y="23"/>
                  </a:cxn>
                  <a:cxn ang="0">
                    <a:pos x="40" y="25"/>
                  </a:cxn>
                  <a:cxn ang="0">
                    <a:pos x="36" y="27"/>
                  </a:cxn>
                  <a:cxn ang="0">
                    <a:pos x="30" y="27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5"/>
                  </a:cxn>
                  <a:cxn ang="0">
                    <a:pos x="21" y="29"/>
                  </a:cxn>
                  <a:cxn ang="0">
                    <a:pos x="30" y="31"/>
                  </a:cxn>
                  <a:cxn ang="0">
                    <a:pos x="36" y="31"/>
                  </a:cxn>
                  <a:cxn ang="0">
                    <a:pos x="42" y="29"/>
                  </a:cxn>
                  <a:cxn ang="0">
                    <a:pos x="48" y="25"/>
                  </a:cxn>
                  <a:cxn ang="0">
                    <a:pos x="51" y="23"/>
                  </a:cxn>
                  <a:cxn ang="0">
                    <a:pos x="55" y="17"/>
                  </a:cxn>
                  <a:cxn ang="0">
                    <a:pos x="57" y="12"/>
                  </a:cxn>
                  <a:cxn ang="0">
                    <a:pos x="59" y="6"/>
                  </a:cxn>
                  <a:cxn ang="0">
                    <a:pos x="61" y="0"/>
                  </a:cxn>
                </a:cxnLst>
                <a:rect l="0" t="0" r="r" b="b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51" name="Freeform 351"/>
              <p:cNvSpPr/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3"/>
                  </a:cxn>
                  <a:cxn ang="0">
                    <a:pos x="19" y="27"/>
                  </a:cxn>
                  <a:cxn ang="0">
                    <a:pos x="28" y="29"/>
                  </a:cxn>
                  <a:cxn ang="0">
                    <a:pos x="34" y="29"/>
                  </a:cxn>
                  <a:cxn ang="0">
                    <a:pos x="40" y="27"/>
                  </a:cxn>
                  <a:cxn ang="0">
                    <a:pos x="44" y="25"/>
                  </a:cxn>
                  <a:cxn ang="0">
                    <a:pos x="47" y="21"/>
                  </a:cxn>
                  <a:cxn ang="0">
                    <a:pos x="51" y="17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10"/>
                  </a:cxn>
                  <a:cxn ang="0">
                    <a:pos x="46" y="17"/>
                  </a:cxn>
                  <a:cxn ang="0">
                    <a:pos x="38" y="23"/>
                  </a:cxn>
                  <a:cxn ang="0">
                    <a:pos x="28" y="25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</a:cxnLst>
                <a:rect l="0" t="0" r="r" b="b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52" name="Freeform 352"/>
              <p:cNvSpPr/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6" y="27"/>
                  </a:cxn>
                  <a:cxn ang="0">
                    <a:pos x="32" y="27"/>
                  </a:cxn>
                  <a:cxn ang="0">
                    <a:pos x="36" y="25"/>
                  </a:cxn>
                  <a:cxn ang="0">
                    <a:pos x="42" y="23"/>
                  </a:cxn>
                  <a:cxn ang="0">
                    <a:pos x="45" y="19"/>
                  </a:cxn>
                  <a:cxn ang="0">
                    <a:pos x="47" y="15"/>
                  </a:cxn>
                  <a:cxn ang="0">
                    <a:pos x="51" y="12"/>
                  </a:cxn>
                  <a:cxn ang="0">
                    <a:pos x="51" y="6"/>
                  </a:cxn>
                  <a:cxn ang="0">
                    <a:pos x="53" y="0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10"/>
                  </a:cxn>
                  <a:cxn ang="0">
                    <a:pos x="42" y="17"/>
                  </a:cxn>
                  <a:cxn ang="0">
                    <a:pos x="34" y="21"/>
                  </a:cxn>
                  <a:cxn ang="0">
                    <a:pos x="26" y="23"/>
                  </a:cxn>
                  <a:cxn ang="0">
                    <a:pos x="19" y="23"/>
                  </a:cxn>
                  <a:cxn ang="0">
                    <a:pos x="13" y="19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53" name="Freeform 353"/>
              <p:cNvSpPr/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4" y="25"/>
                  </a:cxn>
                  <a:cxn ang="0">
                    <a:pos x="34" y="23"/>
                  </a:cxn>
                  <a:cxn ang="0">
                    <a:pos x="42" y="17"/>
                  </a:cxn>
                  <a:cxn ang="0">
                    <a:pos x="47" y="1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2"/>
                  </a:cxn>
                  <a:cxn ang="0">
                    <a:pos x="43" y="10"/>
                  </a:cxn>
                  <a:cxn ang="0">
                    <a:pos x="38" y="15"/>
                  </a:cxn>
                  <a:cxn ang="0">
                    <a:pos x="32" y="19"/>
                  </a:cxn>
                  <a:cxn ang="0">
                    <a:pos x="24" y="21"/>
                  </a:cxn>
                  <a:cxn ang="0">
                    <a:pos x="17" y="21"/>
                  </a:cxn>
                  <a:cxn ang="0">
                    <a:pos x="11" y="17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54" name="Freeform 354"/>
              <p:cNvSpPr/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9" y="17"/>
                  </a:cxn>
                  <a:cxn ang="0">
                    <a:pos x="15" y="21"/>
                  </a:cxn>
                  <a:cxn ang="0">
                    <a:pos x="22" y="21"/>
                  </a:cxn>
                  <a:cxn ang="0">
                    <a:pos x="30" y="19"/>
                  </a:cxn>
                  <a:cxn ang="0">
                    <a:pos x="38" y="15"/>
                  </a:cxn>
                  <a:cxn ang="0">
                    <a:pos x="43" y="8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40" y="8"/>
                  </a:cxn>
                  <a:cxn ang="0">
                    <a:pos x="36" y="11"/>
                  </a:cxn>
                  <a:cxn ang="0">
                    <a:pos x="30" y="15"/>
                  </a:cxn>
                  <a:cxn ang="0">
                    <a:pos x="22" y="17"/>
                  </a:cxn>
                  <a:cxn ang="0">
                    <a:pos x="17" y="17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55" name="Freeform 355"/>
              <p:cNvSpPr/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7" y="15"/>
                  </a:cxn>
                  <a:cxn ang="0">
                    <a:pos x="13" y="19"/>
                  </a:cxn>
                  <a:cxn ang="0">
                    <a:pos x="20" y="19"/>
                  </a:cxn>
                  <a:cxn ang="0">
                    <a:pos x="28" y="17"/>
                  </a:cxn>
                  <a:cxn ang="0">
                    <a:pos x="34" y="13"/>
                  </a:cxn>
                  <a:cxn ang="0">
                    <a:pos x="39" y="8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6"/>
                  </a:cxn>
                  <a:cxn ang="0">
                    <a:pos x="32" y="11"/>
                  </a:cxn>
                  <a:cxn ang="0">
                    <a:pos x="26" y="15"/>
                  </a:cxn>
                  <a:cxn ang="0">
                    <a:pos x="20" y="15"/>
                  </a:cxn>
                  <a:cxn ang="0">
                    <a:pos x="15" y="15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6"/>
                  </a:cxn>
                </a:cxnLst>
                <a:rect l="0" t="0" r="r" b="b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56" name="Freeform 356"/>
              <p:cNvSpPr/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4" y="17"/>
                  </a:cxn>
                  <a:cxn ang="0">
                    <a:pos x="19" y="17"/>
                  </a:cxn>
                  <a:cxn ang="0">
                    <a:pos x="27" y="15"/>
                  </a:cxn>
                  <a:cxn ang="0">
                    <a:pos x="33" y="11"/>
                  </a:cxn>
                  <a:cxn ang="0">
                    <a:pos x="37" y="8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6"/>
                  </a:cxn>
                  <a:cxn ang="0">
                    <a:pos x="29" y="10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4" y="13"/>
                  </a:cxn>
                  <a:cxn ang="0">
                    <a:pos x="10" y="11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57" name="Freeform 357"/>
              <p:cNvSpPr/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2" y="15"/>
                  </a:cxn>
                  <a:cxn ang="0">
                    <a:pos x="17" y="15"/>
                  </a:cxn>
                  <a:cxn ang="0">
                    <a:pos x="23" y="15"/>
                  </a:cxn>
                  <a:cxn ang="0">
                    <a:pos x="29" y="11"/>
                  </a:cxn>
                  <a:cxn ang="0">
                    <a:pos x="33" y="6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29" y="6"/>
                  </a:cxn>
                  <a:cxn ang="0">
                    <a:pos x="25" y="8"/>
                  </a:cxn>
                  <a:cxn ang="0">
                    <a:pos x="21" y="11"/>
                  </a:cxn>
                  <a:cxn ang="0">
                    <a:pos x="17" y="11"/>
                  </a:cxn>
                  <a:cxn ang="0">
                    <a:pos x="14" y="11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58" name="Freeform 358"/>
              <p:cNvSpPr/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6" y="11"/>
                  </a:cxn>
                  <a:cxn ang="0">
                    <a:pos x="10" y="13"/>
                  </a:cxn>
                  <a:cxn ang="0">
                    <a:pos x="15" y="13"/>
                  </a:cxn>
                  <a:cxn ang="0">
                    <a:pos x="21" y="13"/>
                  </a:cxn>
                  <a:cxn ang="0">
                    <a:pos x="25" y="10"/>
                  </a:cxn>
                  <a:cxn ang="0">
                    <a:pos x="29" y="6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4"/>
                  </a:cxn>
                  <a:cxn ang="0">
                    <a:pos x="23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0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59" name="Freeform 359"/>
              <p:cNvSpPr/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7" y="11"/>
                  </a:cxn>
                  <a:cxn ang="0">
                    <a:pos x="21" y="8"/>
                  </a:cxn>
                  <a:cxn ang="0">
                    <a:pos x="25" y="6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4"/>
                  </a:cxn>
                  <a:cxn ang="0">
                    <a:pos x="19" y="6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60" name="Freeform 360"/>
              <p:cNvSpPr/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8"/>
                  </a:cxn>
                  <a:cxn ang="0">
                    <a:pos x="11" y="10"/>
                  </a:cxn>
                  <a:cxn ang="0">
                    <a:pos x="15" y="10"/>
                  </a:cxn>
                  <a:cxn ang="0">
                    <a:pos x="19" y="8"/>
                  </a:cxn>
                  <a:cxn ang="0">
                    <a:pos x="21" y="4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61" name="Freeform 361"/>
              <p:cNvSpPr/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15" y="6"/>
                  </a:cxn>
                  <a:cxn ang="0">
                    <a:pos x="17" y="4"/>
                  </a:cxn>
                  <a:cxn ang="0">
                    <a:pos x="19" y="0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62" name="Freeform 362"/>
              <p:cNvSpPr/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63" name="Freeform 363"/>
              <p:cNvSpPr/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64" name="Freeform 364"/>
              <p:cNvSpPr/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65" name="Freeform 365"/>
              <p:cNvSpPr/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66" name="Freeform 366"/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0" y="2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8" y="2"/>
                  </a:cxn>
                  <a:cxn ang="0">
                    <a:pos x="24" y="4"/>
                  </a:cxn>
                  <a:cxn ang="0">
                    <a:pos x="0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0" y="278"/>
                  </a:cxn>
                </a:cxnLst>
                <a:rect l="0" t="0" r="r" b="b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67" name="Freeform 367"/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4"/>
                  </a:cxn>
                  <a:cxn ang="0">
                    <a:pos x="36" y="4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0" y="277"/>
                  </a:cxn>
                  <a:cxn ang="0">
                    <a:pos x="2" y="278"/>
                  </a:cxn>
                  <a:cxn ang="0">
                    <a:pos x="2" y="278"/>
                  </a:cxn>
                  <a:cxn ang="0">
                    <a:pos x="6" y="278"/>
                  </a:cxn>
                  <a:cxn ang="0">
                    <a:pos x="10" y="278"/>
                  </a:cxn>
                  <a:cxn ang="0">
                    <a:pos x="10" y="278"/>
                  </a:cxn>
                  <a:cxn ang="0">
                    <a:pos x="12" y="278"/>
                  </a:cxn>
                  <a:cxn ang="0">
                    <a:pos x="12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8" y="278"/>
                  </a:cxn>
                  <a:cxn ang="0">
                    <a:pos x="19" y="278"/>
                  </a:cxn>
                  <a:cxn ang="0">
                    <a:pos x="19" y="278"/>
                  </a:cxn>
                  <a:cxn ang="0">
                    <a:pos x="18" y="277"/>
                  </a:cxn>
                  <a:cxn ang="0">
                    <a:pos x="14" y="278"/>
                  </a:cxn>
                  <a:cxn ang="0">
                    <a:pos x="10" y="278"/>
                  </a:cxn>
                  <a:cxn ang="0">
                    <a:pos x="6" y="277"/>
                  </a:cxn>
                  <a:cxn ang="0">
                    <a:pos x="0" y="277"/>
                  </a:cxn>
                </a:cxnLst>
                <a:rect l="0" t="0" r="r" b="b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68" name="Freeform 368"/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36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29" y="3"/>
                  </a:cxn>
                  <a:cxn ang="0">
                    <a:pos x="36" y="3"/>
                  </a:cxn>
                  <a:cxn ang="0">
                    <a:pos x="44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18" y="276"/>
                  </a:cxn>
                  <a:cxn ang="0">
                    <a:pos x="19" y="276"/>
                  </a:cxn>
                  <a:cxn ang="0">
                    <a:pos x="19" y="276"/>
                  </a:cxn>
                  <a:cxn ang="0">
                    <a:pos x="18" y="275"/>
                  </a:cxn>
                  <a:cxn ang="0">
                    <a:pos x="18" y="273"/>
                  </a:cxn>
                  <a:cxn ang="0">
                    <a:pos x="14" y="275"/>
                  </a:cxn>
                  <a:cxn ang="0">
                    <a:pos x="10" y="275"/>
                  </a:cxn>
                  <a:cxn ang="0">
                    <a:pos x="4" y="273"/>
                  </a:cxn>
                  <a:cxn ang="0">
                    <a:pos x="0" y="273"/>
                  </a:cxn>
                  <a:cxn ang="0">
                    <a:pos x="0" y="276"/>
                  </a:cxn>
                  <a:cxn ang="0">
                    <a:pos x="2" y="276"/>
                  </a:cxn>
                  <a:cxn ang="0">
                    <a:pos x="6" y="276"/>
                  </a:cxn>
                  <a:cxn ang="0">
                    <a:pos x="10" y="276"/>
                  </a:cxn>
                  <a:cxn ang="0">
                    <a:pos x="10" y="276"/>
                  </a:cxn>
                  <a:cxn ang="0">
                    <a:pos x="12" y="276"/>
                  </a:cxn>
                  <a:cxn ang="0">
                    <a:pos x="12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8" y="276"/>
                  </a:cxn>
                </a:cxnLst>
                <a:rect l="0" t="0" r="r" b="b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69" name="Freeform 369"/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7" y="0"/>
                  </a:cxn>
                  <a:cxn ang="0">
                    <a:pos x="32" y="0"/>
                  </a:cxn>
                  <a:cxn ang="0">
                    <a:pos x="30" y="1"/>
                  </a:cxn>
                  <a:cxn ang="0">
                    <a:pos x="28" y="3"/>
                  </a:cxn>
                  <a:cxn ang="0">
                    <a:pos x="37" y="3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5" y="3"/>
                  </a:cxn>
                  <a:cxn ang="0">
                    <a:pos x="45" y="1"/>
                  </a:cxn>
                  <a:cxn ang="0">
                    <a:pos x="1" y="273"/>
                  </a:cxn>
                  <a:cxn ang="0">
                    <a:pos x="7" y="273"/>
                  </a:cxn>
                  <a:cxn ang="0">
                    <a:pos x="11" y="274"/>
                  </a:cxn>
                  <a:cxn ang="0">
                    <a:pos x="15" y="274"/>
                  </a:cxn>
                  <a:cxn ang="0">
                    <a:pos x="19" y="273"/>
                  </a:cxn>
                  <a:cxn ang="0">
                    <a:pos x="19" y="271"/>
                  </a:cxn>
                  <a:cxn ang="0">
                    <a:pos x="17" y="269"/>
                  </a:cxn>
                  <a:cxn ang="0">
                    <a:pos x="15" y="271"/>
                  </a:cxn>
                  <a:cxn ang="0">
                    <a:pos x="11" y="271"/>
                  </a:cxn>
                  <a:cxn ang="0">
                    <a:pos x="5" y="269"/>
                  </a:cxn>
                  <a:cxn ang="0">
                    <a:pos x="0" y="269"/>
                  </a:cxn>
                  <a:cxn ang="0">
                    <a:pos x="1" y="273"/>
                  </a:cxn>
                  <a:cxn ang="0">
                    <a:pos x="1" y="273"/>
                  </a:cxn>
                </a:cxnLst>
                <a:rect l="0" t="0" r="r" b="b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70" name="Freeform 370"/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6" y="4"/>
                  </a:cxn>
                  <a:cxn ang="0">
                    <a:pos x="37" y="4"/>
                  </a:cxn>
                  <a:cxn ang="0">
                    <a:pos x="49" y="8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4"/>
                  </a:cxn>
                  <a:cxn ang="0">
                    <a:pos x="45" y="2"/>
                  </a:cxn>
                  <a:cxn ang="0">
                    <a:pos x="1" y="270"/>
                  </a:cxn>
                  <a:cxn ang="0">
                    <a:pos x="5" y="270"/>
                  </a:cxn>
                  <a:cxn ang="0">
                    <a:pos x="11" y="272"/>
                  </a:cxn>
                  <a:cxn ang="0">
                    <a:pos x="15" y="272"/>
                  </a:cxn>
                  <a:cxn ang="0">
                    <a:pos x="19" y="270"/>
                  </a:cxn>
                  <a:cxn ang="0">
                    <a:pos x="17" y="270"/>
                  </a:cxn>
                  <a:cxn ang="0">
                    <a:pos x="15" y="268"/>
                  </a:cxn>
                  <a:cxn ang="0">
                    <a:pos x="13" y="268"/>
                  </a:cxn>
                  <a:cxn ang="0">
                    <a:pos x="11" y="268"/>
                  </a:cxn>
                  <a:cxn ang="0">
                    <a:pos x="5" y="266"/>
                  </a:cxn>
                  <a:cxn ang="0">
                    <a:pos x="0" y="266"/>
                  </a:cxn>
                  <a:cxn ang="0">
                    <a:pos x="0" y="268"/>
                  </a:cxn>
                  <a:cxn ang="0">
                    <a:pos x="1" y="270"/>
                  </a:cxn>
                </a:cxnLst>
                <a:rect l="0" t="0" r="r" b="b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71" name="Freeform 371"/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37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37" y="6"/>
                  </a:cxn>
                  <a:cxn ang="0">
                    <a:pos x="51" y="8"/>
                  </a:cxn>
                  <a:cxn ang="0">
                    <a:pos x="49" y="6"/>
                  </a:cxn>
                  <a:cxn ang="0">
                    <a:pos x="47" y="4"/>
                  </a:cxn>
                  <a:cxn ang="0">
                    <a:pos x="0" y="266"/>
                  </a:cxn>
                  <a:cxn ang="0">
                    <a:pos x="5" y="266"/>
                  </a:cxn>
                  <a:cxn ang="0">
                    <a:pos x="11" y="268"/>
                  </a:cxn>
                  <a:cxn ang="0">
                    <a:pos x="15" y="268"/>
                  </a:cxn>
                  <a:cxn ang="0">
                    <a:pos x="17" y="266"/>
                  </a:cxn>
                  <a:cxn ang="0">
                    <a:pos x="15" y="266"/>
                  </a:cxn>
                  <a:cxn ang="0">
                    <a:pos x="15" y="264"/>
                  </a:cxn>
                  <a:cxn ang="0">
                    <a:pos x="13" y="264"/>
                  </a:cxn>
                  <a:cxn ang="0">
                    <a:pos x="11" y="264"/>
                  </a:cxn>
                  <a:cxn ang="0">
                    <a:pos x="5" y="262"/>
                  </a:cxn>
                  <a:cxn ang="0">
                    <a:pos x="0" y="262"/>
                  </a:cxn>
                  <a:cxn ang="0">
                    <a:pos x="0" y="264"/>
                  </a:cxn>
                  <a:cxn ang="0">
                    <a:pos x="0" y="266"/>
                  </a:cxn>
                </a:cxnLst>
                <a:rect l="0" t="0" r="r" b="b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72" name="Freeform 372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/>
                <a:ahLst/>
                <a:cxnLst>
                  <a:cxn ang="0">
                    <a:pos x="51" y="4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39" y="6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2" y="262"/>
                  </a:cxn>
                  <a:cxn ang="0">
                    <a:pos x="7" y="262"/>
                  </a:cxn>
                  <a:cxn ang="0">
                    <a:pos x="13" y="264"/>
                  </a:cxn>
                  <a:cxn ang="0">
                    <a:pos x="15" y="264"/>
                  </a:cxn>
                  <a:cxn ang="0">
                    <a:pos x="17" y="264"/>
                  </a:cxn>
                  <a:cxn ang="0">
                    <a:pos x="17" y="262"/>
                  </a:cxn>
                  <a:cxn ang="0">
                    <a:pos x="15" y="260"/>
                  </a:cxn>
                  <a:cxn ang="0">
                    <a:pos x="15" y="260"/>
                  </a:cxn>
                  <a:cxn ang="0">
                    <a:pos x="13" y="260"/>
                  </a:cxn>
                  <a:cxn ang="0">
                    <a:pos x="7" y="258"/>
                  </a:cxn>
                  <a:cxn ang="0">
                    <a:pos x="0" y="258"/>
                  </a:cxn>
                  <a:cxn ang="0">
                    <a:pos x="2" y="260"/>
                  </a:cxn>
                  <a:cxn ang="0">
                    <a:pos x="2" y="262"/>
                  </a:cxn>
                </a:cxnLst>
                <a:rect l="0" t="0" r="r" b="b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73" name="Freeform 373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9" y="4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2" y="4"/>
                  </a:cxn>
                  <a:cxn ang="0">
                    <a:pos x="39" y="8"/>
                  </a:cxn>
                  <a:cxn ang="0">
                    <a:pos x="57" y="12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2" y="260"/>
                  </a:cxn>
                  <a:cxn ang="0">
                    <a:pos x="7" y="260"/>
                  </a:cxn>
                  <a:cxn ang="0">
                    <a:pos x="13" y="262"/>
                  </a:cxn>
                  <a:cxn ang="0">
                    <a:pos x="15" y="262"/>
                  </a:cxn>
                  <a:cxn ang="0">
                    <a:pos x="17" y="262"/>
                  </a:cxn>
                  <a:cxn ang="0">
                    <a:pos x="17" y="260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3" y="258"/>
                  </a:cxn>
                  <a:cxn ang="0">
                    <a:pos x="7" y="256"/>
                  </a:cxn>
                  <a:cxn ang="0">
                    <a:pos x="0" y="256"/>
                  </a:cxn>
                  <a:cxn ang="0">
                    <a:pos x="0" y="258"/>
                  </a:cxn>
                  <a:cxn ang="0">
                    <a:pos x="2" y="260"/>
                  </a:cxn>
                </a:cxnLst>
                <a:rect l="0" t="0" r="r" b="b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74" name="Freeform 374"/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/>
                <a:ahLst/>
                <a:cxnLst>
                  <a:cxn ang="0">
                    <a:pos x="55" y="8"/>
                  </a:cxn>
                  <a:cxn ang="0">
                    <a:pos x="39" y="4"/>
                  </a:cxn>
                  <a:cxn ang="0">
                    <a:pos x="24" y="0"/>
                  </a:cxn>
                  <a:cxn ang="0">
                    <a:pos x="22" y="2"/>
                  </a:cxn>
                  <a:cxn ang="0">
                    <a:pos x="21" y="4"/>
                  </a:cxn>
                  <a:cxn ang="0">
                    <a:pos x="41" y="8"/>
                  </a:cxn>
                  <a:cxn ang="0">
                    <a:pos x="58" y="13"/>
                  </a:cxn>
                  <a:cxn ang="0">
                    <a:pos x="57" y="10"/>
                  </a:cxn>
                  <a:cxn ang="0">
                    <a:pos x="55" y="8"/>
                  </a:cxn>
                  <a:cxn ang="0">
                    <a:pos x="0" y="256"/>
                  </a:cxn>
                  <a:cxn ang="0">
                    <a:pos x="7" y="256"/>
                  </a:cxn>
                  <a:cxn ang="0">
                    <a:pos x="13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6"/>
                  </a:cxn>
                  <a:cxn ang="0">
                    <a:pos x="15" y="256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3" y="254"/>
                  </a:cxn>
                  <a:cxn ang="0">
                    <a:pos x="13" y="254"/>
                  </a:cxn>
                  <a:cxn ang="0">
                    <a:pos x="5" y="252"/>
                  </a:cxn>
                  <a:cxn ang="0">
                    <a:pos x="0" y="252"/>
                  </a:cxn>
                  <a:cxn ang="0">
                    <a:pos x="0" y="254"/>
                  </a:cxn>
                  <a:cxn ang="0">
                    <a:pos x="0" y="256"/>
                  </a:cxn>
                </a:cxnLst>
                <a:rect l="0" t="0" r="r" b="b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75" name="Freeform 375"/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9" y="4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30" y="6"/>
                  </a:cxn>
                  <a:cxn ang="0">
                    <a:pos x="41" y="8"/>
                  </a:cxn>
                  <a:cxn ang="0">
                    <a:pos x="53" y="10"/>
                  </a:cxn>
                  <a:cxn ang="0">
                    <a:pos x="62" y="13"/>
                  </a:cxn>
                  <a:cxn ang="0">
                    <a:pos x="58" y="11"/>
                  </a:cxn>
                  <a:cxn ang="0">
                    <a:pos x="57" y="8"/>
                  </a:cxn>
                  <a:cxn ang="0">
                    <a:pos x="0" y="252"/>
                  </a:cxn>
                  <a:cxn ang="0">
                    <a:pos x="7" y="252"/>
                  </a:cxn>
                  <a:cxn ang="0">
                    <a:pos x="13" y="254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5" y="252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5" y="248"/>
                  </a:cxn>
                  <a:cxn ang="0">
                    <a:pos x="0" y="248"/>
                  </a:cxn>
                  <a:cxn ang="0">
                    <a:pos x="0" y="250"/>
                  </a:cxn>
                  <a:cxn ang="0">
                    <a:pos x="0" y="252"/>
                  </a:cxn>
                </a:cxnLst>
                <a:rect l="0" t="0" r="r" b="b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76" name="Freeform 376"/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43" y="4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1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7" y="11"/>
                  </a:cxn>
                  <a:cxn ang="0">
                    <a:pos x="66" y="15"/>
                  </a:cxn>
                  <a:cxn ang="0">
                    <a:pos x="64" y="11"/>
                  </a:cxn>
                  <a:cxn ang="0">
                    <a:pos x="60" y="9"/>
                  </a:cxn>
                  <a:cxn ang="0">
                    <a:pos x="2" y="248"/>
                  </a:cxn>
                  <a:cxn ang="0">
                    <a:pos x="7" y="248"/>
                  </a:cxn>
                  <a:cxn ang="0">
                    <a:pos x="15" y="250"/>
                  </a:cxn>
                  <a:cxn ang="0">
                    <a:pos x="15" y="250"/>
                  </a:cxn>
                  <a:cxn ang="0">
                    <a:pos x="17" y="250"/>
                  </a:cxn>
                  <a:cxn ang="0">
                    <a:pos x="15" y="248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7" y="245"/>
                  </a:cxn>
                  <a:cxn ang="0">
                    <a:pos x="0" y="245"/>
                  </a:cxn>
                  <a:cxn ang="0">
                    <a:pos x="2" y="246"/>
                  </a:cxn>
                  <a:cxn ang="0">
                    <a:pos x="2" y="248"/>
                  </a:cxn>
                </a:cxnLst>
                <a:rect l="0" t="0" r="r" b="b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77" name="Freeform 377"/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55" y="6"/>
                  </a:cxn>
                  <a:cxn ang="0">
                    <a:pos x="43" y="4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5" y="7"/>
                  </a:cxn>
                  <a:cxn ang="0">
                    <a:pos x="59" y="11"/>
                  </a:cxn>
                  <a:cxn ang="0">
                    <a:pos x="70" y="17"/>
                  </a:cxn>
                  <a:cxn ang="0">
                    <a:pos x="66" y="13"/>
                  </a:cxn>
                  <a:cxn ang="0">
                    <a:pos x="64" y="9"/>
                  </a:cxn>
                  <a:cxn ang="0">
                    <a:pos x="2" y="244"/>
                  </a:cxn>
                  <a:cxn ang="0">
                    <a:pos x="7" y="244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4"/>
                  </a:cxn>
                  <a:cxn ang="0">
                    <a:pos x="15" y="243"/>
                  </a:cxn>
                  <a:cxn ang="0">
                    <a:pos x="7" y="241"/>
                  </a:cxn>
                  <a:cxn ang="0">
                    <a:pos x="0" y="241"/>
                  </a:cxn>
                  <a:cxn ang="0">
                    <a:pos x="0" y="243"/>
                  </a:cxn>
                  <a:cxn ang="0">
                    <a:pos x="2" y="244"/>
                  </a:cxn>
                </a:cxnLst>
                <a:rect l="0" t="0" r="r" b="b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78" name="Freeform 378"/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17" y="4"/>
                  </a:cxn>
                  <a:cxn ang="0">
                    <a:pos x="32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0" y="15"/>
                  </a:cxn>
                  <a:cxn ang="0">
                    <a:pos x="66" y="11"/>
                  </a:cxn>
                  <a:cxn ang="0">
                    <a:pos x="0" y="241"/>
                  </a:cxn>
                  <a:cxn ang="0">
                    <a:pos x="7" y="241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1"/>
                  </a:cxn>
                  <a:cxn ang="0">
                    <a:pos x="15" y="239"/>
                  </a:cxn>
                  <a:cxn ang="0">
                    <a:pos x="7" y="237"/>
                  </a:cxn>
                  <a:cxn ang="0">
                    <a:pos x="0" y="237"/>
                  </a:cxn>
                  <a:cxn ang="0">
                    <a:pos x="0" y="239"/>
                  </a:cxn>
                  <a:cxn ang="0">
                    <a:pos x="0" y="241"/>
                  </a:cxn>
                </a:cxnLst>
                <a:rect l="0" t="0" r="r" b="b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79" name="Freeform 379"/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7"/>
                  </a:cxn>
                  <a:cxn ang="0">
                    <a:pos x="45" y="3"/>
                  </a:cxn>
                  <a:cxn ang="0">
                    <a:pos x="3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2" y="19"/>
                  </a:cxn>
                  <a:cxn ang="0">
                    <a:pos x="74" y="19"/>
                  </a:cxn>
                  <a:cxn ang="0">
                    <a:pos x="72" y="15"/>
                  </a:cxn>
                  <a:cxn ang="0">
                    <a:pos x="70" y="13"/>
                  </a:cxn>
                  <a:cxn ang="0">
                    <a:pos x="0" y="237"/>
                  </a:cxn>
                  <a:cxn ang="0">
                    <a:pos x="7" y="237"/>
                  </a:cxn>
                  <a:cxn ang="0">
                    <a:pos x="15" y="239"/>
                  </a:cxn>
                  <a:cxn ang="0">
                    <a:pos x="15" y="237"/>
                  </a:cxn>
                  <a:cxn ang="0">
                    <a:pos x="13" y="235"/>
                  </a:cxn>
                  <a:cxn ang="0">
                    <a:pos x="7" y="233"/>
                  </a:cxn>
                  <a:cxn ang="0">
                    <a:pos x="0" y="233"/>
                  </a:cxn>
                  <a:cxn ang="0">
                    <a:pos x="0" y="235"/>
                  </a:cxn>
                  <a:cxn ang="0">
                    <a:pos x="0" y="237"/>
                  </a:cxn>
                </a:cxnLst>
                <a:rect l="0" t="0" r="r" b="b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80" name="Freeform 380"/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9"/>
                  </a:cxn>
                  <a:cxn ang="0">
                    <a:pos x="45" y="3"/>
                  </a:cxn>
                  <a:cxn ang="0">
                    <a:pos x="32" y="1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3" y="7"/>
                  </a:cxn>
                  <a:cxn ang="0">
                    <a:pos x="57" y="11"/>
                  </a:cxn>
                  <a:cxn ang="0">
                    <a:pos x="70" y="18"/>
                  </a:cxn>
                  <a:cxn ang="0">
                    <a:pos x="72" y="17"/>
                  </a:cxn>
                  <a:cxn ang="0">
                    <a:pos x="74" y="17"/>
                  </a:cxn>
                  <a:cxn ang="0">
                    <a:pos x="72" y="15"/>
                  </a:cxn>
                  <a:cxn ang="0">
                    <a:pos x="72" y="15"/>
                  </a:cxn>
                  <a:cxn ang="0">
                    <a:pos x="0" y="233"/>
                  </a:cxn>
                  <a:cxn ang="0">
                    <a:pos x="7" y="233"/>
                  </a:cxn>
                  <a:cxn ang="0">
                    <a:pos x="15" y="235"/>
                  </a:cxn>
                  <a:cxn ang="0">
                    <a:pos x="13" y="233"/>
                  </a:cxn>
                  <a:cxn ang="0">
                    <a:pos x="13" y="231"/>
                  </a:cxn>
                  <a:cxn ang="0">
                    <a:pos x="5" y="229"/>
                  </a:cxn>
                  <a:cxn ang="0">
                    <a:pos x="0" y="229"/>
                  </a:cxn>
                  <a:cxn ang="0">
                    <a:pos x="0" y="231"/>
                  </a:cxn>
                  <a:cxn ang="0">
                    <a:pos x="0" y="233"/>
                  </a:cxn>
                </a:cxnLst>
                <a:rect l="0" t="0" r="r" b="b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81" name="Freeform 381"/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/>
                <a:ahLst/>
                <a:cxnLst>
                  <a:cxn ang="0">
                    <a:pos x="74" y="16"/>
                  </a:cxn>
                  <a:cxn ang="0">
                    <a:pos x="61" y="10"/>
                  </a:cxn>
                  <a:cxn ang="0">
                    <a:pos x="47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9" y="12"/>
                  </a:cxn>
                  <a:cxn ang="0">
                    <a:pos x="70" y="17"/>
                  </a:cxn>
                  <a:cxn ang="0">
                    <a:pos x="72" y="16"/>
                  </a:cxn>
                  <a:cxn ang="0">
                    <a:pos x="74" y="16"/>
                  </a:cxn>
                  <a:cxn ang="0">
                    <a:pos x="2" y="230"/>
                  </a:cxn>
                  <a:cxn ang="0">
                    <a:pos x="9" y="230"/>
                  </a:cxn>
                  <a:cxn ang="0">
                    <a:pos x="15" y="232"/>
                  </a:cxn>
                  <a:cxn ang="0">
                    <a:pos x="15" y="230"/>
                  </a:cxn>
                  <a:cxn ang="0">
                    <a:pos x="15" y="228"/>
                  </a:cxn>
                  <a:cxn ang="0">
                    <a:pos x="7" y="226"/>
                  </a:cxn>
                  <a:cxn ang="0">
                    <a:pos x="0" y="226"/>
                  </a:cxn>
                  <a:cxn ang="0">
                    <a:pos x="2" y="228"/>
                  </a:cxn>
                  <a:cxn ang="0">
                    <a:pos x="2" y="230"/>
                  </a:cxn>
                </a:cxnLst>
                <a:rect l="0" t="0" r="r" b="b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82" name="Freeform 382"/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0" y="6"/>
                  </a:cxn>
                  <a:cxn ang="0">
                    <a:pos x="45" y="8"/>
                  </a:cxn>
                  <a:cxn ang="0">
                    <a:pos x="57" y="12"/>
                  </a:cxn>
                  <a:cxn ang="0">
                    <a:pos x="70" y="17"/>
                  </a:cxn>
                  <a:cxn ang="0">
                    <a:pos x="70" y="15"/>
                  </a:cxn>
                  <a:cxn ang="0">
                    <a:pos x="72" y="15"/>
                  </a:cxn>
                  <a:cxn ang="0">
                    <a:pos x="2" y="226"/>
                  </a:cxn>
                  <a:cxn ang="0">
                    <a:pos x="7" y="226"/>
                  </a:cxn>
                  <a:cxn ang="0">
                    <a:pos x="15" y="228"/>
                  </a:cxn>
                  <a:cxn ang="0">
                    <a:pos x="15" y="226"/>
                  </a:cxn>
                  <a:cxn ang="0">
                    <a:pos x="15" y="224"/>
                  </a:cxn>
                  <a:cxn ang="0">
                    <a:pos x="7" y="222"/>
                  </a:cxn>
                  <a:cxn ang="0">
                    <a:pos x="0" y="222"/>
                  </a:cxn>
                  <a:cxn ang="0">
                    <a:pos x="0" y="224"/>
                  </a:cxn>
                  <a:cxn ang="0">
                    <a:pos x="2" y="226"/>
                  </a:cxn>
                </a:cxnLst>
                <a:rect l="0" t="0" r="r" b="b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83" name="Freeform 383"/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7" y="12"/>
                  </a:cxn>
                  <a:cxn ang="0">
                    <a:pos x="68" y="17"/>
                  </a:cxn>
                  <a:cxn ang="0">
                    <a:pos x="70" y="15"/>
                  </a:cxn>
                  <a:cxn ang="0">
                    <a:pos x="70" y="13"/>
                  </a:cxn>
                  <a:cxn ang="0">
                    <a:pos x="0" y="222"/>
                  </a:cxn>
                  <a:cxn ang="0">
                    <a:pos x="7" y="222"/>
                  </a:cxn>
                  <a:cxn ang="0">
                    <a:pos x="15" y="224"/>
                  </a:cxn>
                  <a:cxn ang="0">
                    <a:pos x="15" y="222"/>
                  </a:cxn>
                  <a:cxn ang="0">
                    <a:pos x="15" y="220"/>
                  </a:cxn>
                  <a:cxn ang="0">
                    <a:pos x="7" y="218"/>
                  </a:cxn>
                  <a:cxn ang="0">
                    <a:pos x="0" y="218"/>
                  </a:cxn>
                  <a:cxn ang="0">
                    <a:pos x="0" y="220"/>
                  </a:cxn>
                  <a:cxn ang="0">
                    <a:pos x="0" y="222"/>
                  </a:cxn>
                </a:cxnLst>
                <a:rect l="0" t="0" r="r" b="b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84" name="Freeform 384"/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7" y="8"/>
                  </a:cxn>
                  <a:cxn ang="0">
                    <a:pos x="45" y="4"/>
                  </a:cxn>
                  <a:cxn ang="0">
                    <a:pos x="30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1" y="2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5" y="11"/>
                  </a:cxn>
                  <a:cxn ang="0">
                    <a:pos x="66" y="17"/>
                  </a:cxn>
                  <a:cxn ang="0">
                    <a:pos x="68" y="15"/>
                  </a:cxn>
                  <a:cxn ang="0">
                    <a:pos x="70" y="13"/>
                  </a:cxn>
                  <a:cxn ang="0">
                    <a:pos x="0" y="218"/>
                  </a:cxn>
                  <a:cxn ang="0">
                    <a:pos x="7" y="218"/>
                  </a:cxn>
                  <a:cxn ang="0">
                    <a:pos x="15" y="220"/>
                  </a:cxn>
                  <a:cxn ang="0">
                    <a:pos x="15" y="218"/>
                  </a:cxn>
                  <a:cxn ang="0">
                    <a:pos x="15" y="216"/>
                  </a:cxn>
                  <a:cxn ang="0">
                    <a:pos x="7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0" y="218"/>
                  </a:cxn>
                </a:cxnLst>
                <a:rect l="0" t="0" r="r" b="b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85" name="Freeform 385"/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8"/>
                  </a:cxn>
                  <a:cxn ang="0">
                    <a:pos x="43" y="4"/>
                  </a:cxn>
                  <a:cxn ang="0">
                    <a:pos x="30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2" y="8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0" y="214"/>
                  </a:cxn>
                  <a:cxn ang="0">
                    <a:pos x="7" y="214"/>
                  </a:cxn>
                  <a:cxn ang="0">
                    <a:pos x="15" y="216"/>
                  </a:cxn>
                  <a:cxn ang="0">
                    <a:pos x="15" y="214"/>
                  </a:cxn>
                  <a:cxn ang="0">
                    <a:pos x="15" y="212"/>
                  </a:cxn>
                  <a:cxn ang="0">
                    <a:pos x="7" y="210"/>
                  </a:cxn>
                  <a:cxn ang="0">
                    <a:pos x="0" y="210"/>
                  </a:cxn>
                  <a:cxn ang="0">
                    <a:pos x="0" y="212"/>
                  </a:cxn>
                  <a:cxn ang="0">
                    <a:pos x="0" y="214"/>
                  </a:cxn>
                </a:cxnLst>
                <a:rect l="0" t="0" r="r" b="b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86" name="Freeform 386"/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2" y="4"/>
                  </a:cxn>
                  <a:cxn ang="0">
                    <a:pos x="44" y="7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68" y="13"/>
                  </a:cxn>
                  <a:cxn ang="0">
                    <a:pos x="2" y="210"/>
                  </a:cxn>
                  <a:cxn ang="0">
                    <a:pos x="9" y="210"/>
                  </a:cxn>
                  <a:cxn ang="0">
                    <a:pos x="17" y="212"/>
                  </a:cxn>
                  <a:cxn ang="0">
                    <a:pos x="17" y="210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8" y="207"/>
                  </a:cxn>
                  <a:cxn ang="0">
                    <a:pos x="0" y="207"/>
                  </a:cxn>
                  <a:cxn ang="0">
                    <a:pos x="2" y="208"/>
                  </a:cxn>
                  <a:cxn ang="0">
                    <a:pos x="2" y="210"/>
                  </a:cxn>
                </a:cxnLst>
                <a:rect l="0" t="0" r="r" b="b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87" name="Freeform 387"/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/>
                <a:ahLst/>
                <a:cxnLst>
                  <a:cxn ang="0">
                    <a:pos x="68" y="11"/>
                  </a:cxn>
                  <a:cxn ang="0">
                    <a:pos x="57" y="7"/>
                  </a:cxn>
                  <a:cxn ang="0">
                    <a:pos x="44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8" y="2"/>
                  </a:cxn>
                  <a:cxn ang="0">
                    <a:pos x="6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4" y="7"/>
                  </a:cxn>
                  <a:cxn ang="0">
                    <a:pos x="55" y="9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6" y="13"/>
                  </a:cxn>
                  <a:cxn ang="0">
                    <a:pos x="66" y="13"/>
                  </a:cxn>
                  <a:cxn ang="0">
                    <a:pos x="68" y="11"/>
                  </a:cxn>
                  <a:cxn ang="0">
                    <a:pos x="2" y="206"/>
                  </a:cxn>
                  <a:cxn ang="0">
                    <a:pos x="9" y="206"/>
                  </a:cxn>
                  <a:cxn ang="0">
                    <a:pos x="17" y="208"/>
                  </a:cxn>
                  <a:cxn ang="0">
                    <a:pos x="17" y="206"/>
                  </a:cxn>
                  <a:cxn ang="0">
                    <a:pos x="17" y="206"/>
                  </a:cxn>
                  <a:cxn ang="0">
                    <a:pos x="15" y="205"/>
                  </a:cxn>
                  <a:cxn ang="0">
                    <a:pos x="15" y="205"/>
                  </a:cxn>
                  <a:cxn ang="0">
                    <a:pos x="8" y="203"/>
                  </a:cxn>
                  <a:cxn ang="0">
                    <a:pos x="0" y="203"/>
                  </a:cxn>
                  <a:cxn ang="0">
                    <a:pos x="0" y="205"/>
                  </a:cxn>
                  <a:cxn ang="0">
                    <a:pos x="2" y="206"/>
                  </a:cxn>
                </a:cxnLst>
                <a:rect l="0" t="0" r="r" b="b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88" name="Freeform 388"/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5" y="7"/>
                  </a:cxn>
                  <a:cxn ang="0">
                    <a:pos x="44" y="3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4" y="15"/>
                  </a:cxn>
                  <a:cxn ang="0">
                    <a:pos x="64" y="13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0" y="203"/>
                  </a:cxn>
                  <a:cxn ang="0">
                    <a:pos x="8" y="203"/>
                  </a:cxn>
                  <a:cxn ang="0">
                    <a:pos x="17" y="204"/>
                  </a:cxn>
                  <a:cxn ang="0">
                    <a:pos x="15" y="203"/>
                  </a:cxn>
                  <a:cxn ang="0">
                    <a:pos x="15" y="201"/>
                  </a:cxn>
                  <a:cxn ang="0">
                    <a:pos x="8" y="199"/>
                  </a:cxn>
                  <a:cxn ang="0">
                    <a:pos x="0" y="199"/>
                  </a:cxn>
                  <a:cxn ang="0">
                    <a:pos x="0" y="201"/>
                  </a:cxn>
                  <a:cxn ang="0">
                    <a:pos x="0" y="203"/>
                  </a:cxn>
                </a:cxnLst>
                <a:rect l="0" t="0" r="r" b="b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89" name="Freeform 389"/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5"/>
                  </a:cxn>
                  <a:cxn ang="0">
                    <a:pos x="44" y="3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4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3" y="13"/>
                  </a:cxn>
                  <a:cxn ang="0">
                    <a:pos x="64" y="13"/>
                  </a:cxn>
                  <a:cxn ang="0">
                    <a:pos x="64" y="11"/>
                  </a:cxn>
                  <a:cxn ang="0">
                    <a:pos x="0" y="199"/>
                  </a:cxn>
                  <a:cxn ang="0">
                    <a:pos x="8" y="199"/>
                  </a:cxn>
                  <a:cxn ang="0">
                    <a:pos x="15" y="201"/>
                  </a:cxn>
                  <a:cxn ang="0">
                    <a:pos x="15" y="199"/>
                  </a:cxn>
                  <a:cxn ang="0">
                    <a:pos x="15" y="197"/>
                  </a:cxn>
                  <a:cxn ang="0">
                    <a:pos x="8" y="195"/>
                  </a:cxn>
                  <a:cxn ang="0">
                    <a:pos x="0" y="195"/>
                  </a:cxn>
                  <a:cxn ang="0">
                    <a:pos x="0" y="197"/>
                  </a:cxn>
                  <a:cxn ang="0">
                    <a:pos x="0" y="199"/>
                  </a:cxn>
                </a:cxnLst>
                <a:rect l="0" t="0" r="r" b="b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90" name="Freeform 390"/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/>
                <a:ahLst/>
                <a:cxnLst>
                  <a:cxn ang="0">
                    <a:pos x="64" y="12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1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9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4" y="12"/>
                  </a:cxn>
                  <a:cxn ang="0">
                    <a:pos x="0" y="196"/>
                  </a:cxn>
                  <a:cxn ang="0">
                    <a:pos x="8" y="196"/>
                  </a:cxn>
                  <a:cxn ang="0">
                    <a:pos x="15" y="198"/>
                  </a:cxn>
                  <a:cxn ang="0">
                    <a:pos x="15" y="196"/>
                  </a:cxn>
                  <a:cxn ang="0">
                    <a:pos x="15" y="194"/>
                  </a:cxn>
                  <a:cxn ang="0">
                    <a:pos x="8" y="192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</a:cxnLst>
                <a:rect l="0" t="0" r="r" b="b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91" name="Freeform 391"/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/>
                <a:ahLst/>
                <a:cxnLst>
                  <a:cxn ang="0">
                    <a:pos x="65" y="10"/>
                  </a:cxn>
                  <a:cxn ang="0">
                    <a:pos x="55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3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3" y="10"/>
                  </a:cxn>
                  <a:cxn ang="0">
                    <a:pos x="63" y="14"/>
                  </a:cxn>
                  <a:cxn ang="0">
                    <a:pos x="63" y="12"/>
                  </a:cxn>
                  <a:cxn ang="0">
                    <a:pos x="65" y="10"/>
                  </a:cxn>
                  <a:cxn ang="0">
                    <a:pos x="2" y="192"/>
                  </a:cxn>
                  <a:cxn ang="0">
                    <a:pos x="10" y="192"/>
                  </a:cxn>
                  <a:cxn ang="0">
                    <a:pos x="17" y="194"/>
                  </a:cxn>
                  <a:cxn ang="0">
                    <a:pos x="17" y="192"/>
                  </a:cxn>
                  <a:cxn ang="0">
                    <a:pos x="17" y="190"/>
                  </a:cxn>
                  <a:cxn ang="0">
                    <a:pos x="10" y="188"/>
                  </a:cxn>
                  <a:cxn ang="0">
                    <a:pos x="0" y="186"/>
                  </a:cxn>
                  <a:cxn ang="0">
                    <a:pos x="2" y="190"/>
                  </a:cxn>
                  <a:cxn ang="0">
                    <a:pos x="2" y="192"/>
                  </a:cxn>
                </a:cxnLst>
                <a:rect l="0" t="0" r="r" b="b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92" name="Freeform 392"/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3" y="10"/>
                  </a:cxn>
                  <a:cxn ang="0">
                    <a:pos x="2" y="188"/>
                  </a:cxn>
                  <a:cxn ang="0">
                    <a:pos x="10" y="188"/>
                  </a:cxn>
                  <a:cxn ang="0">
                    <a:pos x="17" y="190"/>
                  </a:cxn>
                  <a:cxn ang="0">
                    <a:pos x="17" y="188"/>
                  </a:cxn>
                  <a:cxn ang="0">
                    <a:pos x="17" y="186"/>
                  </a:cxn>
                  <a:cxn ang="0">
                    <a:pos x="10" y="184"/>
                  </a:cxn>
                  <a:cxn ang="0">
                    <a:pos x="0" y="182"/>
                  </a:cxn>
                  <a:cxn ang="0">
                    <a:pos x="0" y="184"/>
                  </a:cxn>
                  <a:cxn ang="0">
                    <a:pos x="2" y="188"/>
                  </a:cxn>
                </a:cxnLst>
                <a:rect l="0" t="0" r="r" b="b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93" name="Freeform 393"/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0" y="4"/>
                  </a:cxn>
                  <a:cxn ang="0">
                    <a:pos x="21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1" y="12"/>
                  </a:cxn>
                  <a:cxn ang="0">
                    <a:pos x="63" y="10"/>
                  </a:cxn>
                  <a:cxn ang="0">
                    <a:pos x="0" y="182"/>
                  </a:cxn>
                  <a:cxn ang="0">
                    <a:pos x="10" y="184"/>
                  </a:cxn>
                  <a:cxn ang="0">
                    <a:pos x="17" y="186"/>
                  </a:cxn>
                  <a:cxn ang="0">
                    <a:pos x="17" y="184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8" y="180"/>
                  </a:cxn>
                  <a:cxn ang="0">
                    <a:pos x="0" y="178"/>
                  </a:cxn>
                  <a:cxn ang="0">
                    <a:pos x="0" y="180"/>
                  </a:cxn>
                  <a:cxn ang="0">
                    <a:pos x="0" y="182"/>
                  </a:cxn>
                </a:cxnLst>
                <a:rect l="0" t="0" r="r" b="b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94" name="Freeform 394"/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4" y="0"/>
                  </a:cxn>
                  <a:cxn ang="0">
                    <a:pos x="23" y="0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3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3" y="11"/>
                  </a:cxn>
                  <a:cxn ang="0">
                    <a:pos x="63" y="10"/>
                  </a:cxn>
                  <a:cxn ang="0">
                    <a:pos x="2" y="178"/>
                  </a:cxn>
                  <a:cxn ang="0">
                    <a:pos x="12" y="180"/>
                  </a:cxn>
                  <a:cxn ang="0">
                    <a:pos x="19" y="182"/>
                  </a:cxn>
                  <a:cxn ang="0">
                    <a:pos x="19" y="180"/>
                  </a:cxn>
                  <a:cxn ang="0">
                    <a:pos x="19" y="180"/>
                  </a:cxn>
                  <a:cxn ang="0">
                    <a:pos x="19" y="178"/>
                  </a:cxn>
                  <a:cxn ang="0">
                    <a:pos x="19" y="178"/>
                  </a:cxn>
                  <a:cxn ang="0">
                    <a:pos x="10" y="176"/>
                  </a:cxn>
                  <a:cxn ang="0">
                    <a:pos x="2" y="174"/>
                  </a:cxn>
                  <a:cxn ang="0">
                    <a:pos x="2" y="176"/>
                  </a:cxn>
                  <a:cxn ang="0">
                    <a:pos x="2" y="178"/>
                  </a:cxn>
                </a:cxnLst>
                <a:rect l="0" t="0" r="r" b="b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95" name="Freeform 395"/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4" y="0"/>
                  </a:cxn>
                  <a:cxn ang="0">
                    <a:pos x="25" y="0"/>
                  </a:cxn>
                  <a:cxn ang="0">
                    <a:pos x="14" y="0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5" y="4"/>
                  </a:cxn>
                  <a:cxn ang="0">
                    <a:pos x="34" y="4"/>
                  </a:cxn>
                  <a:cxn ang="0">
                    <a:pos x="44" y="6"/>
                  </a:cxn>
                  <a:cxn ang="0">
                    <a:pos x="53" y="9"/>
                  </a:cxn>
                  <a:cxn ang="0">
                    <a:pos x="63" y="11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4" y="174"/>
                  </a:cxn>
                  <a:cxn ang="0">
                    <a:pos x="12" y="176"/>
                  </a:cxn>
                  <a:cxn ang="0">
                    <a:pos x="21" y="178"/>
                  </a:cxn>
                  <a:cxn ang="0">
                    <a:pos x="21" y="176"/>
                  </a:cxn>
                  <a:cxn ang="0">
                    <a:pos x="21" y="174"/>
                  </a:cxn>
                  <a:cxn ang="0">
                    <a:pos x="12" y="172"/>
                  </a:cxn>
                  <a:cxn ang="0">
                    <a:pos x="2" y="171"/>
                  </a:cxn>
                  <a:cxn ang="0">
                    <a:pos x="4" y="172"/>
                  </a:cxn>
                  <a:cxn ang="0">
                    <a:pos x="4" y="174"/>
                  </a:cxn>
                </a:cxnLst>
                <a:rect l="0" t="0" r="r" b="b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96" name="Freeform 396"/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6" y="0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14" y="6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6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9"/>
                  </a:cxn>
                  <a:cxn ang="0">
                    <a:pos x="6" y="170"/>
                  </a:cxn>
                  <a:cxn ang="0">
                    <a:pos x="14" y="172"/>
                  </a:cxn>
                  <a:cxn ang="0">
                    <a:pos x="23" y="174"/>
                  </a:cxn>
                  <a:cxn ang="0">
                    <a:pos x="23" y="172"/>
                  </a:cxn>
                  <a:cxn ang="0">
                    <a:pos x="23" y="170"/>
                  </a:cxn>
                  <a:cxn ang="0">
                    <a:pos x="14" y="169"/>
                  </a:cxn>
                  <a:cxn ang="0">
                    <a:pos x="4" y="167"/>
                  </a:cxn>
                  <a:cxn ang="0">
                    <a:pos x="4" y="169"/>
                  </a:cxn>
                  <a:cxn ang="0">
                    <a:pos x="6" y="170"/>
                  </a:cxn>
                </a:cxnLst>
                <a:rect l="0" t="0" r="r" b="b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97" name="Freeform 397"/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5" y="5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4" y="0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4" y="5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5"/>
                  </a:cxn>
                  <a:cxn ang="0">
                    <a:pos x="53" y="7"/>
                  </a:cxn>
                  <a:cxn ang="0">
                    <a:pos x="63" y="11"/>
                  </a:cxn>
                  <a:cxn ang="0">
                    <a:pos x="63" y="9"/>
                  </a:cxn>
                  <a:cxn ang="0">
                    <a:pos x="65" y="7"/>
                  </a:cxn>
                  <a:cxn ang="0">
                    <a:pos x="4" y="167"/>
                  </a:cxn>
                  <a:cxn ang="0">
                    <a:pos x="14" y="168"/>
                  </a:cxn>
                  <a:cxn ang="0">
                    <a:pos x="23" y="170"/>
                  </a:cxn>
                  <a:cxn ang="0">
                    <a:pos x="23" y="168"/>
                  </a:cxn>
                  <a:cxn ang="0">
                    <a:pos x="23" y="167"/>
                  </a:cxn>
                  <a:cxn ang="0">
                    <a:pos x="14" y="165"/>
                  </a:cxn>
                  <a:cxn ang="0">
                    <a:pos x="4" y="163"/>
                  </a:cxn>
                  <a:cxn ang="0">
                    <a:pos x="4" y="165"/>
                  </a:cxn>
                  <a:cxn ang="0">
                    <a:pos x="4" y="167"/>
                  </a:cxn>
                </a:cxnLst>
                <a:rect l="0" t="0" r="r" b="b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98" name="Freeform 398"/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7" y="3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9" y="0"/>
                  </a:cxn>
                  <a:cxn ang="0">
                    <a:pos x="16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14" y="5"/>
                  </a:cxn>
                  <a:cxn ang="0">
                    <a:pos x="29" y="3"/>
                  </a:cxn>
                  <a:cxn ang="0">
                    <a:pos x="38" y="3"/>
                  </a:cxn>
                  <a:cxn ang="0">
                    <a:pos x="46" y="5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7"/>
                  </a:cxn>
                  <a:cxn ang="0">
                    <a:pos x="6" y="163"/>
                  </a:cxn>
                  <a:cxn ang="0">
                    <a:pos x="16" y="165"/>
                  </a:cxn>
                  <a:cxn ang="0">
                    <a:pos x="25" y="166"/>
                  </a:cxn>
                  <a:cxn ang="0">
                    <a:pos x="25" y="165"/>
                  </a:cxn>
                  <a:cxn ang="0">
                    <a:pos x="25" y="163"/>
                  </a:cxn>
                  <a:cxn ang="0">
                    <a:pos x="16" y="161"/>
                  </a:cxn>
                  <a:cxn ang="0">
                    <a:pos x="6" y="159"/>
                  </a:cxn>
                  <a:cxn ang="0">
                    <a:pos x="6" y="161"/>
                  </a:cxn>
                  <a:cxn ang="0">
                    <a:pos x="6" y="163"/>
                  </a:cxn>
                </a:cxnLst>
                <a:rect l="0" t="0" r="r" b="b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99" name="Freeform 399"/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6" y="3"/>
                  </a:cxn>
                  <a:cxn ang="0">
                    <a:pos x="49" y="1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7" y="1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0" y="9"/>
                  </a:cxn>
                  <a:cxn ang="0">
                    <a:pos x="15" y="5"/>
                  </a:cxn>
                  <a:cxn ang="0">
                    <a:pos x="30" y="3"/>
                  </a:cxn>
                  <a:cxn ang="0">
                    <a:pos x="39" y="3"/>
                  </a:cxn>
                  <a:cxn ang="0">
                    <a:pos x="47" y="5"/>
                  </a:cxn>
                  <a:cxn ang="0">
                    <a:pos x="55" y="7"/>
                  </a:cxn>
                  <a:cxn ang="0">
                    <a:pos x="64" y="11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7" y="159"/>
                  </a:cxn>
                  <a:cxn ang="0">
                    <a:pos x="17" y="161"/>
                  </a:cxn>
                  <a:cxn ang="0">
                    <a:pos x="26" y="163"/>
                  </a:cxn>
                  <a:cxn ang="0">
                    <a:pos x="26" y="161"/>
                  </a:cxn>
                  <a:cxn ang="0">
                    <a:pos x="26" y="159"/>
                  </a:cxn>
                  <a:cxn ang="0">
                    <a:pos x="17" y="157"/>
                  </a:cxn>
                  <a:cxn ang="0">
                    <a:pos x="5" y="155"/>
                  </a:cxn>
                  <a:cxn ang="0">
                    <a:pos x="7" y="157"/>
                  </a:cxn>
                  <a:cxn ang="0">
                    <a:pos x="7" y="159"/>
                  </a:cxn>
                </a:cxnLst>
                <a:rect l="0" t="0" r="r" b="b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00" name="Freeform 400"/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56" y="4"/>
                  </a:cxn>
                  <a:cxn ang="0">
                    <a:pos x="47" y="2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5" y="2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5" y="6"/>
                  </a:cxn>
                  <a:cxn ang="0">
                    <a:pos x="30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56"/>
                  </a:cxn>
                  <a:cxn ang="0">
                    <a:pos x="17" y="158"/>
                  </a:cxn>
                  <a:cxn ang="0">
                    <a:pos x="26" y="160"/>
                  </a:cxn>
                  <a:cxn ang="0">
                    <a:pos x="26" y="158"/>
                  </a:cxn>
                  <a:cxn ang="0">
                    <a:pos x="26" y="156"/>
                  </a:cxn>
                  <a:cxn ang="0">
                    <a:pos x="15" y="154"/>
                  </a:cxn>
                  <a:cxn ang="0">
                    <a:pos x="5" y="150"/>
                  </a:cxn>
                  <a:cxn ang="0">
                    <a:pos x="5" y="154"/>
                  </a:cxn>
                  <a:cxn ang="0">
                    <a:pos x="7" y="156"/>
                  </a:cxn>
                </a:cxnLst>
                <a:rect l="0" t="0" r="r" b="b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01" name="Freeform 401"/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15" y="6"/>
                  </a:cxn>
                  <a:cxn ang="0">
                    <a:pos x="32" y="4"/>
                  </a:cxn>
                  <a:cxn ang="0">
                    <a:pos x="49" y="6"/>
                  </a:cxn>
                  <a:cxn ang="0">
                    <a:pos x="64" y="12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7" y="152"/>
                  </a:cxn>
                  <a:cxn ang="0">
                    <a:pos x="19" y="154"/>
                  </a:cxn>
                  <a:cxn ang="0">
                    <a:pos x="28" y="156"/>
                  </a:cxn>
                  <a:cxn ang="0">
                    <a:pos x="28" y="154"/>
                  </a:cxn>
                  <a:cxn ang="0">
                    <a:pos x="28" y="152"/>
                  </a:cxn>
                  <a:cxn ang="0">
                    <a:pos x="17" y="150"/>
                  </a:cxn>
                  <a:cxn ang="0">
                    <a:pos x="7" y="146"/>
                  </a:cxn>
                  <a:cxn ang="0">
                    <a:pos x="7" y="148"/>
                  </a:cxn>
                  <a:cxn ang="0">
                    <a:pos x="7" y="152"/>
                  </a:cxn>
                </a:cxnLst>
                <a:rect l="0" t="0" r="r" b="b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02" name="Freeform 402"/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49" y="2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7" y="8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32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46"/>
                  </a:cxn>
                  <a:cxn ang="0">
                    <a:pos x="17" y="150"/>
                  </a:cxn>
                  <a:cxn ang="0">
                    <a:pos x="28" y="152"/>
                  </a:cxn>
                  <a:cxn ang="0">
                    <a:pos x="28" y="150"/>
                  </a:cxn>
                  <a:cxn ang="0">
                    <a:pos x="28" y="148"/>
                  </a:cxn>
                  <a:cxn ang="0">
                    <a:pos x="17" y="146"/>
                  </a:cxn>
                  <a:cxn ang="0">
                    <a:pos x="5" y="142"/>
                  </a:cxn>
                  <a:cxn ang="0">
                    <a:pos x="7" y="144"/>
                  </a:cxn>
                  <a:cxn ang="0">
                    <a:pos x="7" y="146"/>
                  </a:cxn>
                </a:cxnLst>
                <a:rect l="0" t="0" r="r" b="b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03" name="Freeform 403"/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4" y="0"/>
                  </a:cxn>
                  <a:cxn ang="0">
                    <a:pos x="17" y="2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7" y="10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4"/>
                  </a:cxn>
                  <a:cxn ang="0">
                    <a:pos x="49" y="6"/>
                  </a:cxn>
                  <a:cxn ang="0">
                    <a:pos x="64" y="11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9" y="142"/>
                  </a:cxn>
                  <a:cxn ang="0">
                    <a:pos x="19" y="146"/>
                  </a:cxn>
                  <a:cxn ang="0">
                    <a:pos x="30" y="148"/>
                  </a:cxn>
                  <a:cxn ang="0">
                    <a:pos x="30" y="146"/>
                  </a:cxn>
                  <a:cxn ang="0">
                    <a:pos x="30" y="144"/>
                  </a:cxn>
                  <a:cxn ang="0">
                    <a:pos x="19" y="142"/>
                  </a:cxn>
                  <a:cxn ang="0">
                    <a:pos x="7" y="139"/>
                  </a:cxn>
                  <a:cxn ang="0">
                    <a:pos x="7" y="140"/>
                  </a:cxn>
                  <a:cxn ang="0">
                    <a:pos x="9" y="142"/>
                  </a:cxn>
                </a:cxnLst>
                <a:rect l="0" t="0" r="r" b="b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04" name="Freeform 404"/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1" y="4"/>
                  </a:cxn>
                  <a:cxn ang="0">
                    <a:pos x="4" y="8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9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6" y="9"/>
                  </a:cxn>
                  <a:cxn ang="0">
                    <a:pos x="66" y="8"/>
                  </a:cxn>
                  <a:cxn ang="0">
                    <a:pos x="9" y="138"/>
                  </a:cxn>
                  <a:cxn ang="0">
                    <a:pos x="21" y="142"/>
                  </a:cxn>
                  <a:cxn ang="0">
                    <a:pos x="32" y="144"/>
                  </a:cxn>
                  <a:cxn ang="0">
                    <a:pos x="32" y="142"/>
                  </a:cxn>
                  <a:cxn ang="0">
                    <a:pos x="32" y="140"/>
                  </a:cxn>
                  <a:cxn ang="0">
                    <a:pos x="21" y="138"/>
                  </a:cxn>
                  <a:cxn ang="0">
                    <a:pos x="9" y="135"/>
                  </a:cxn>
                  <a:cxn ang="0">
                    <a:pos x="9" y="137"/>
                  </a:cxn>
                  <a:cxn ang="0">
                    <a:pos x="9" y="138"/>
                  </a:cxn>
                </a:cxnLst>
                <a:rect l="0" t="0" r="r" b="b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05" name="Freeform 405"/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9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7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4" y="7"/>
                  </a:cxn>
                  <a:cxn ang="0">
                    <a:pos x="66" y="7"/>
                  </a:cxn>
                  <a:cxn ang="0">
                    <a:pos x="9" y="135"/>
                  </a:cxn>
                  <a:cxn ang="0">
                    <a:pos x="21" y="138"/>
                  </a:cxn>
                  <a:cxn ang="0">
                    <a:pos x="32" y="140"/>
                  </a:cxn>
                  <a:cxn ang="0">
                    <a:pos x="32" y="138"/>
                  </a:cxn>
                  <a:cxn ang="0">
                    <a:pos x="32" y="136"/>
                  </a:cxn>
                  <a:cxn ang="0">
                    <a:pos x="21" y="135"/>
                  </a:cxn>
                  <a:cxn ang="0">
                    <a:pos x="7" y="129"/>
                  </a:cxn>
                  <a:cxn ang="0">
                    <a:pos x="7" y="131"/>
                  </a:cxn>
                  <a:cxn ang="0">
                    <a:pos x="7" y="131"/>
                  </a:cxn>
                  <a:cxn ang="0">
                    <a:pos x="9" y="133"/>
                  </a:cxn>
                  <a:cxn ang="0">
                    <a:pos x="9" y="135"/>
                  </a:cxn>
                </a:cxnLst>
                <a:rect l="0" t="0" r="r" b="b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179607" name="Freeform 407"/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11" y="5"/>
                  </a:cxn>
                  <a:cxn ang="0">
                    <a:pos x="2" y="9"/>
                  </a:cxn>
                  <a:cxn ang="0">
                    <a:pos x="2" y="13"/>
                  </a:cxn>
                  <a:cxn ang="0">
                    <a:pos x="0" y="15"/>
                  </a:cxn>
                  <a:cxn ang="0">
                    <a:pos x="9" y="11"/>
                  </a:cxn>
                  <a:cxn ang="0">
                    <a:pos x="17" y="7"/>
                  </a:cxn>
                  <a:cxn ang="0">
                    <a:pos x="28" y="4"/>
                  </a:cxn>
                  <a:cxn ang="0">
                    <a:pos x="38" y="4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11" y="131"/>
                  </a:cxn>
                  <a:cxn ang="0">
                    <a:pos x="23" y="134"/>
                  </a:cxn>
                  <a:cxn ang="0">
                    <a:pos x="34" y="136"/>
                  </a:cxn>
                  <a:cxn ang="0">
                    <a:pos x="34" y="134"/>
                  </a:cxn>
                  <a:cxn ang="0">
                    <a:pos x="36" y="133"/>
                  </a:cxn>
                  <a:cxn ang="0">
                    <a:pos x="21" y="131"/>
                  </a:cxn>
                  <a:cxn ang="0">
                    <a:pos x="9" y="125"/>
                  </a:cxn>
                  <a:cxn ang="0">
                    <a:pos x="9" y="127"/>
                  </a:cxn>
                  <a:cxn ang="0">
                    <a:pos x="9" y="129"/>
                  </a:cxn>
                  <a:cxn ang="0">
                    <a:pos x="11" y="129"/>
                  </a:cxn>
                  <a:cxn ang="0">
                    <a:pos x="11" y="131"/>
                  </a:cxn>
                </a:cxnLst>
                <a:rect l="0" t="0" r="r" b="b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08" name="Freeform 408"/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8" y="11"/>
                  </a:cxn>
                  <a:cxn ang="0">
                    <a:pos x="17" y="7"/>
                  </a:cxn>
                  <a:cxn ang="0">
                    <a:pos x="27" y="3"/>
                  </a:cxn>
                  <a:cxn ang="0">
                    <a:pos x="38" y="3"/>
                  </a:cxn>
                  <a:cxn ang="0">
                    <a:pos x="51" y="5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9" y="125"/>
                  </a:cxn>
                  <a:cxn ang="0">
                    <a:pos x="23" y="131"/>
                  </a:cxn>
                  <a:cxn ang="0">
                    <a:pos x="34" y="132"/>
                  </a:cxn>
                  <a:cxn ang="0">
                    <a:pos x="36" y="131"/>
                  </a:cxn>
                  <a:cxn ang="0">
                    <a:pos x="36" y="129"/>
                  </a:cxn>
                  <a:cxn ang="0">
                    <a:pos x="21" y="127"/>
                  </a:cxn>
                  <a:cxn ang="0">
                    <a:pos x="9" y="121"/>
                  </a:cxn>
                  <a:cxn ang="0">
                    <a:pos x="9" y="123"/>
                  </a:cxn>
                  <a:cxn ang="0">
                    <a:pos x="9" y="125"/>
                  </a:cxn>
                </a:cxnLst>
                <a:rect l="0" t="0" r="r" b="b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09" name="Freeform 409"/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55" y="1"/>
                  </a:cxn>
                  <a:cxn ang="0">
                    <a:pos x="40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11" y="7"/>
                  </a:cxn>
                  <a:cxn ang="0">
                    <a:pos x="2" y="11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8" y="13"/>
                  </a:cxn>
                  <a:cxn ang="0">
                    <a:pos x="19" y="7"/>
                  </a:cxn>
                  <a:cxn ang="0">
                    <a:pos x="29" y="3"/>
                  </a:cxn>
                  <a:cxn ang="0">
                    <a:pos x="40" y="3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8" y="5"/>
                  </a:cxn>
                  <a:cxn ang="0">
                    <a:pos x="11" y="121"/>
                  </a:cxn>
                  <a:cxn ang="0">
                    <a:pos x="23" y="127"/>
                  </a:cxn>
                  <a:cxn ang="0">
                    <a:pos x="38" y="129"/>
                  </a:cxn>
                  <a:cxn ang="0">
                    <a:pos x="38" y="127"/>
                  </a:cxn>
                  <a:cxn ang="0">
                    <a:pos x="38" y="125"/>
                  </a:cxn>
                  <a:cxn ang="0">
                    <a:pos x="23" y="121"/>
                  </a:cxn>
                  <a:cxn ang="0">
                    <a:pos x="10" y="115"/>
                  </a:cxn>
                  <a:cxn ang="0">
                    <a:pos x="11" y="119"/>
                  </a:cxn>
                  <a:cxn ang="0">
                    <a:pos x="11" y="121"/>
                  </a:cxn>
                </a:cxnLst>
                <a:rect l="0" t="0" r="r" b="b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10" name="Freeform 410"/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7" y="8"/>
                  </a:cxn>
                  <a:cxn ang="0">
                    <a:pos x="19" y="14"/>
                  </a:cxn>
                  <a:cxn ang="0">
                    <a:pos x="17" y="18"/>
                  </a:cxn>
                  <a:cxn ang="0">
                    <a:pos x="15" y="21"/>
                  </a:cxn>
                  <a:cxn ang="0">
                    <a:pos x="25" y="14"/>
                  </a:cxn>
                  <a:cxn ang="0">
                    <a:pos x="34" y="8"/>
                  </a:cxn>
                  <a:cxn ang="0">
                    <a:pos x="46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3" y="8"/>
                  </a:cxn>
                  <a:cxn ang="0">
                    <a:pos x="83" y="6"/>
                  </a:cxn>
                  <a:cxn ang="0">
                    <a:pos x="28" y="118"/>
                  </a:cxn>
                  <a:cxn ang="0">
                    <a:pos x="40" y="124"/>
                  </a:cxn>
                  <a:cxn ang="0">
                    <a:pos x="55" y="126"/>
                  </a:cxn>
                  <a:cxn ang="0">
                    <a:pos x="55" y="124"/>
                  </a:cxn>
                  <a:cxn ang="0">
                    <a:pos x="55" y="122"/>
                  </a:cxn>
                  <a:cxn ang="0">
                    <a:pos x="47" y="120"/>
                  </a:cxn>
                  <a:cxn ang="0">
                    <a:pos x="40" y="118"/>
                  </a:cxn>
                  <a:cxn ang="0">
                    <a:pos x="32" y="116"/>
                  </a:cxn>
                  <a:cxn ang="0">
                    <a:pos x="27" y="112"/>
                  </a:cxn>
                  <a:cxn ang="0">
                    <a:pos x="27" y="114"/>
                  </a:cxn>
                  <a:cxn ang="0">
                    <a:pos x="28" y="118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3"/>
                  </a:cxn>
                </a:cxnLst>
                <a:rect l="0" t="0" r="r" b="b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11" name="Freeform 411"/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5" y="10"/>
                  </a:cxn>
                  <a:cxn ang="0">
                    <a:pos x="17" y="16"/>
                  </a:cxn>
                  <a:cxn ang="0">
                    <a:pos x="15" y="19"/>
                  </a:cxn>
                  <a:cxn ang="0">
                    <a:pos x="13" y="23"/>
                  </a:cxn>
                  <a:cxn ang="0">
                    <a:pos x="23" y="16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3" y="6"/>
                  </a:cxn>
                  <a:cxn ang="0">
                    <a:pos x="27" y="112"/>
                  </a:cxn>
                  <a:cxn ang="0">
                    <a:pos x="40" y="118"/>
                  </a:cxn>
                  <a:cxn ang="0">
                    <a:pos x="55" y="122"/>
                  </a:cxn>
                  <a:cxn ang="0">
                    <a:pos x="55" y="120"/>
                  </a:cxn>
                  <a:cxn ang="0">
                    <a:pos x="55" y="118"/>
                  </a:cxn>
                  <a:cxn ang="0">
                    <a:pos x="47" y="116"/>
                  </a:cxn>
                  <a:cxn ang="0">
                    <a:pos x="38" y="114"/>
                  </a:cxn>
                  <a:cxn ang="0">
                    <a:pos x="32" y="112"/>
                  </a:cxn>
                  <a:cxn ang="0">
                    <a:pos x="25" y="107"/>
                  </a:cxn>
                  <a:cxn ang="0">
                    <a:pos x="27" y="110"/>
                  </a:cxn>
                  <a:cxn ang="0">
                    <a:pos x="27" y="112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4"/>
                  </a:cxn>
                  <a:cxn ang="0">
                    <a:pos x="2" y="71"/>
                  </a:cxn>
                  <a:cxn ang="0">
                    <a:pos x="0" y="67"/>
                  </a:cxn>
                </a:cxnLst>
                <a:rect l="0" t="0" r="r" b="b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12" name="Freeform 412"/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2"/>
                  </a:cxn>
                  <a:cxn ang="0">
                    <a:pos x="34" y="4"/>
                  </a:cxn>
                  <a:cxn ang="0">
                    <a:pos x="25" y="10"/>
                  </a:cxn>
                  <a:cxn ang="0">
                    <a:pos x="15" y="17"/>
                  </a:cxn>
                  <a:cxn ang="0">
                    <a:pos x="13" y="21"/>
                  </a:cxn>
                  <a:cxn ang="0">
                    <a:pos x="13" y="27"/>
                  </a:cxn>
                  <a:cxn ang="0">
                    <a:pos x="21" y="17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9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" y="72"/>
                  </a:cxn>
                  <a:cxn ang="0">
                    <a:pos x="6" y="76"/>
                  </a:cxn>
                  <a:cxn ang="0">
                    <a:pos x="4" y="67"/>
                  </a:cxn>
                  <a:cxn ang="0">
                    <a:pos x="2" y="59"/>
                  </a:cxn>
                  <a:cxn ang="0">
                    <a:pos x="2" y="59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0" y="69"/>
                  </a:cxn>
                  <a:cxn ang="0">
                    <a:pos x="27" y="108"/>
                  </a:cxn>
                  <a:cxn ang="0">
                    <a:pos x="32" y="112"/>
                  </a:cxn>
                  <a:cxn ang="0">
                    <a:pos x="40" y="114"/>
                  </a:cxn>
                  <a:cxn ang="0">
                    <a:pos x="47" y="116"/>
                  </a:cxn>
                  <a:cxn ang="0">
                    <a:pos x="55" y="118"/>
                  </a:cxn>
                  <a:cxn ang="0">
                    <a:pos x="55" y="116"/>
                  </a:cxn>
                  <a:cxn ang="0">
                    <a:pos x="55" y="114"/>
                  </a:cxn>
                  <a:cxn ang="0">
                    <a:pos x="46" y="112"/>
                  </a:cxn>
                  <a:cxn ang="0">
                    <a:pos x="38" y="110"/>
                  </a:cxn>
                  <a:cxn ang="0">
                    <a:pos x="30" y="106"/>
                  </a:cxn>
                  <a:cxn ang="0">
                    <a:pos x="23" y="103"/>
                  </a:cxn>
                  <a:cxn ang="0">
                    <a:pos x="25" y="105"/>
                  </a:cxn>
                  <a:cxn ang="0">
                    <a:pos x="27" y="108"/>
                  </a:cxn>
                </a:cxnLst>
                <a:rect l="0" t="0" r="r" b="b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13" name="Freeform 413"/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4" y="2"/>
                  </a:cxn>
                  <a:cxn ang="0">
                    <a:pos x="32" y="6"/>
                  </a:cxn>
                  <a:cxn ang="0">
                    <a:pos x="23" y="12"/>
                  </a:cxn>
                  <a:cxn ang="0">
                    <a:pos x="13" y="19"/>
                  </a:cxn>
                  <a:cxn ang="0">
                    <a:pos x="11" y="27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9" y="34"/>
                  </a:cxn>
                  <a:cxn ang="0">
                    <a:pos x="13" y="27"/>
                  </a:cxn>
                  <a:cxn ang="0">
                    <a:pos x="17" y="21"/>
                  </a:cxn>
                  <a:cxn ang="0">
                    <a:pos x="23" y="17"/>
                  </a:cxn>
                  <a:cxn ang="0">
                    <a:pos x="28" y="12"/>
                  </a:cxn>
                  <a:cxn ang="0">
                    <a:pos x="34" y="8"/>
                  </a:cxn>
                  <a:cxn ang="0">
                    <a:pos x="42" y="6"/>
                  </a:cxn>
                  <a:cxn ang="0">
                    <a:pos x="49" y="4"/>
                  </a:cxn>
                  <a:cxn ang="0">
                    <a:pos x="57" y="4"/>
                  </a:cxn>
                  <a:cxn ang="0">
                    <a:pos x="68" y="6"/>
                  </a:cxn>
                  <a:cxn ang="0">
                    <a:pos x="80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3"/>
                  </a:cxn>
                  <a:cxn ang="0">
                    <a:pos x="2" y="67"/>
                  </a:cxn>
                  <a:cxn ang="0">
                    <a:pos x="2" y="70"/>
                  </a:cxn>
                  <a:cxn ang="0">
                    <a:pos x="6" y="74"/>
                  </a:cxn>
                  <a:cxn ang="0">
                    <a:pos x="8" y="76"/>
                  </a:cxn>
                  <a:cxn ang="0">
                    <a:pos x="6" y="67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6" y="46"/>
                  </a:cxn>
                  <a:cxn ang="0">
                    <a:pos x="4" y="49"/>
                  </a:cxn>
                  <a:cxn ang="0">
                    <a:pos x="4" y="53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25" y="103"/>
                  </a:cxn>
                  <a:cxn ang="0">
                    <a:pos x="32" y="108"/>
                  </a:cxn>
                  <a:cxn ang="0">
                    <a:pos x="38" y="110"/>
                  </a:cxn>
                  <a:cxn ang="0">
                    <a:pos x="47" y="112"/>
                  </a:cxn>
                  <a:cxn ang="0">
                    <a:pos x="55" y="114"/>
                  </a:cxn>
                  <a:cxn ang="0">
                    <a:pos x="55" y="112"/>
                  </a:cxn>
                  <a:cxn ang="0">
                    <a:pos x="55" y="110"/>
                  </a:cxn>
                  <a:cxn ang="0">
                    <a:pos x="46" y="108"/>
                  </a:cxn>
                  <a:cxn ang="0">
                    <a:pos x="36" y="106"/>
                  </a:cxn>
                  <a:cxn ang="0">
                    <a:pos x="28" y="101"/>
                  </a:cxn>
                  <a:cxn ang="0">
                    <a:pos x="21" y="97"/>
                  </a:cxn>
                  <a:cxn ang="0">
                    <a:pos x="23" y="99"/>
                  </a:cxn>
                  <a:cxn ang="0">
                    <a:pos x="25" y="103"/>
                  </a:cxn>
                </a:cxnLst>
                <a:rect l="0" t="0" r="r" b="b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14" name="Freeform 414"/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/>
                <a:ahLst/>
                <a:cxnLst>
                  <a:cxn ang="0">
                    <a:pos x="80" y="6"/>
                  </a:cxn>
                  <a:cxn ang="0">
                    <a:pos x="68" y="2"/>
                  </a:cxn>
                  <a:cxn ang="0">
                    <a:pos x="55" y="0"/>
                  </a:cxn>
                  <a:cxn ang="0">
                    <a:pos x="42" y="2"/>
                  </a:cxn>
                  <a:cxn ang="0">
                    <a:pos x="30" y="6"/>
                  </a:cxn>
                  <a:cxn ang="0">
                    <a:pos x="19" y="13"/>
                  </a:cxn>
                  <a:cxn ang="0">
                    <a:pos x="11" y="23"/>
                  </a:cxn>
                  <a:cxn ang="0">
                    <a:pos x="9" y="27"/>
                  </a:cxn>
                  <a:cxn ang="0">
                    <a:pos x="7" y="30"/>
                  </a:cxn>
                  <a:cxn ang="0">
                    <a:pos x="4" y="42"/>
                  </a:cxn>
                  <a:cxn ang="0">
                    <a:pos x="2" y="51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6" y="74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6" y="66"/>
                  </a:cxn>
                  <a:cxn ang="0">
                    <a:pos x="4" y="55"/>
                  </a:cxn>
                  <a:cxn ang="0">
                    <a:pos x="6" y="44"/>
                  </a:cxn>
                  <a:cxn ang="0">
                    <a:pos x="7" y="34"/>
                  </a:cxn>
                  <a:cxn ang="0">
                    <a:pos x="13" y="27"/>
                  </a:cxn>
                  <a:cxn ang="0">
                    <a:pos x="19" y="19"/>
                  </a:cxn>
                  <a:cxn ang="0">
                    <a:pos x="26" y="13"/>
                  </a:cxn>
                  <a:cxn ang="0">
                    <a:pos x="36" y="8"/>
                  </a:cxn>
                  <a:cxn ang="0">
                    <a:pos x="45" y="4"/>
                  </a:cxn>
                  <a:cxn ang="0">
                    <a:pos x="55" y="4"/>
                  </a:cxn>
                  <a:cxn ang="0">
                    <a:pos x="66" y="6"/>
                  </a:cxn>
                  <a:cxn ang="0">
                    <a:pos x="78" y="10"/>
                  </a:cxn>
                  <a:cxn ang="0">
                    <a:pos x="78" y="8"/>
                  </a:cxn>
                  <a:cxn ang="0">
                    <a:pos x="80" y="6"/>
                  </a:cxn>
                  <a:cxn ang="0">
                    <a:pos x="21" y="99"/>
                  </a:cxn>
                  <a:cxn ang="0">
                    <a:pos x="28" y="102"/>
                  </a:cxn>
                  <a:cxn ang="0">
                    <a:pos x="36" y="106"/>
                  </a:cxn>
                  <a:cxn ang="0">
                    <a:pos x="44" y="108"/>
                  </a:cxn>
                  <a:cxn ang="0">
                    <a:pos x="53" y="110"/>
                  </a:cxn>
                  <a:cxn ang="0">
                    <a:pos x="53" y="108"/>
                  </a:cxn>
                  <a:cxn ang="0">
                    <a:pos x="53" y="106"/>
                  </a:cxn>
                  <a:cxn ang="0">
                    <a:pos x="44" y="104"/>
                  </a:cxn>
                  <a:cxn ang="0">
                    <a:pos x="32" y="101"/>
                  </a:cxn>
                  <a:cxn ang="0">
                    <a:pos x="25" y="95"/>
                  </a:cxn>
                  <a:cxn ang="0">
                    <a:pos x="17" y="89"/>
                  </a:cxn>
                  <a:cxn ang="0">
                    <a:pos x="19" y="93"/>
                  </a:cxn>
                  <a:cxn ang="0">
                    <a:pos x="21" y="99"/>
                  </a:cxn>
                </a:cxnLst>
                <a:rect l="0" t="0" r="r" b="b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15" name="Freeform 415"/>
              <p:cNvSpPr/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/>
                <a:ahLst/>
                <a:cxnLst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45" y="0"/>
                  </a:cxn>
                  <a:cxn ang="0">
                    <a:pos x="38" y="2"/>
                  </a:cxn>
                  <a:cxn ang="0">
                    <a:pos x="30" y="4"/>
                  </a:cxn>
                  <a:cxn ang="0">
                    <a:pos x="24" y="8"/>
                  </a:cxn>
                  <a:cxn ang="0">
                    <a:pos x="19" y="13"/>
                  </a:cxn>
                  <a:cxn ang="0">
                    <a:pos x="13" y="17"/>
                  </a:cxn>
                  <a:cxn ang="0">
                    <a:pos x="9" y="23"/>
                  </a:cxn>
                  <a:cxn ang="0">
                    <a:pos x="5" y="30"/>
                  </a:cxn>
                  <a:cxn ang="0">
                    <a:pos x="4" y="36"/>
                  </a:cxn>
                  <a:cxn ang="0">
                    <a:pos x="2" y="42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5" y="74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17" y="93"/>
                  </a:cxn>
                  <a:cxn ang="0">
                    <a:pos x="24" y="97"/>
                  </a:cxn>
                  <a:cxn ang="0">
                    <a:pos x="32" y="102"/>
                  </a:cxn>
                  <a:cxn ang="0">
                    <a:pos x="42" y="104"/>
                  </a:cxn>
                  <a:cxn ang="0">
                    <a:pos x="51" y="106"/>
                  </a:cxn>
                  <a:cxn ang="0">
                    <a:pos x="51" y="104"/>
                  </a:cxn>
                  <a:cxn ang="0">
                    <a:pos x="51" y="102"/>
                  </a:cxn>
                  <a:cxn ang="0">
                    <a:pos x="42" y="100"/>
                  </a:cxn>
                  <a:cxn ang="0">
                    <a:pos x="32" y="97"/>
                  </a:cxn>
                  <a:cxn ang="0">
                    <a:pos x="24" y="93"/>
                  </a:cxn>
                  <a:cxn ang="0">
                    <a:pos x="17" y="87"/>
                  </a:cxn>
                  <a:cxn ang="0">
                    <a:pos x="11" y="80"/>
                  </a:cxn>
                  <a:cxn ang="0">
                    <a:pos x="7" y="72"/>
                  </a:cxn>
                  <a:cxn ang="0">
                    <a:pos x="5" y="63"/>
                  </a:cxn>
                  <a:cxn ang="0">
                    <a:pos x="4" y="53"/>
                  </a:cxn>
                  <a:cxn ang="0">
                    <a:pos x="5" y="44"/>
                  </a:cxn>
                  <a:cxn ang="0">
                    <a:pos x="7" y="34"/>
                  </a:cxn>
                  <a:cxn ang="0">
                    <a:pos x="13" y="25"/>
                  </a:cxn>
                  <a:cxn ang="0">
                    <a:pos x="19" y="19"/>
                  </a:cxn>
                  <a:cxn ang="0">
                    <a:pos x="26" y="11"/>
                  </a:cxn>
                  <a:cxn ang="0">
                    <a:pos x="34" y="8"/>
                  </a:cxn>
                  <a:cxn ang="0">
                    <a:pos x="43" y="4"/>
                  </a:cxn>
                  <a:cxn ang="0">
                    <a:pos x="53" y="4"/>
                  </a:cxn>
                  <a:cxn ang="0">
                    <a:pos x="64" y="6"/>
                  </a:cxn>
                  <a:cxn ang="0">
                    <a:pos x="74" y="9"/>
                  </a:cxn>
                  <a:cxn ang="0">
                    <a:pos x="74" y="9"/>
                  </a:cxn>
                  <a:cxn ang="0">
                    <a:pos x="74" y="8"/>
                  </a:cxn>
                  <a:cxn ang="0">
                    <a:pos x="76" y="8"/>
                  </a:cxn>
                  <a:cxn ang="0">
                    <a:pos x="76" y="6"/>
                  </a:cxn>
                </a:cxnLst>
                <a:rect l="0" t="0" r="r" b="b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16" name="Freeform 416"/>
              <p:cNvSpPr/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/>
                <a:ahLst/>
                <a:cxnLst>
                  <a:cxn ang="0">
                    <a:pos x="74" y="6"/>
                  </a:cxn>
                  <a:cxn ang="0">
                    <a:pos x="62" y="2"/>
                  </a:cxn>
                  <a:cxn ang="0">
                    <a:pos x="51" y="0"/>
                  </a:cxn>
                  <a:cxn ang="0">
                    <a:pos x="41" y="0"/>
                  </a:cxn>
                  <a:cxn ang="0">
                    <a:pos x="32" y="4"/>
                  </a:cxn>
                  <a:cxn ang="0">
                    <a:pos x="22" y="9"/>
                  </a:cxn>
                  <a:cxn ang="0">
                    <a:pos x="15" y="15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2"/>
                  </a:cxn>
                  <a:cxn ang="0">
                    <a:pos x="5" y="74"/>
                  </a:cxn>
                  <a:cxn ang="0">
                    <a:pos x="9" y="80"/>
                  </a:cxn>
                  <a:cxn ang="0">
                    <a:pos x="13" y="85"/>
                  </a:cxn>
                  <a:cxn ang="0">
                    <a:pos x="21" y="91"/>
                  </a:cxn>
                  <a:cxn ang="0">
                    <a:pos x="28" y="97"/>
                  </a:cxn>
                  <a:cxn ang="0">
                    <a:pos x="40" y="100"/>
                  </a:cxn>
                  <a:cxn ang="0">
                    <a:pos x="49" y="102"/>
                  </a:cxn>
                  <a:cxn ang="0">
                    <a:pos x="49" y="100"/>
                  </a:cxn>
                  <a:cxn ang="0">
                    <a:pos x="49" y="98"/>
                  </a:cxn>
                  <a:cxn ang="0">
                    <a:pos x="40" y="97"/>
                  </a:cxn>
                  <a:cxn ang="0">
                    <a:pos x="32" y="95"/>
                  </a:cxn>
                  <a:cxn ang="0">
                    <a:pos x="24" y="89"/>
                  </a:cxn>
                  <a:cxn ang="0">
                    <a:pos x="17" y="83"/>
                  </a:cxn>
                  <a:cxn ang="0">
                    <a:pos x="11" y="78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3" y="51"/>
                  </a:cxn>
                  <a:cxn ang="0">
                    <a:pos x="5" y="42"/>
                  </a:cxn>
                  <a:cxn ang="0">
                    <a:pos x="7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41" y="4"/>
                  </a:cxn>
                  <a:cxn ang="0">
                    <a:pos x="51" y="4"/>
                  </a:cxn>
                  <a:cxn ang="0">
                    <a:pos x="62" y="6"/>
                  </a:cxn>
                  <a:cxn ang="0">
                    <a:pos x="72" y="7"/>
                  </a:cxn>
                  <a:cxn ang="0">
                    <a:pos x="72" y="7"/>
                  </a:cxn>
                  <a:cxn ang="0">
                    <a:pos x="72" y="6"/>
                  </a:cxn>
                  <a:cxn ang="0">
                    <a:pos x="74" y="6"/>
                  </a:cxn>
                  <a:cxn ang="0">
                    <a:pos x="74" y="6"/>
                  </a:cxn>
                </a:cxnLst>
                <a:rect l="0" t="0" r="r" b="b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17" name="Freeform 417"/>
              <p:cNvSpPr/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60" y="2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30" y="4"/>
                  </a:cxn>
                  <a:cxn ang="0">
                    <a:pos x="22" y="7"/>
                  </a:cxn>
                  <a:cxn ang="0">
                    <a:pos x="15" y="15"/>
                  </a:cxn>
                  <a:cxn ang="0">
                    <a:pos x="9" y="21"/>
                  </a:cxn>
                  <a:cxn ang="0">
                    <a:pos x="3" y="30"/>
                  </a:cxn>
                  <a:cxn ang="0">
                    <a:pos x="1" y="40"/>
                  </a:cxn>
                  <a:cxn ang="0">
                    <a:pos x="0" y="49"/>
                  </a:cxn>
                  <a:cxn ang="0">
                    <a:pos x="1" y="59"/>
                  </a:cxn>
                  <a:cxn ang="0">
                    <a:pos x="3" y="68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20" y="89"/>
                  </a:cxn>
                  <a:cxn ang="0">
                    <a:pos x="28" y="93"/>
                  </a:cxn>
                  <a:cxn ang="0">
                    <a:pos x="38" y="96"/>
                  </a:cxn>
                  <a:cxn ang="0">
                    <a:pos x="47" y="98"/>
                  </a:cxn>
                  <a:cxn ang="0">
                    <a:pos x="47" y="96"/>
                  </a:cxn>
                  <a:cxn ang="0">
                    <a:pos x="47" y="95"/>
                  </a:cxn>
                  <a:cxn ang="0">
                    <a:pos x="39" y="93"/>
                  </a:cxn>
                  <a:cxn ang="0">
                    <a:pos x="30" y="91"/>
                  </a:cxn>
                  <a:cxn ang="0">
                    <a:pos x="22" y="85"/>
                  </a:cxn>
                  <a:cxn ang="0">
                    <a:pos x="17" y="79"/>
                  </a:cxn>
                  <a:cxn ang="0">
                    <a:pos x="11" y="74"/>
                  </a:cxn>
                  <a:cxn ang="0">
                    <a:pos x="7" y="66"/>
                  </a:cxn>
                  <a:cxn ang="0">
                    <a:pos x="5" y="59"/>
                  </a:cxn>
                  <a:cxn ang="0">
                    <a:pos x="3" y="49"/>
                  </a:cxn>
                  <a:cxn ang="0">
                    <a:pos x="5" y="40"/>
                  </a:cxn>
                  <a:cxn ang="0">
                    <a:pos x="7" y="32"/>
                  </a:cxn>
                  <a:cxn ang="0">
                    <a:pos x="11" y="23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39" y="4"/>
                  </a:cxn>
                  <a:cxn ang="0">
                    <a:pos x="49" y="4"/>
                  </a:cxn>
                  <a:cxn ang="0">
                    <a:pos x="60" y="5"/>
                  </a:cxn>
                  <a:cxn ang="0">
                    <a:pos x="70" y="7"/>
                  </a:cxn>
                  <a:cxn ang="0">
                    <a:pos x="70" y="5"/>
                  </a:cxn>
                  <a:cxn ang="0">
                    <a:pos x="70" y="5"/>
                  </a:cxn>
                </a:cxnLst>
                <a:rect l="0" t="0" r="r" b="b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18" name="Freeform 418"/>
              <p:cNvSpPr/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59" y="2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21"/>
                  </a:cxn>
                  <a:cxn ang="0">
                    <a:pos x="4" y="28"/>
                  </a:cxn>
                  <a:cxn ang="0">
                    <a:pos x="2" y="38"/>
                  </a:cxn>
                  <a:cxn ang="0">
                    <a:pos x="0" y="47"/>
                  </a:cxn>
                  <a:cxn ang="0">
                    <a:pos x="2" y="57"/>
                  </a:cxn>
                  <a:cxn ang="0">
                    <a:pos x="4" y="64"/>
                  </a:cxn>
                  <a:cxn ang="0">
                    <a:pos x="8" y="74"/>
                  </a:cxn>
                  <a:cxn ang="0">
                    <a:pos x="14" y="79"/>
                  </a:cxn>
                  <a:cxn ang="0">
                    <a:pos x="21" y="85"/>
                  </a:cxn>
                  <a:cxn ang="0">
                    <a:pos x="29" y="91"/>
                  </a:cxn>
                  <a:cxn ang="0">
                    <a:pos x="37" y="93"/>
                  </a:cxn>
                  <a:cxn ang="0">
                    <a:pos x="46" y="94"/>
                  </a:cxn>
                  <a:cxn ang="0">
                    <a:pos x="46" y="93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38" y="89"/>
                  </a:cxn>
                  <a:cxn ang="0">
                    <a:pos x="31" y="87"/>
                  </a:cxn>
                  <a:cxn ang="0">
                    <a:pos x="23" y="83"/>
                  </a:cxn>
                  <a:cxn ang="0">
                    <a:pos x="18" y="77"/>
                  </a:cxn>
                  <a:cxn ang="0">
                    <a:pos x="12" y="70"/>
                  </a:cxn>
                  <a:cxn ang="0">
                    <a:pos x="8" y="64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6" y="38"/>
                  </a:cxn>
                  <a:cxn ang="0">
                    <a:pos x="8" y="30"/>
                  </a:cxn>
                  <a:cxn ang="0">
                    <a:pos x="12" y="22"/>
                  </a:cxn>
                  <a:cxn ang="0">
                    <a:pos x="18" y="17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8" y="3"/>
                  </a:cxn>
                  <a:cxn ang="0">
                    <a:pos x="57" y="5"/>
                  </a:cxn>
                  <a:cxn ang="0">
                    <a:pos x="67" y="7"/>
                  </a:cxn>
                  <a:cxn ang="0">
                    <a:pos x="69" y="5"/>
                  </a:cxn>
                  <a:cxn ang="0">
                    <a:pos x="69" y="3"/>
                  </a:cxn>
                </a:cxnLst>
                <a:rect l="0" t="0" r="r" b="b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19" name="Freeform 419"/>
              <p:cNvSpPr/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/>
                <a:ahLst/>
                <a:cxnLst>
                  <a:cxn ang="0">
                    <a:pos x="67" y="3"/>
                  </a:cxn>
                  <a:cxn ang="0">
                    <a:pos x="57" y="1"/>
                  </a:cxn>
                  <a:cxn ang="0">
                    <a:pos x="46" y="0"/>
                  </a:cxn>
                  <a:cxn ang="0">
                    <a:pos x="36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19"/>
                  </a:cxn>
                  <a:cxn ang="0">
                    <a:pos x="4" y="28"/>
                  </a:cxn>
                  <a:cxn ang="0">
                    <a:pos x="2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4" y="62"/>
                  </a:cxn>
                  <a:cxn ang="0">
                    <a:pos x="8" y="70"/>
                  </a:cxn>
                  <a:cxn ang="0">
                    <a:pos x="14" y="75"/>
                  </a:cxn>
                  <a:cxn ang="0">
                    <a:pos x="19" y="81"/>
                  </a:cxn>
                  <a:cxn ang="0">
                    <a:pos x="27" y="87"/>
                  </a:cxn>
                  <a:cxn ang="0">
                    <a:pos x="36" y="89"/>
                  </a:cxn>
                  <a:cxn ang="0">
                    <a:pos x="44" y="91"/>
                  </a:cxn>
                  <a:cxn ang="0">
                    <a:pos x="44" y="91"/>
                  </a:cxn>
                  <a:cxn ang="0">
                    <a:pos x="44" y="89"/>
                  </a:cxn>
                  <a:cxn ang="0">
                    <a:pos x="44" y="89"/>
                  </a:cxn>
                  <a:cxn ang="0">
                    <a:pos x="44" y="87"/>
                  </a:cxn>
                  <a:cxn ang="0">
                    <a:pos x="36" y="85"/>
                  </a:cxn>
                  <a:cxn ang="0">
                    <a:pos x="29" y="83"/>
                  </a:cxn>
                  <a:cxn ang="0">
                    <a:pos x="23" y="79"/>
                  </a:cxn>
                  <a:cxn ang="0">
                    <a:pos x="16" y="74"/>
                  </a:cxn>
                  <a:cxn ang="0">
                    <a:pos x="12" y="68"/>
                  </a:cxn>
                  <a:cxn ang="0">
                    <a:pos x="8" y="60"/>
                  </a:cxn>
                  <a:cxn ang="0">
                    <a:pos x="6" y="53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8"/>
                  </a:cxn>
                  <a:cxn ang="0">
                    <a:pos x="12" y="22"/>
                  </a:cxn>
                  <a:cxn ang="0">
                    <a:pos x="17" y="15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6" y="3"/>
                  </a:cxn>
                  <a:cxn ang="0">
                    <a:pos x="55" y="5"/>
                  </a:cxn>
                  <a:cxn ang="0">
                    <a:pos x="65" y="7"/>
                  </a:cxn>
                  <a:cxn ang="0">
                    <a:pos x="65" y="5"/>
                  </a:cxn>
                  <a:cxn ang="0">
                    <a:pos x="67" y="3"/>
                  </a:cxn>
                </a:cxnLst>
                <a:rect l="0" t="0" r="r" b="b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20" name="Freeform 420"/>
              <p:cNvSpPr/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/>
                <a:ahLst/>
                <a:cxnLst>
                  <a:cxn ang="0">
                    <a:pos x="63" y="4"/>
                  </a:cxn>
                  <a:cxn ang="0">
                    <a:pos x="53" y="2"/>
                  </a:cxn>
                  <a:cxn ang="0">
                    <a:pos x="4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4" y="14"/>
                  </a:cxn>
                  <a:cxn ang="0">
                    <a:pos x="8" y="19"/>
                  </a:cxn>
                  <a:cxn ang="0">
                    <a:pos x="4" y="27"/>
                  </a:cxn>
                  <a:cxn ang="0">
                    <a:pos x="2" y="35"/>
                  </a:cxn>
                  <a:cxn ang="0">
                    <a:pos x="0" y="44"/>
                  </a:cxn>
                  <a:cxn ang="0">
                    <a:pos x="2" y="52"/>
                  </a:cxn>
                  <a:cxn ang="0">
                    <a:pos x="4" y="61"/>
                  </a:cxn>
                  <a:cxn ang="0">
                    <a:pos x="8" y="67"/>
                  </a:cxn>
                  <a:cxn ang="0">
                    <a:pos x="14" y="74"/>
                  </a:cxn>
                  <a:cxn ang="0">
                    <a:pos x="19" y="80"/>
                  </a:cxn>
                  <a:cxn ang="0">
                    <a:pos x="27" y="84"/>
                  </a:cxn>
                  <a:cxn ang="0">
                    <a:pos x="34" y="86"/>
                  </a:cxn>
                  <a:cxn ang="0">
                    <a:pos x="42" y="88"/>
                  </a:cxn>
                  <a:cxn ang="0">
                    <a:pos x="42" y="86"/>
                  </a:cxn>
                  <a:cxn ang="0">
                    <a:pos x="44" y="84"/>
                  </a:cxn>
                  <a:cxn ang="0">
                    <a:pos x="34" y="82"/>
                  </a:cxn>
                  <a:cxn ang="0">
                    <a:pos x="29" y="80"/>
                  </a:cxn>
                  <a:cxn ang="0">
                    <a:pos x="21" y="76"/>
                  </a:cxn>
                  <a:cxn ang="0">
                    <a:pos x="15" y="71"/>
                  </a:cxn>
                  <a:cxn ang="0">
                    <a:pos x="12" y="65"/>
                  </a:cxn>
                  <a:cxn ang="0">
                    <a:pos x="8" y="59"/>
                  </a:cxn>
                  <a:cxn ang="0">
                    <a:pos x="6" y="52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8" y="29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9" y="8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1" y="8"/>
                  </a:cxn>
                  <a:cxn ang="0">
                    <a:pos x="63" y="6"/>
                  </a:cxn>
                  <a:cxn ang="0">
                    <a:pos x="63" y="4"/>
                  </a:cxn>
                </a:cxnLst>
                <a:rect l="0" t="0" r="r" b="b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21" name="Freeform 421"/>
              <p:cNvSpPr/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51" y="2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8" y="19"/>
                  </a:cxn>
                  <a:cxn ang="0">
                    <a:pos x="4" y="25"/>
                  </a:cxn>
                  <a:cxn ang="0">
                    <a:pos x="2" y="33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4" y="57"/>
                  </a:cxn>
                  <a:cxn ang="0">
                    <a:pos x="8" y="65"/>
                  </a:cxn>
                  <a:cxn ang="0">
                    <a:pos x="12" y="71"/>
                  </a:cxn>
                  <a:cxn ang="0">
                    <a:pos x="19" y="76"/>
                  </a:cxn>
                  <a:cxn ang="0">
                    <a:pos x="25" y="80"/>
                  </a:cxn>
                  <a:cxn ang="0">
                    <a:pos x="32" y="82"/>
                  </a:cxn>
                  <a:cxn ang="0">
                    <a:pos x="40" y="84"/>
                  </a:cxn>
                  <a:cxn ang="0">
                    <a:pos x="42" y="82"/>
                  </a:cxn>
                  <a:cxn ang="0">
                    <a:pos x="42" y="80"/>
                  </a:cxn>
                  <a:cxn ang="0">
                    <a:pos x="34" y="78"/>
                  </a:cxn>
                  <a:cxn ang="0">
                    <a:pos x="27" y="76"/>
                  </a:cxn>
                  <a:cxn ang="0">
                    <a:pos x="21" y="72"/>
                  </a:cxn>
                  <a:cxn ang="0">
                    <a:pos x="15" y="69"/>
                  </a:cxn>
                  <a:cxn ang="0">
                    <a:pos x="10" y="63"/>
                  </a:cxn>
                  <a:cxn ang="0">
                    <a:pos x="8" y="55"/>
                  </a:cxn>
                  <a:cxn ang="0">
                    <a:pos x="6" y="50"/>
                  </a:cxn>
                  <a:cxn ang="0">
                    <a:pos x="4" y="42"/>
                  </a:cxn>
                  <a:cxn ang="0">
                    <a:pos x="6" y="34"/>
                  </a:cxn>
                  <a:cxn ang="0">
                    <a:pos x="8" y="27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7" y="6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59" y="8"/>
                  </a:cxn>
                  <a:cxn ang="0">
                    <a:pos x="59" y="6"/>
                  </a:cxn>
                  <a:cxn ang="0">
                    <a:pos x="61" y="4"/>
                  </a:cxn>
                </a:cxnLst>
                <a:rect l="0" t="0" r="r" b="b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22" name="Freeform 422"/>
              <p:cNvSpPr/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5" y="4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5"/>
                  </a:cxn>
                  <a:cxn ang="0">
                    <a:pos x="2" y="32"/>
                  </a:cxn>
                  <a:cxn ang="0">
                    <a:pos x="0" y="40"/>
                  </a:cxn>
                  <a:cxn ang="0">
                    <a:pos x="2" y="48"/>
                  </a:cxn>
                  <a:cxn ang="0">
                    <a:pos x="4" y="55"/>
                  </a:cxn>
                  <a:cxn ang="0">
                    <a:pos x="8" y="61"/>
                  </a:cxn>
                  <a:cxn ang="0">
                    <a:pos x="11" y="67"/>
                  </a:cxn>
                  <a:cxn ang="0">
                    <a:pos x="17" y="72"/>
                  </a:cxn>
                  <a:cxn ang="0">
                    <a:pos x="25" y="76"/>
                  </a:cxn>
                  <a:cxn ang="0">
                    <a:pos x="30" y="78"/>
                  </a:cxn>
                  <a:cxn ang="0">
                    <a:pos x="40" y="80"/>
                  </a:cxn>
                  <a:cxn ang="0">
                    <a:pos x="40" y="78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5" y="72"/>
                  </a:cxn>
                  <a:cxn ang="0">
                    <a:pos x="19" y="69"/>
                  </a:cxn>
                  <a:cxn ang="0">
                    <a:pos x="15" y="65"/>
                  </a:cxn>
                  <a:cxn ang="0">
                    <a:pos x="10" y="59"/>
                  </a:cxn>
                  <a:cxn ang="0">
                    <a:pos x="8" y="53"/>
                  </a:cxn>
                  <a:cxn ang="0">
                    <a:pos x="4" y="48"/>
                  </a:cxn>
                  <a:cxn ang="0">
                    <a:pos x="4" y="40"/>
                  </a:cxn>
                  <a:cxn ang="0">
                    <a:pos x="6" y="32"/>
                  </a:cxn>
                  <a:cxn ang="0">
                    <a:pos x="8" y="25"/>
                  </a:cxn>
                  <a:cxn ang="0">
                    <a:pos x="10" y="19"/>
                  </a:cxn>
                  <a:cxn ang="0">
                    <a:pos x="15" y="14"/>
                  </a:cxn>
                  <a:cxn ang="0">
                    <a:pos x="19" y="10"/>
                  </a:cxn>
                  <a:cxn ang="0">
                    <a:pos x="27" y="6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9" y="4"/>
                  </a:cxn>
                  <a:cxn ang="0">
                    <a:pos x="57" y="8"/>
                  </a:cxn>
                  <a:cxn ang="0">
                    <a:pos x="57" y="6"/>
                  </a:cxn>
                  <a:cxn ang="0">
                    <a:pos x="57" y="4"/>
                  </a:cxn>
                </a:cxnLst>
                <a:rect l="0" t="0" r="r" b="b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23" name="Freeform 423"/>
              <p:cNvSpPr/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3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6" y="59"/>
                  </a:cxn>
                  <a:cxn ang="0">
                    <a:pos x="11" y="65"/>
                  </a:cxn>
                  <a:cxn ang="0">
                    <a:pos x="17" y="68"/>
                  </a:cxn>
                  <a:cxn ang="0">
                    <a:pos x="23" y="72"/>
                  </a:cxn>
                  <a:cxn ang="0">
                    <a:pos x="30" y="74"/>
                  </a:cxn>
                  <a:cxn ang="0">
                    <a:pos x="38" y="76"/>
                  </a:cxn>
                  <a:cxn ang="0">
                    <a:pos x="38" y="74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5" y="68"/>
                  </a:cxn>
                  <a:cxn ang="0">
                    <a:pos x="19" y="67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8" y="51"/>
                  </a:cxn>
                  <a:cxn ang="0">
                    <a:pos x="4" y="44"/>
                  </a:cxn>
                  <a:cxn ang="0">
                    <a:pos x="4" y="38"/>
                  </a:cxn>
                  <a:cxn ang="0">
                    <a:pos x="4" y="30"/>
                  </a:cxn>
                  <a:cxn ang="0">
                    <a:pos x="8" y="25"/>
                  </a:cxn>
                  <a:cxn ang="0">
                    <a:pos x="9" y="19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53" y="8"/>
                  </a:cxn>
                  <a:cxn ang="0">
                    <a:pos x="55" y="6"/>
                  </a:cxn>
                  <a:cxn ang="0">
                    <a:pos x="55" y="4"/>
                  </a:cxn>
                </a:cxnLst>
                <a:rect l="0" t="0" r="r" b="b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24" name="Freeform 424"/>
              <p:cNvSpPr/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6" y="15"/>
                  </a:cxn>
                  <a:cxn ang="0">
                    <a:pos x="4" y="21"/>
                  </a:cxn>
                  <a:cxn ang="0">
                    <a:pos x="2" y="28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9"/>
                  </a:cxn>
                  <a:cxn ang="0">
                    <a:pos x="6" y="55"/>
                  </a:cxn>
                  <a:cxn ang="0">
                    <a:pos x="11" y="61"/>
                  </a:cxn>
                  <a:cxn ang="0">
                    <a:pos x="15" y="65"/>
                  </a:cxn>
                  <a:cxn ang="0">
                    <a:pos x="21" y="68"/>
                  </a:cxn>
                  <a:cxn ang="0">
                    <a:pos x="28" y="70"/>
                  </a:cxn>
                  <a:cxn ang="0">
                    <a:pos x="36" y="72"/>
                  </a:cxn>
                  <a:cxn ang="0">
                    <a:pos x="36" y="70"/>
                  </a:cxn>
                  <a:cxn ang="0">
                    <a:pos x="36" y="68"/>
                  </a:cxn>
                  <a:cxn ang="0">
                    <a:pos x="30" y="66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59"/>
                  </a:cxn>
                  <a:cxn ang="0">
                    <a:pos x="9" y="53"/>
                  </a:cxn>
                  <a:cxn ang="0">
                    <a:pos x="6" y="47"/>
                  </a:cxn>
                  <a:cxn ang="0">
                    <a:pos x="4" y="42"/>
                  </a:cxn>
                  <a:cxn ang="0">
                    <a:pos x="4" y="36"/>
                  </a:cxn>
                  <a:cxn ang="0">
                    <a:pos x="4" y="28"/>
                  </a:cxn>
                  <a:cxn ang="0">
                    <a:pos x="6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3" y="6"/>
                  </a:cxn>
                  <a:cxn ang="0">
                    <a:pos x="30" y="4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1" y="8"/>
                  </a:cxn>
                  <a:cxn ang="0">
                    <a:pos x="51" y="6"/>
                  </a:cxn>
                  <a:cxn ang="0">
                    <a:pos x="53" y="4"/>
                  </a:cxn>
                </a:cxnLst>
                <a:rect l="0" t="0" r="r" b="b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25" name="Freeform 425"/>
              <p:cNvSpPr/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21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5"/>
                  </a:cxn>
                  <a:cxn ang="0">
                    <a:pos x="4" y="21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4" y="47"/>
                  </a:cxn>
                  <a:cxn ang="0">
                    <a:pos x="5" y="53"/>
                  </a:cxn>
                  <a:cxn ang="0">
                    <a:pos x="9" y="57"/>
                  </a:cxn>
                  <a:cxn ang="0">
                    <a:pos x="15" y="63"/>
                  </a:cxn>
                  <a:cxn ang="0">
                    <a:pos x="21" y="64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34" y="66"/>
                  </a:cxn>
                  <a:cxn ang="0">
                    <a:pos x="34" y="64"/>
                  </a:cxn>
                  <a:cxn ang="0">
                    <a:pos x="28" y="63"/>
                  </a:cxn>
                  <a:cxn ang="0">
                    <a:pos x="23" y="61"/>
                  </a:cxn>
                  <a:cxn ang="0">
                    <a:pos x="17" y="59"/>
                  </a:cxn>
                  <a:cxn ang="0">
                    <a:pos x="13" y="55"/>
                  </a:cxn>
                  <a:cxn ang="0">
                    <a:pos x="9" y="51"/>
                  </a:cxn>
                  <a:cxn ang="0">
                    <a:pos x="5" y="45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8"/>
                  </a:cxn>
                  <a:cxn ang="0">
                    <a:pos x="5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7" y="9"/>
                  </a:cxn>
                  <a:cxn ang="0">
                    <a:pos x="23" y="6"/>
                  </a:cxn>
                  <a:cxn ang="0">
                    <a:pos x="28" y="4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49" y="6"/>
                  </a:cxn>
                  <a:cxn ang="0">
                    <a:pos x="49" y="4"/>
                  </a:cxn>
                </a:cxnLst>
                <a:rect l="0" t="0" r="r" b="b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26" name="Freeform 426"/>
              <p:cNvSpPr/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2" y="19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5" y="49"/>
                  </a:cxn>
                  <a:cxn ang="0">
                    <a:pos x="9" y="55"/>
                  </a:cxn>
                  <a:cxn ang="0">
                    <a:pos x="15" y="59"/>
                  </a:cxn>
                  <a:cxn ang="0">
                    <a:pos x="19" y="61"/>
                  </a:cxn>
                  <a:cxn ang="0">
                    <a:pos x="26" y="62"/>
                  </a:cxn>
                  <a:cxn ang="0">
                    <a:pos x="32" y="64"/>
                  </a:cxn>
                  <a:cxn ang="0">
                    <a:pos x="32" y="62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26" y="59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11" y="51"/>
                  </a:cxn>
                  <a:cxn ang="0">
                    <a:pos x="9" y="47"/>
                  </a:cxn>
                  <a:cxn ang="0">
                    <a:pos x="5" y="43"/>
                  </a:cxn>
                  <a:cxn ang="0">
                    <a:pos x="3" y="38"/>
                  </a:cxn>
                  <a:cxn ang="0">
                    <a:pos x="3" y="32"/>
                  </a:cxn>
                  <a:cxn ang="0">
                    <a:pos x="3" y="26"/>
                  </a:cxn>
                  <a:cxn ang="0">
                    <a:pos x="5" y="21"/>
                  </a:cxn>
                  <a:cxn ang="0">
                    <a:pos x="9" y="15"/>
                  </a:cxn>
                  <a:cxn ang="0">
                    <a:pos x="11" y="11"/>
                  </a:cxn>
                  <a:cxn ang="0">
                    <a:pos x="17" y="7"/>
                  </a:cxn>
                  <a:cxn ang="0">
                    <a:pos x="21" y="6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5" y="7"/>
                  </a:cxn>
                  <a:cxn ang="0">
                    <a:pos x="47" y="6"/>
                  </a:cxn>
                  <a:cxn ang="0">
                    <a:pos x="47" y="4"/>
                  </a:cxn>
                </a:cxnLst>
                <a:rect l="0" t="0" r="r" b="b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27" name="Freeform 427"/>
              <p:cNvSpPr/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/>
                <a:ahLst/>
                <a:cxnLst>
                  <a:cxn ang="0">
                    <a:pos x="45" y="4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9" y="2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1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9" y="57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0" y="59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24" y="55"/>
                  </a:cxn>
                  <a:cxn ang="0">
                    <a:pos x="20" y="55"/>
                  </a:cxn>
                  <a:cxn ang="0">
                    <a:pos x="15" y="51"/>
                  </a:cxn>
                  <a:cxn ang="0">
                    <a:pos x="11" y="49"/>
                  </a:cxn>
                  <a:cxn ang="0">
                    <a:pos x="7" y="45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3" y="30"/>
                  </a:cxn>
                  <a:cxn ang="0">
                    <a:pos x="3" y="24"/>
                  </a:cxn>
                  <a:cxn ang="0">
                    <a:pos x="5" y="19"/>
                  </a:cxn>
                  <a:cxn ang="0">
                    <a:pos x="7" y="15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4" y="4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3" y="7"/>
                  </a:cxn>
                  <a:cxn ang="0">
                    <a:pos x="43" y="5"/>
                  </a:cxn>
                  <a:cxn ang="0">
                    <a:pos x="45" y="4"/>
                  </a:cxn>
                </a:cxnLst>
                <a:rect l="0" t="0" r="r" b="b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28" name="Freeform 428"/>
              <p:cNvSpPr/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37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8" y="2"/>
                  </a:cxn>
                  <a:cxn ang="0">
                    <a:pos x="14" y="3"/>
                  </a:cxn>
                  <a:cxn ang="0">
                    <a:pos x="8" y="7"/>
                  </a:cxn>
                  <a:cxn ang="0">
                    <a:pos x="6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9"/>
                  </a:cxn>
                  <a:cxn ang="0">
                    <a:pos x="6" y="43"/>
                  </a:cxn>
                  <a:cxn ang="0">
                    <a:pos x="8" y="47"/>
                  </a:cxn>
                  <a:cxn ang="0">
                    <a:pos x="14" y="51"/>
                  </a:cxn>
                  <a:cxn ang="0">
                    <a:pos x="18" y="55"/>
                  </a:cxn>
                  <a:cxn ang="0">
                    <a:pos x="23" y="55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5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19" y="51"/>
                  </a:cxn>
                  <a:cxn ang="0">
                    <a:pos x="12" y="45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5"/>
                  </a:cxn>
                  <a:cxn ang="0">
                    <a:pos x="29" y="3"/>
                  </a:cxn>
                  <a:cxn ang="0">
                    <a:pos x="37" y="3"/>
                  </a:cxn>
                  <a:cxn ang="0">
                    <a:pos x="42" y="7"/>
                  </a:cxn>
                  <a:cxn ang="0">
                    <a:pos x="42" y="5"/>
                  </a:cxn>
                  <a:cxn ang="0">
                    <a:pos x="42" y="3"/>
                  </a:cxn>
                </a:cxnLst>
                <a:rect l="0" t="0" r="r" b="b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29" name="Freeform 429"/>
              <p:cNvSpPr/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35" y="0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4" y="11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2" y="36"/>
                  </a:cxn>
                  <a:cxn ang="0">
                    <a:pos x="4" y="41"/>
                  </a:cxn>
                  <a:cxn ang="0">
                    <a:pos x="8" y="45"/>
                  </a:cxn>
                  <a:cxn ang="0">
                    <a:pos x="12" y="47"/>
                  </a:cxn>
                  <a:cxn ang="0">
                    <a:pos x="17" y="51"/>
                  </a:cxn>
                  <a:cxn ang="0">
                    <a:pos x="21" y="51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1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17" y="47"/>
                  </a:cxn>
                  <a:cxn ang="0">
                    <a:pos x="12" y="41"/>
                  </a:cxn>
                  <a:cxn ang="0">
                    <a:pos x="6" y="34"/>
                  </a:cxn>
                  <a:cxn ang="0">
                    <a:pos x="4" y="26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8" y="7"/>
                  </a:cxn>
                  <a:cxn ang="0">
                    <a:pos x="40" y="5"/>
                  </a:cxn>
                  <a:cxn ang="0">
                    <a:pos x="40" y="3"/>
                  </a:cxn>
                </a:cxnLst>
                <a:rect l="0" t="0" r="r" b="b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30" name="Freeform 430"/>
              <p:cNvSpPr/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3" y="0"/>
                  </a:cxn>
                  <a:cxn ang="0">
                    <a:pos x="25" y="0"/>
                  </a:cxn>
                  <a:cxn ang="0">
                    <a:pos x="15" y="2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5"/>
                  </a:cxn>
                  <a:cxn ang="0">
                    <a:pos x="2" y="35"/>
                  </a:cxn>
                  <a:cxn ang="0">
                    <a:pos x="8" y="42"/>
                  </a:cxn>
                  <a:cxn ang="0">
                    <a:pos x="15" y="48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48"/>
                  </a:cxn>
                  <a:cxn ang="0">
                    <a:pos x="27" y="46"/>
                  </a:cxn>
                  <a:cxn ang="0">
                    <a:pos x="25" y="46"/>
                  </a:cxn>
                  <a:cxn ang="0">
                    <a:pos x="25" y="46"/>
                  </a:cxn>
                  <a:cxn ang="0">
                    <a:pos x="17" y="44"/>
                  </a:cxn>
                  <a:cxn ang="0">
                    <a:pos x="10" y="40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7"/>
                  </a:cxn>
                  <a:cxn ang="0">
                    <a:pos x="10" y="10"/>
                  </a:cxn>
                  <a:cxn ang="0">
                    <a:pos x="17" y="6"/>
                  </a:cxn>
                  <a:cxn ang="0">
                    <a:pos x="25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36" y="6"/>
                  </a:cxn>
                  <a:cxn ang="0">
                    <a:pos x="38" y="4"/>
                  </a:cxn>
                </a:cxnLst>
                <a:rect l="0" t="0" r="r" b="b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31" name="Freeform 431"/>
              <p:cNvSpPr/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3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8" y="38"/>
                  </a:cxn>
                  <a:cxn ang="0">
                    <a:pos x="13" y="44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5" y="44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23" y="42"/>
                  </a:cxn>
                  <a:cxn ang="0">
                    <a:pos x="15" y="40"/>
                  </a:cxn>
                  <a:cxn ang="0">
                    <a:pos x="10" y="36"/>
                  </a:cxn>
                  <a:cxn ang="0">
                    <a:pos x="6" y="31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4" y="4"/>
                  </a:cxn>
                </a:cxnLst>
                <a:rect l="0" t="0" r="r" b="b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32" name="Freeform 432"/>
              <p:cNvSpPr/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3" y="2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0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3" y="42"/>
                  </a:cxn>
                  <a:cxn ang="0">
                    <a:pos x="23" y="40"/>
                  </a:cxn>
                  <a:cxn ang="0">
                    <a:pos x="23" y="38"/>
                  </a:cxn>
                  <a:cxn ang="0">
                    <a:pos x="21" y="38"/>
                  </a:cxn>
                  <a:cxn ang="0">
                    <a:pos x="21" y="38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6" y="27"/>
                  </a:cxn>
                  <a:cxn ang="0">
                    <a:pos x="4" y="21"/>
                  </a:cxn>
                  <a:cxn ang="0">
                    <a:pos x="6" y="13"/>
                  </a:cxn>
                  <a:cxn ang="0">
                    <a:pos x="10" y="8"/>
                  </a:cxn>
                  <a:cxn ang="0">
                    <a:pos x="15" y="6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0" y="8"/>
                  </a:cxn>
                  <a:cxn ang="0">
                    <a:pos x="32" y="6"/>
                  </a:cxn>
                  <a:cxn ang="0">
                    <a:pos x="32" y="4"/>
                  </a:cxn>
                </a:cxnLst>
                <a:rect l="0" t="0" r="r" b="b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33" name="Freeform 433"/>
              <p:cNvSpPr/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5" y="0"/>
                  </a:cxn>
                  <a:cxn ang="0">
                    <a:pos x="19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7"/>
                  </a:cxn>
                  <a:cxn ang="0">
                    <a:pos x="6" y="32"/>
                  </a:cxn>
                  <a:cxn ang="0">
                    <a:pos x="11" y="36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21" y="38"/>
                  </a:cxn>
                  <a:cxn ang="0">
                    <a:pos x="21" y="36"/>
                  </a:cxn>
                  <a:cxn ang="0">
                    <a:pos x="21" y="34"/>
                  </a:cxn>
                  <a:cxn ang="0">
                    <a:pos x="21" y="34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8" y="8"/>
                  </a:cxn>
                  <a:cxn ang="0">
                    <a:pos x="28" y="6"/>
                  </a:cxn>
                  <a:cxn ang="0">
                    <a:pos x="30" y="4"/>
                  </a:cxn>
                </a:cxnLst>
                <a:rect l="0" t="0" r="r" b="b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34" name="Freeform 434"/>
              <p:cNvSpPr/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6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30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6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6"/>
                  </a:cxn>
                  <a:cxn ang="0">
                    <a:pos x="26" y="4"/>
                  </a:cxn>
                </a:cxnLst>
                <a:rect l="0" t="0" r="r" b="b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35" name="Freeform 435"/>
              <p:cNvSpPr/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4" y="25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7" y="30"/>
                  </a:cxn>
                  <a:cxn ang="0">
                    <a:pos x="17" y="28"/>
                  </a:cxn>
                  <a:cxn ang="0">
                    <a:pos x="17" y="26"/>
                  </a:cxn>
                  <a:cxn ang="0">
                    <a:pos x="17" y="26"/>
                  </a:cxn>
                  <a:cxn ang="0">
                    <a:pos x="15" y="26"/>
                  </a:cxn>
                  <a:cxn ang="0">
                    <a:pos x="11" y="25"/>
                  </a:cxn>
                  <a:cxn ang="0">
                    <a:pos x="7" y="23"/>
                  </a:cxn>
                  <a:cxn ang="0">
                    <a:pos x="5" y="19"/>
                  </a:cxn>
                  <a:cxn ang="0">
                    <a:pos x="4" y="15"/>
                  </a:cxn>
                  <a:cxn ang="0">
                    <a:pos x="5" y="9"/>
                  </a:cxn>
                  <a:cxn ang="0">
                    <a:pos x="7" y="7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7"/>
                  </a:cxn>
                  <a:cxn ang="0">
                    <a:pos x="24" y="6"/>
                  </a:cxn>
                  <a:cxn ang="0">
                    <a:pos x="24" y="4"/>
                  </a:cxn>
                </a:cxnLst>
                <a:rect l="0" t="0" r="r" b="b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36" name="Freeform 436"/>
              <p:cNvSpPr/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5" y="24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3" y="17"/>
                  </a:cxn>
                  <a:cxn ang="0">
                    <a:pos x="3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2" y="4"/>
                  </a:cxn>
                </a:cxnLst>
                <a:rect l="0" t="0" r="r" b="b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37" name="Freeform 437"/>
              <p:cNvSpPr/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3" y="22"/>
                  </a:cxn>
                  <a:cxn ang="0">
                    <a:pos x="15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3" y="13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5" y="3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3"/>
                  </a:cxn>
                </a:cxnLst>
                <a:rect l="0" t="0" r="r" b="b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38" name="Freeform 438"/>
              <p:cNvSpPr/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6" y="17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2" y="13"/>
                  </a:cxn>
                  <a:cxn ang="0">
                    <a:pos x="10" y="15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5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8" y="3"/>
                  </a:cxn>
                </a:cxnLst>
                <a:rect l="0" t="0" r="r" b="b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39" name="Freeform 439"/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2" y="14"/>
                  </a:cxn>
                  <a:cxn ang="0">
                    <a:pos x="14" y="10"/>
                  </a:cxn>
                  <a:cxn ang="0">
                    <a:pos x="16" y="4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2" y="8"/>
                  </a:cxn>
                </a:cxnLst>
                <a:rect l="0" t="0" r="r" b="b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40" name="Freeform 440"/>
              <p:cNvSpPr/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2" y="8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41" name="Freeform 441"/>
              <p:cNvSpPr/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42" name="Freeform 442"/>
              <p:cNvSpPr/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43" name="Freeform 443"/>
              <p:cNvSpPr/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" y="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4" y="5"/>
                  </a:cxn>
                  <a:cxn ang="0">
                    <a:pos x="10" y="0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44" name="Freeform 444"/>
              <p:cNvSpPr/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4"/>
                  </a:cxn>
                  <a:cxn ang="0">
                    <a:pos x="4" y="7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45" name="Freeform 445"/>
              <p:cNvSpPr/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1" y="19"/>
                  </a:cxn>
                  <a:cxn ang="0">
                    <a:pos x="1" y="24"/>
                  </a:cxn>
                  <a:cxn ang="0">
                    <a:pos x="0" y="30"/>
                  </a:cxn>
                  <a:cxn ang="0">
                    <a:pos x="9" y="15"/>
                  </a:cxn>
                  <a:cxn ang="0">
                    <a:pos x="19" y="0"/>
                  </a:cxn>
                  <a:cxn ang="0">
                    <a:pos x="15" y="4"/>
                  </a:cxn>
                  <a:cxn ang="0">
                    <a:pos x="11" y="6"/>
                  </a:cxn>
                </a:cxnLst>
                <a:rect l="0" t="0" r="r" b="b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46" name="Freeform 446"/>
              <p:cNvSpPr/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1" y="13"/>
                  </a:cxn>
                  <a:cxn ang="0">
                    <a:pos x="5" y="23"/>
                  </a:cxn>
                  <a:cxn ang="0">
                    <a:pos x="4" y="34"/>
                  </a:cxn>
                  <a:cxn ang="0">
                    <a:pos x="0" y="43"/>
                  </a:cxn>
                  <a:cxn ang="0">
                    <a:pos x="5" y="32"/>
                  </a:cxn>
                  <a:cxn ang="0">
                    <a:pos x="11" y="21"/>
                  </a:cxn>
                  <a:cxn ang="0">
                    <a:pos x="19" y="9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2"/>
                  </a:cxn>
                </a:cxnLst>
                <a:rect l="0" t="0" r="r" b="b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47" name="Freeform 447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15" y="17"/>
                  </a:cxn>
                  <a:cxn ang="0">
                    <a:pos x="6" y="32"/>
                  </a:cxn>
                  <a:cxn ang="0">
                    <a:pos x="2" y="45"/>
                  </a:cxn>
                  <a:cxn ang="0">
                    <a:pos x="0" y="61"/>
                  </a:cxn>
                  <a:cxn ang="0">
                    <a:pos x="6" y="44"/>
                  </a:cxn>
                  <a:cxn ang="0">
                    <a:pos x="11" y="28"/>
                  </a:cxn>
                  <a:cxn ang="0">
                    <a:pos x="21" y="13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5" y="2"/>
                  </a:cxn>
                  <a:cxn ang="0">
                    <a:pos x="298" y="152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300" y="148"/>
                  </a:cxn>
                  <a:cxn ang="0">
                    <a:pos x="298" y="152"/>
                  </a:cxn>
                </a:cxnLst>
                <a:rect l="0" t="0" r="r" b="b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48" name="Freeform 448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1" y="11"/>
                  </a:cxn>
                  <a:cxn ang="0">
                    <a:pos x="13" y="23"/>
                  </a:cxn>
                  <a:cxn ang="0">
                    <a:pos x="7" y="34"/>
                  </a:cxn>
                  <a:cxn ang="0">
                    <a:pos x="2" y="45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0" y="68"/>
                  </a:cxn>
                  <a:cxn ang="0">
                    <a:pos x="4" y="49"/>
                  </a:cxn>
                  <a:cxn ang="0">
                    <a:pos x="13" y="32"/>
                  </a:cxn>
                  <a:cxn ang="0">
                    <a:pos x="23" y="15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92" y="161"/>
                  </a:cxn>
                  <a:cxn ang="0">
                    <a:pos x="296" y="155"/>
                  </a:cxn>
                  <a:cxn ang="0">
                    <a:pos x="300" y="150"/>
                  </a:cxn>
                  <a:cxn ang="0">
                    <a:pos x="300" y="142"/>
                  </a:cxn>
                  <a:cxn ang="0">
                    <a:pos x="300" y="136"/>
                  </a:cxn>
                  <a:cxn ang="0">
                    <a:pos x="298" y="150"/>
                  </a:cxn>
                  <a:cxn ang="0">
                    <a:pos x="292" y="161"/>
                  </a:cxn>
                </a:cxnLst>
                <a:rect l="0" t="0" r="r" b="b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49" name="Freeform 449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3" y="13"/>
                  </a:cxn>
                  <a:cxn ang="0">
                    <a:pos x="13" y="28"/>
                  </a:cxn>
                  <a:cxn ang="0">
                    <a:pos x="8" y="44"/>
                  </a:cxn>
                  <a:cxn ang="0">
                    <a:pos x="2" y="61"/>
                  </a:cxn>
                  <a:cxn ang="0">
                    <a:pos x="2" y="61"/>
                  </a:cxn>
                  <a:cxn ang="0">
                    <a:pos x="2" y="62"/>
                  </a:cxn>
                  <a:cxn ang="0">
                    <a:pos x="0" y="72"/>
                  </a:cxn>
                  <a:cxn ang="0">
                    <a:pos x="0" y="81"/>
                  </a:cxn>
                  <a:cxn ang="0">
                    <a:pos x="6" y="59"/>
                  </a:cxn>
                  <a:cxn ang="0">
                    <a:pos x="13" y="38"/>
                  </a:cxn>
                  <a:cxn ang="0">
                    <a:pos x="25" y="19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00" y="152"/>
                  </a:cxn>
                  <a:cxn ang="0">
                    <a:pos x="302" y="148"/>
                  </a:cxn>
                  <a:cxn ang="0">
                    <a:pos x="302" y="146"/>
                  </a:cxn>
                  <a:cxn ang="0">
                    <a:pos x="302" y="138"/>
                  </a:cxn>
                  <a:cxn ang="0">
                    <a:pos x="302" y="133"/>
                  </a:cxn>
                  <a:cxn ang="0">
                    <a:pos x="296" y="150"/>
                  </a:cxn>
                  <a:cxn ang="0">
                    <a:pos x="290" y="165"/>
                  </a:cxn>
                  <a:cxn ang="0">
                    <a:pos x="292" y="165"/>
                  </a:cxn>
                  <a:cxn ang="0">
                    <a:pos x="292" y="163"/>
                  </a:cxn>
                  <a:cxn ang="0">
                    <a:pos x="296" y="157"/>
                  </a:cxn>
                  <a:cxn ang="0">
                    <a:pos x="300" y="152"/>
                  </a:cxn>
                </a:cxnLst>
                <a:rect l="0" t="0" r="r" b="b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50" name="Freeform 450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5" y="15"/>
                  </a:cxn>
                  <a:cxn ang="0">
                    <a:pos x="15" y="32"/>
                  </a:cxn>
                  <a:cxn ang="0">
                    <a:pos x="6" y="49"/>
                  </a:cxn>
                  <a:cxn ang="0">
                    <a:pos x="2" y="68"/>
                  </a:cxn>
                  <a:cxn ang="0">
                    <a:pos x="0" y="78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2" y="91"/>
                  </a:cxn>
                  <a:cxn ang="0">
                    <a:pos x="4" y="78"/>
                  </a:cxn>
                  <a:cxn ang="0">
                    <a:pos x="6" y="64"/>
                  </a:cxn>
                  <a:cxn ang="0">
                    <a:pos x="9" y="53"/>
                  </a:cxn>
                  <a:cxn ang="0">
                    <a:pos x="13" y="42"/>
                  </a:cxn>
                  <a:cxn ang="0">
                    <a:pos x="19" y="30"/>
                  </a:cxn>
                  <a:cxn ang="0">
                    <a:pos x="27" y="21"/>
                  </a:cxn>
                  <a:cxn ang="0">
                    <a:pos x="32" y="9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294" y="161"/>
                  </a:cxn>
                  <a:cxn ang="0">
                    <a:pos x="300" y="150"/>
                  </a:cxn>
                  <a:cxn ang="0">
                    <a:pos x="302" y="136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4" y="150"/>
                  </a:cxn>
                  <a:cxn ang="0">
                    <a:pos x="286" y="169"/>
                  </a:cxn>
                  <a:cxn ang="0">
                    <a:pos x="290" y="165"/>
                  </a:cxn>
                  <a:cxn ang="0">
                    <a:pos x="292" y="163"/>
                  </a:cxn>
                  <a:cxn ang="0">
                    <a:pos x="294" y="163"/>
                  </a:cxn>
                  <a:cxn ang="0">
                    <a:pos x="294" y="161"/>
                  </a:cxn>
                </a:cxnLst>
                <a:rect l="0" t="0" r="r" b="b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51" name="Freeform 451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5" y="19"/>
                  </a:cxn>
                  <a:cxn ang="0">
                    <a:pos x="13" y="38"/>
                  </a:cxn>
                  <a:cxn ang="0">
                    <a:pos x="6" y="59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2" y="89"/>
                  </a:cxn>
                  <a:cxn ang="0">
                    <a:pos x="4" y="93"/>
                  </a:cxn>
                  <a:cxn ang="0">
                    <a:pos x="4" y="80"/>
                  </a:cxn>
                  <a:cxn ang="0">
                    <a:pos x="8" y="68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4" y="11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38" y="0"/>
                  </a:cxn>
                  <a:cxn ang="0">
                    <a:pos x="290" y="165"/>
                  </a:cxn>
                  <a:cxn ang="0">
                    <a:pos x="296" y="150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8" y="129"/>
                  </a:cxn>
                  <a:cxn ang="0">
                    <a:pos x="292" y="152"/>
                  </a:cxn>
                  <a:cxn ang="0">
                    <a:pos x="283" y="172"/>
                  </a:cxn>
                  <a:cxn ang="0">
                    <a:pos x="288" y="169"/>
                  </a:cxn>
                  <a:cxn ang="0">
                    <a:pos x="290" y="165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52" name="Freeform 452"/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0" y="9"/>
                  </a:cxn>
                  <a:cxn ang="0">
                    <a:pos x="25" y="21"/>
                  </a:cxn>
                  <a:cxn ang="0">
                    <a:pos x="17" y="30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4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4" y="83"/>
                  </a:cxn>
                  <a:cxn ang="0">
                    <a:pos x="6" y="70"/>
                  </a:cxn>
                  <a:cxn ang="0">
                    <a:pos x="9" y="57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6" y="21"/>
                  </a:cxn>
                  <a:cxn ang="0">
                    <a:pos x="36" y="11"/>
                  </a:cxn>
                  <a:cxn ang="0">
                    <a:pos x="44" y="2"/>
                  </a:cxn>
                  <a:cxn ang="0">
                    <a:pos x="42" y="2"/>
                  </a:cxn>
                  <a:cxn ang="0">
                    <a:pos x="40" y="0"/>
                  </a:cxn>
                  <a:cxn ang="0">
                    <a:pos x="284" y="169"/>
                  </a:cxn>
                  <a:cxn ang="0">
                    <a:pos x="292" y="150"/>
                  </a:cxn>
                  <a:cxn ang="0">
                    <a:pos x="298" y="131"/>
                  </a:cxn>
                  <a:cxn ang="0">
                    <a:pos x="296" y="129"/>
                  </a:cxn>
                  <a:cxn ang="0">
                    <a:pos x="294" y="127"/>
                  </a:cxn>
                  <a:cxn ang="0">
                    <a:pos x="292" y="140"/>
                  </a:cxn>
                  <a:cxn ang="0">
                    <a:pos x="288" y="152"/>
                  </a:cxn>
                  <a:cxn ang="0">
                    <a:pos x="283" y="163"/>
                  </a:cxn>
                  <a:cxn ang="0">
                    <a:pos x="277" y="174"/>
                  </a:cxn>
                  <a:cxn ang="0">
                    <a:pos x="281" y="172"/>
                  </a:cxn>
                  <a:cxn ang="0">
                    <a:pos x="284" y="169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53" name="Freeform 453"/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6" y="19"/>
                  </a:cxn>
                  <a:cxn ang="0">
                    <a:pos x="19" y="30"/>
                  </a:cxn>
                  <a:cxn ang="0">
                    <a:pos x="13" y="42"/>
                  </a:cxn>
                  <a:cxn ang="0">
                    <a:pos x="9" y="53"/>
                  </a:cxn>
                  <a:cxn ang="0">
                    <a:pos x="6" y="66"/>
                  </a:cxn>
                  <a:cxn ang="0">
                    <a:pos x="2" y="78"/>
                  </a:cxn>
                  <a:cxn ang="0">
                    <a:pos x="2" y="91"/>
                  </a:cxn>
                  <a:cxn ang="0">
                    <a:pos x="4" y="95"/>
                  </a:cxn>
                  <a:cxn ang="0">
                    <a:pos x="4" y="98"/>
                  </a:cxn>
                  <a:cxn ang="0">
                    <a:pos x="4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6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6" y="9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81" y="170"/>
                  </a:cxn>
                  <a:cxn ang="0">
                    <a:pos x="290" y="150"/>
                  </a:cxn>
                  <a:cxn ang="0">
                    <a:pos x="296" y="127"/>
                  </a:cxn>
                  <a:cxn ang="0">
                    <a:pos x="294" y="125"/>
                  </a:cxn>
                  <a:cxn ang="0">
                    <a:pos x="292" y="123"/>
                  </a:cxn>
                  <a:cxn ang="0">
                    <a:pos x="290" y="138"/>
                  </a:cxn>
                  <a:cxn ang="0">
                    <a:pos x="284" y="152"/>
                  </a:cxn>
                  <a:cxn ang="0">
                    <a:pos x="281" y="165"/>
                  </a:cxn>
                  <a:cxn ang="0">
                    <a:pos x="273" y="176"/>
                  </a:cxn>
                  <a:cxn ang="0">
                    <a:pos x="277" y="172"/>
                  </a:cxn>
                  <a:cxn ang="0">
                    <a:pos x="281" y="170"/>
                  </a:cxn>
                </a:cxnLst>
                <a:rect l="0" t="0" r="r" b="b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54" name="Freeform 454"/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9"/>
                  </a:cxn>
                  <a:cxn ang="0">
                    <a:pos x="24" y="19"/>
                  </a:cxn>
                  <a:cxn ang="0">
                    <a:pos x="19" y="30"/>
                  </a:cxn>
                  <a:cxn ang="0">
                    <a:pos x="13" y="43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2" y="95"/>
                  </a:cxn>
                  <a:cxn ang="0">
                    <a:pos x="2" y="98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1"/>
                  </a:cxn>
                  <a:cxn ang="0">
                    <a:pos x="36" y="11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75" y="172"/>
                  </a:cxn>
                  <a:cxn ang="0">
                    <a:pos x="281" y="161"/>
                  </a:cxn>
                  <a:cxn ang="0">
                    <a:pos x="286" y="150"/>
                  </a:cxn>
                  <a:cxn ang="0">
                    <a:pos x="290" y="138"/>
                  </a:cxn>
                  <a:cxn ang="0">
                    <a:pos x="292" y="125"/>
                  </a:cxn>
                  <a:cxn ang="0">
                    <a:pos x="292" y="123"/>
                  </a:cxn>
                  <a:cxn ang="0">
                    <a:pos x="290" y="123"/>
                  </a:cxn>
                  <a:cxn ang="0">
                    <a:pos x="290" y="123"/>
                  </a:cxn>
                  <a:cxn ang="0">
                    <a:pos x="288" y="123"/>
                  </a:cxn>
                  <a:cxn ang="0">
                    <a:pos x="286" y="138"/>
                  </a:cxn>
                  <a:cxn ang="0">
                    <a:pos x="281" y="153"/>
                  </a:cxn>
                  <a:cxn ang="0">
                    <a:pos x="275" y="167"/>
                  </a:cxn>
                  <a:cxn ang="0">
                    <a:pos x="265" y="180"/>
                  </a:cxn>
                  <a:cxn ang="0">
                    <a:pos x="271" y="176"/>
                  </a:cxn>
                  <a:cxn ang="0">
                    <a:pos x="275" y="172"/>
                  </a:cxn>
                </a:cxnLst>
                <a:rect l="0" t="0" r="r" b="b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55" name="Freeform 455"/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9"/>
                  </a:cxn>
                  <a:cxn ang="0">
                    <a:pos x="24" y="21"/>
                  </a:cxn>
                  <a:cxn ang="0">
                    <a:pos x="17" y="32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2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269" y="176"/>
                  </a:cxn>
                  <a:cxn ang="0">
                    <a:pos x="277" y="165"/>
                  </a:cxn>
                  <a:cxn ang="0">
                    <a:pos x="280" y="152"/>
                  </a:cxn>
                  <a:cxn ang="0">
                    <a:pos x="286" y="138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6" y="123"/>
                  </a:cxn>
                  <a:cxn ang="0">
                    <a:pos x="284" y="121"/>
                  </a:cxn>
                  <a:cxn ang="0">
                    <a:pos x="282" y="138"/>
                  </a:cxn>
                  <a:cxn ang="0">
                    <a:pos x="277" y="155"/>
                  </a:cxn>
                  <a:cxn ang="0">
                    <a:pos x="269" y="170"/>
                  </a:cxn>
                  <a:cxn ang="0">
                    <a:pos x="260" y="186"/>
                  </a:cxn>
                  <a:cxn ang="0">
                    <a:pos x="263" y="180"/>
                  </a:cxn>
                  <a:cxn ang="0">
                    <a:pos x="269" y="176"/>
                  </a:cxn>
                </a:cxnLst>
                <a:rect l="0" t="0" r="r" b="b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56" name="Freeform 456"/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1"/>
                  </a:cxn>
                  <a:cxn ang="0">
                    <a:pos x="24" y="21"/>
                  </a:cxn>
                  <a:cxn ang="0">
                    <a:pos x="17" y="34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1" y="102"/>
                  </a:cxn>
                  <a:cxn ang="0">
                    <a:pos x="3" y="104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7"/>
                  </a:cxn>
                  <a:cxn ang="0">
                    <a:pos x="20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1" y="0"/>
                  </a:cxn>
                  <a:cxn ang="0">
                    <a:pos x="261" y="180"/>
                  </a:cxn>
                  <a:cxn ang="0">
                    <a:pos x="271" y="167"/>
                  </a:cxn>
                  <a:cxn ang="0">
                    <a:pos x="277" y="153"/>
                  </a:cxn>
                  <a:cxn ang="0">
                    <a:pos x="282" y="138"/>
                  </a:cxn>
                  <a:cxn ang="0">
                    <a:pos x="284" y="123"/>
                  </a:cxn>
                  <a:cxn ang="0">
                    <a:pos x="282" y="121"/>
                  </a:cxn>
                  <a:cxn ang="0">
                    <a:pos x="280" y="121"/>
                  </a:cxn>
                  <a:cxn ang="0">
                    <a:pos x="277" y="140"/>
                  </a:cxn>
                  <a:cxn ang="0">
                    <a:pos x="271" y="157"/>
                  </a:cxn>
                  <a:cxn ang="0">
                    <a:pos x="261" y="174"/>
                  </a:cxn>
                  <a:cxn ang="0">
                    <a:pos x="250" y="189"/>
                  </a:cxn>
                  <a:cxn ang="0">
                    <a:pos x="256" y="186"/>
                  </a:cxn>
                  <a:cxn ang="0">
                    <a:pos x="261" y="180"/>
                  </a:cxn>
                </a:cxnLst>
                <a:rect l="0" t="0" r="r" b="b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57" name="Freeform 457"/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8" y="32"/>
                  </a:cxn>
                  <a:cxn ang="0">
                    <a:pos x="12" y="43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7"/>
                  </a:cxn>
                  <a:cxn ang="0">
                    <a:pos x="16" y="45"/>
                  </a:cxn>
                  <a:cxn ang="0">
                    <a:pos x="21" y="32"/>
                  </a:cxn>
                  <a:cxn ang="0">
                    <a:pos x="29" y="21"/>
                  </a:cxn>
                  <a:cxn ang="0">
                    <a:pos x="38" y="11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57" y="184"/>
                  </a:cxn>
                  <a:cxn ang="0">
                    <a:pos x="266" y="168"/>
                  </a:cxn>
                  <a:cxn ang="0">
                    <a:pos x="274" y="153"/>
                  </a:cxn>
                  <a:cxn ang="0">
                    <a:pos x="279" y="136"/>
                  </a:cxn>
                  <a:cxn ang="0">
                    <a:pos x="281" y="119"/>
                  </a:cxn>
                  <a:cxn ang="0">
                    <a:pos x="281" y="119"/>
                  </a:cxn>
                  <a:cxn ang="0">
                    <a:pos x="279" y="119"/>
                  </a:cxn>
                  <a:cxn ang="0">
                    <a:pos x="274" y="140"/>
                  </a:cxn>
                  <a:cxn ang="0">
                    <a:pos x="266" y="159"/>
                  </a:cxn>
                  <a:cxn ang="0">
                    <a:pos x="257" y="176"/>
                  </a:cxn>
                  <a:cxn ang="0">
                    <a:pos x="243" y="193"/>
                  </a:cxn>
                  <a:cxn ang="0">
                    <a:pos x="249" y="187"/>
                  </a:cxn>
                  <a:cxn ang="0">
                    <a:pos x="257" y="184"/>
                  </a:cxn>
                </a:cxnLst>
                <a:rect l="0" t="0" r="r" b="b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58" name="Freeform 458"/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6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47" y="187"/>
                  </a:cxn>
                  <a:cxn ang="0">
                    <a:pos x="258" y="172"/>
                  </a:cxn>
                  <a:cxn ang="0">
                    <a:pos x="268" y="155"/>
                  </a:cxn>
                  <a:cxn ang="0">
                    <a:pos x="274" y="138"/>
                  </a:cxn>
                  <a:cxn ang="0">
                    <a:pos x="277" y="119"/>
                  </a:cxn>
                  <a:cxn ang="0">
                    <a:pos x="277" y="119"/>
                  </a:cxn>
                  <a:cxn ang="0">
                    <a:pos x="275" y="117"/>
                  </a:cxn>
                  <a:cxn ang="0">
                    <a:pos x="272" y="131"/>
                  </a:cxn>
                  <a:cxn ang="0">
                    <a:pos x="270" y="142"/>
                  </a:cxn>
                  <a:cxn ang="0">
                    <a:pos x="266" y="151"/>
                  </a:cxn>
                  <a:cxn ang="0">
                    <a:pos x="260" y="163"/>
                  </a:cxn>
                  <a:cxn ang="0">
                    <a:pos x="249" y="182"/>
                  </a:cxn>
                  <a:cxn ang="0">
                    <a:pos x="234" y="199"/>
                  </a:cxn>
                  <a:cxn ang="0">
                    <a:pos x="239" y="193"/>
                  </a:cxn>
                  <a:cxn ang="0">
                    <a:pos x="247" y="187"/>
                  </a:cxn>
                </a:cxnLst>
                <a:rect l="0" t="0" r="r" b="b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59" name="Freeform 459"/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11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2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2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39" y="193"/>
                  </a:cxn>
                  <a:cxn ang="0">
                    <a:pos x="253" y="176"/>
                  </a:cxn>
                  <a:cxn ang="0">
                    <a:pos x="262" y="159"/>
                  </a:cxn>
                  <a:cxn ang="0">
                    <a:pos x="270" y="140"/>
                  </a:cxn>
                  <a:cxn ang="0">
                    <a:pos x="275" y="119"/>
                  </a:cxn>
                  <a:cxn ang="0">
                    <a:pos x="273" y="119"/>
                  </a:cxn>
                  <a:cxn ang="0">
                    <a:pos x="272" y="117"/>
                  </a:cxn>
                  <a:cxn ang="0">
                    <a:pos x="268" y="131"/>
                  </a:cxn>
                  <a:cxn ang="0">
                    <a:pos x="266" y="142"/>
                  </a:cxn>
                  <a:cxn ang="0">
                    <a:pos x="260" y="153"/>
                  </a:cxn>
                  <a:cxn ang="0">
                    <a:pos x="254" y="165"/>
                  </a:cxn>
                  <a:cxn ang="0">
                    <a:pos x="249" y="174"/>
                  </a:cxn>
                  <a:cxn ang="0">
                    <a:pos x="241" y="184"/>
                  </a:cxn>
                  <a:cxn ang="0">
                    <a:pos x="234" y="193"/>
                  </a:cxn>
                  <a:cxn ang="0">
                    <a:pos x="224" y="201"/>
                  </a:cxn>
                  <a:cxn ang="0">
                    <a:pos x="230" y="199"/>
                  </a:cxn>
                  <a:cxn ang="0">
                    <a:pos x="239" y="193"/>
                  </a:cxn>
                </a:cxnLst>
                <a:rect l="0" t="0" r="r" b="b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60" name="Freeform 460"/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2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2" y="56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9" y="20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30" y="197"/>
                  </a:cxn>
                  <a:cxn ang="0">
                    <a:pos x="245" y="180"/>
                  </a:cxn>
                  <a:cxn ang="0">
                    <a:pos x="256" y="161"/>
                  </a:cxn>
                  <a:cxn ang="0">
                    <a:pos x="262" y="149"/>
                  </a:cxn>
                  <a:cxn ang="0">
                    <a:pos x="266" y="140"/>
                  </a:cxn>
                  <a:cxn ang="0">
                    <a:pos x="268" y="129"/>
                  </a:cxn>
                  <a:cxn ang="0">
                    <a:pos x="271" y="115"/>
                  </a:cxn>
                  <a:cxn ang="0">
                    <a:pos x="270" y="115"/>
                  </a:cxn>
                  <a:cxn ang="0">
                    <a:pos x="268" y="115"/>
                  </a:cxn>
                  <a:cxn ang="0">
                    <a:pos x="264" y="129"/>
                  </a:cxn>
                  <a:cxn ang="0">
                    <a:pos x="262" y="140"/>
                  </a:cxn>
                  <a:cxn ang="0">
                    <a:pos x="256" y="151"/>
                  </a:cxn>
                  <a:cxn ang="0">
                    <a:pos x="251" y="163"/>
                  </a:cxn>
                  <a:cxn ang="0">
                    <a:pos x="245" y="172"/>
                  </a:cxn>
                  <a:cxn ang="0">
                    <a:pos x="237" y="182"/>
                  </a:cxn>
                  <a:cxn ang="0">
                    <a:pos x="230" y="191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4" y="199"/>
                  </a:cxn>
                  <a:cxn ang="0">
                    <a:pos x="230" y="197"/>
                  </a:cxn>
                </a:cxnLst>
                <a:rect l="0" t="0" r="r" b="b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61" name="Freeform 461"/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1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1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1" y="56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3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20" y="199"/>
                  </a:cxn>
                  <a:cxn ang="0">
                    <a:pos x="230" y="191"/>
                  </a:cxn>
                  <a:cxn ang="0">
                    <a:pos x="237" y="182"/>
                  </a:cxn>
                  <a:cxn ang="0">
                    <a:pos x="245" y="172"/>
                  </a:cxn>
                  <a:cxn ang="0">
                    <a:pos x="250" y="163"/>
                  </a:cxn>
                  <a:cxn ang="0">
                    <a:pos x="256" y="151"/>
                  </a:cxn>
                  <a:cxn ang="0">
                    <a:pos x="262" y="140"/>
                  </a:cxn>
                  <a:cxn ang="0">
                    <a:pos x="264" y="129"/>
                  </a:cxn>
                  <a:cxn ang="0">
                    <a:pos x="268" y="115"/>
                  </a:cxn>
                  <a:cxn ang="0">
                    <a:pos x="266" y="115"/>
                  </a:cxn>
                  <a:cxn ang="0">
                    <a:pos x="264" y="115"/>
                  </a:cxn>
                  <a:cxn ang="0">
                    <a:pos x="260" y="127"/>
                  </a:cxn>
                  <a:cxn ang="0">
                    <a:pos x="258" y="140"/>
                  </a:cxn>
                  <a:cxn ang="0">
                    <a:pos x="252" y="151"/>
                  </a:cxn>
                  <a:cxn ang="0">
                    <a:pos x="247" y="161"/>
                  </a:cxn>
                  <a:cxn ang="0">
                    <a:pos x="241" y="172"/>
                  </a:cxn>
                  <a:cxn ang="0">
                    <a:pos x="233" y="182"/>
                  </a:cxn>
                  <a:cxn ang="0">
                    <a:pos x="226" y="189"/>
                  </a:cxn>
                  <a:cxn ang="0">
                    <a:pos x="216" y="197"/>
                  </a:cxn>
                  <a:cxn ang="0">
                    <a:pos x="218" y="199"/>
                  </a:cxn>
                  <a:cxn ang="0">
                    <a:pos x="218" y="199"/>
                  </a:cxn>
                  <a:cxn ang="0">
                    <a:pos x="220" y="199"/>
                  </a:cxn>
                  <a:cxn ang="0">
                    <a:pos x="220" y="199"/>
                  </a:cxn>
                </a:cxnLst>
                <a:rect l="0" t="0" r="r" b="b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18" y="199"/>
                    </a:lnTo>
                    <a:lnTo>
                      <a:pt x="220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62" name="Freeform 462"/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18"/>
                  </a:cxn>
                  <a:cxn ang="0">
                    <a:pos x="17" y="30"/>
                  </a:cxn>
                  <a:cxn ang="0">
                    <a:pos x="11" y="43"/>
                  </a:cxn>
                  <a:cxn ang="0">
                    <a:pos x="8" y="54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0" y="94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4" y="94"/>
                  </a:cxn>
                  <a:cxn ang="0">
                    <a:pos x="6" y="81"/>
                  </a:cxn>
                  <a:cxn ang="0">
                    <a:pos x="8" y="68"/>
                  </a:cxn>
                  <a:cxn ang="0">
                    <a:pos x="11" y="56"/>
                  </a:cxn>
                  <a:cxn ang="0">
                    <a:pos x="15" y="43"/>
                  </a:cxn>
                  <a:cxn ang="0">
                    <a:pos x="21" y="32"/>
                  </a:cxn>
                  <a:cxn ang="0">
                    <a:pos x="28" y="20"/>
                  </a:cxn>
                  <a:cxn ang="0">
                    <a:pos x="36" y="11"/>
                  </a:cxn>
                  <a:cxn ang="0">
                    <a:pos x="45" y="1"/>
                  </a:cxn>
                  <a:cxn ang="0">
                    <a:pos x="44" y="1"/>
                  </a:cxn>
                  <a:cxn ang="0">
                    <a:pos x="42" y="0"/>
                  </a:cxn>
                  <a:cxn ang="0">
                    <a:pos x="216" y="197"/>
                  </a:cxn>
                  <a:cxn ang="0">
                    <a:pos x="226" y="189"/>
                  </a:cxn>
                  <a:cxn ang="0">
                    <a:pos x="233" y="180"/>
                  </a:cxn>
                  <a:cxn ang="0">
                    <a:pos x="241" y="170"/>
                  </a:cxn>
                  <a:cxn ang="0">
                    <a:pos x="247" y="161"/>
                  </a:cxn>
                  <a:cxn ang="0">
                    <a:pos x="252" y="149"/>
                  </a:cxn>
                  <a:cxn ang="0">
                    <a:pos x="258" y="138"/>
                  </a:cxn>
                  <a:cxn ang="0">
                    <a:pos x="260" y="127"/>
                  </a:cxn>
                  <a:cxn ang="0">
                    <a:pos x="264" y="113"/>
                  </a:cxn>
                  <a:cxn ang="0">
                    <a:pos x="262" y="113"/>
                  </a:cxn>
                  <a:cxn ang="0">
                    <a:pos x="260" y="113"/>
                  </a:cxn>
                  <a:cxn ang="0">
                    <a:pos x="256" y="125"/>
                  </a:cxn>
                  <a:cxn ang="0">
                    <a:pos x="254" y="136"/>
                  </a:cxn>
                  <a:cxn ang="0">
                    <a:pos x="248" y="147"/>
                  </a:cxn>
                  <a:cxn ang="0">
                    <a:pos x="243" y="159"/>
                  </a:cxn>
                  <a:cxn ang="0">
                    <a:pos x="237" y="168"/>
                  </a:cxn>
                  <a:cxn ang="0">
                    <a:pos x="230" y="178"/>
                  </a:cxn>
                  <a:cxn ang="0">
                    <a:pos x="222" y="187"/>
                  </a:cxn>
                  <a:cxn ang="0">
                    <a:pos x="212" y="195"/>
                  </a:cxn>
                  <a:cxn ang="0">
                    <a:pos x="214" y="195"/>
                  </a:cxn>
                  <a:cxn ang="0">
                    <a:pos x="216" y="197"/>
                  </a:cxn>
                </a:cxnLst>
                <a:rect l="0" t="0" r="r" b="b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63" name="Freeform 463"/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0"/>
                  </a:cxn>
                  <a:cxn ang="0">
                    <a:pos x="25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6" y="80"/>
                  </a:cxn>
                  <a:cxn ang="0">
                    <a:pos x="7" y="67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8" y="21"/>
                  </a:cxn>
                  <a:cxn ang="0">
                    <a:pos x="36" y="12"/>
                  </a:cxn>
                  <a:cxn ang="0">
                    <a:pos x="43" y="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12" y="194"/>
                  </a:cxn>
                  <a:cxn ang="0">
                    <a:pos x="222" y="186"/>
                  </a:cxn>
                  <a:cxn ang="0">
                    <a:pos x="229" y="179"/>
                  </a:cxn>
                  <a:cxn ang="0">
                    <a:pos x="237" y="169"/>
                  </a:cxn>
                  <a:cxn ang="0">
                    <a:pos x="243" y="158"/>
                  </a:cxn>
                  <a:cxn ang="0">
                    <a:pos x="248" y="148"/>
                  </a:cxn>
                  <a:cxn ang="0">
                    <a:pos x="254" y="137"/>
                  </a:cxn>
                  <a:cxn ang="0">
                    <a:pos x="256" y="124"/>
                  </a:cxn>
                  <a:cxn ang="0">
                    <a:pos x="260" y="112"/>
                  </a:cxn>
                  <a:cxn ang="0">
                    <a:pos x="258" y="112"/>
                  </a:cxn>
                  <a:cxn ang="0">
                    <a:pos x="256" y="112"/>
                  </a:cxn>
                  <a:cxn ang="0">
                    <a:pos x="254" y="124"/>
                  </a:cxn>
                  <a:cxn ang="0">
                    <a:pos x="250" y="135"/>
                  </a:cxn>
                  <a:cxn ang="0">
                    <a:pos x="245" y="146"/>
                  </a:cxn>
                  <a:cxn ang="0">
                    <a:pos x="241" y="156"/>
                  </a:cxn>
                  <a:cxn ang="0">
                    <a:pos x="233" y="167"/>
                  </a:cxn>
                  <a:cxn ang="0">
                    <a:pos x="226" y="175"/>
                  </a:cxn>
                  <a:cxn ang="0">
                    <a:pos x="218" y="184"/>
                  </a:cxn>
                  <a:cxn ang="0">
                    <a:pos x="210" y="192"/>
                  </a:cxn>
                  <a:cxn ang="0">
                    <a:pos x="210" y="194"/>
                  </a:cxn>
                  <a:cxn ang="0">
                    <a:pos x="212" y="194"/>
                  </a:cxn>
                </a:cxnLst>
                <a:rect l="0" t="0" r="r" b="b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64" name="Freeform 464"/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5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5" y="80"/>
                  </a:cxn>
                  <a:cxn ang="0">
                    <a:pos x="7" y="69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6" y="23"/>
                  </a:cxn>
                  <a:cxn ang="0">
                    <a:pos x="34" y="12"/>
                  </a:cxn>
                  <a:cxn ang="0">
                    <a:pos x="43" y="4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208" y="194"/>
                  </a:cxn>
                  <a:cxn ang="0">
                    <a:pos x="218" y="186"/>
                  </a:cxn>
                  <a:cxn ang="0">
                    <a:pos x="226" y="177"/>
                  </a:cxn>
                  <a:cxn ang="0">
                    <a:pos x="233" y="167"/>
                  </a:cxn>
                  <a:cxn ang="0">
                    <a:pos x="239" y="158"/>
                  </a:cxn>
                  <a:cxn ang="0">
                    <a:pos x="244" y="146"/>
                  </a:cxn>
                  <a:cxn ang="0">
                    <a:pos x="250" y="135"/>
                  </a:cxn>
                  <a:cxn ang="0">
                    <a:pos x="252" y="124"/>
                  </a:cxn>
                  <a:cxn ang="0">
                    <a:pos x="256" y="112"/>
                  </a:cxn>
                  <a:cxn ang="0">
                    <a:pos x="254" y="112"/>
                  </a:cxn>
                  <a:cxn ang="0">
                    <a:pos x="252" y="112"/>
                  </a:cxn>
                  <a:cxn ang="0">
                    <a:pos x="250" y="124"/>
                  </a:cxn>
                  <a:cxn ang="0">
                    <a:pos x="246" y="135"/>
                  </a:cxn>
                  <a:cxn ang="0">
                    <a:pos x="241" y="146"/>
                  </a:cxn>
                  <a:cxn ang="0">
                    <a:pos x="237" y="156"/>
                  </a:cxn>
                  <a:cxn ang="0">
                    <a:pos x="229" y="165"/>
                  </a:cxn>
                  <a:cxn ang="0">
                    <a:pos x="224" y="175"/>
                  </a:cxn>
                  <a:cxn ang="0">
                    <a:pos x="214" y="182"/>
                  </a:cxn>
                  <a:cxn ang="0">
                    <a:pos x="207" y="190"/>
                  </a:cxn>
                  <a:cxn ang="0">
                    <a:pos x="208" y="192"/>
                  </a:cxn>
                  <a:cxn ang="0">
                    <a:pos x="208" y="194"/>
                  </a:cxn>
                </a:cxnLst>
                <a:rect l="0" t="0" r="r" b="b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65" name="Freeform 465"/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3" y="65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0" y="95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3" y="99"/>
                  </a:cxn>
                  <a:cxn ang="0">
                    <a:pos x="3" y="99"/>
                  </a:cxn>
                  <a:cxn ang="0">
                    <a:pos x="3" y="95"/>
                  </a:cxn>
                  <a:cxn ang="0">
                    <a:pos x="3" y="91"/>
                  </a:cxn>
                  <a:cxn ang="0">
                    <a:pos x="5" y="80"/>
                  </a:cxn>
                  <a:cxn ang="0">
                    <a:pos x="7" y="67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33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3" y="2"/>
                  </a:cxn>
                  <a:cxn ang="0">
                    <a:pos x="41" y="2"/>
                  </a:cxn>
                  <a:cxn ang="0">
                    <a:pos x="39" y="0"/>
                  </a:cxn>
                  <a:cxn ang="0">
                    <a:pos x="206" y="190"/>
                  </a:cxn>
                  <a:cxn ang="0">
                    <a:pos x="214" y="182"/>
                  </a:cxn>
                  <a:cxn ang="0">
                    <a:pos x="222" y="173"/>
                  </a:cxn>
                  <a:cxn ang="0">
                    <a:pos x="229" y="165"/>
                  </a:cxn>
                  <a:cxn ang="0">
                    <a:pos x="237" y="154"/>
                  </a:cxn>
                  <a:cxn ang="0">
                    <a:pos x="241" y="144"/>
                  </a:cxn>
                  <a:cxn ang="0">
                    <a:pos x="246" y="133"/>
                  </a:cxn>
                  <a:cxn ang="0">
                    <a:pos x="250" y="122"/>
                  </a:cxn>
                  <a:cxn ang="0">
                    <a:pos x="252" y="110"/>
                  </a:cxn>
                  <a:cxn ang="0">
                    <a:pos x="250" y="110"/>
                  </a:cxn>
                  <a:cxn ang="0">
                    <a:pos x="248" y="108"/>
                  </a:cxn>
                  <a:cxn ang="0">
                    <a:pos x="246" y="122"/>
                  </a:cxn>
                  <a:cxn ang="0">
                    <a:pos x="242" y="133"/>
                  </a:cxn>
                  <a:cxn ang="0">
                    <a:pos x="239" y="143"/>
                  </a:cxn>
                  <a:cxn ang="0">
                    <a:pos x="233" y="154"/>
                  </a:cxn>
                  <a:cxn ang="0">
                    <a:pos x="225" y="163"/>
                  </a:cxn>
                  <a:cxn ang="0">
                    <a:pos x="220" y="171"/>
                  </a:cxn>
                  <a:cxn ang="0">
                    <a:pos x="212" y="180"/>
                  </a:cxn>
                  <a:cxn ang="0">
                    <a:pos x="203" y="188"/>
                  </a:cxn>
                  <a:cxn ang="0">
                    <a:pos x="203" y="188"/>
                  </a:cxn>
                  <a:cxn ang="0">
                    <a:pos x="205" y="188"/>
                  </a:cxn>
                  <a:cxn ang="0">
                    <a:pos x="205" y="190"/>
                  </a:cxn>
                  <a:cxn ang="0">
                    <a:pos x="206" y="190"/>
                  </a:cxn>
                </a:cxnLst>
                <a:rect l="0" t="0" r="r" b="b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66" name="Freeform 466"/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0" y="8"/>
                  </a:cxn>
                  <a:cxn ang="0">
                    <a:pos x="22" y="19"/>
                  </a:cxn>
                  <a:cxn ang="0">
                    <a:pos x="17" y="29"/>
                  </a:cxn>
                  <a:cxn ang="0">
                    <a:pos x="11" y="40"/>
                  </a:cxn>
                  <a:cxn ang="0">
                    <a:pos x="7" y="51"/>
                  </a:cxn>
                  <a:cxn ang="0">
                    <a:pos x="3" y="65"/>
                  </a:cxn>
                  <a:cxn ang="0">
                    <a:pos x="1" y="76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1" y="97"/>
                  </a:cxn>
                  <a:cxn ang="0">
                    <a:pos x="5" y="99"/>
                  </a:cxn>
                  <a:cxn ang="0">
                    <a:pos x="3" y="95"/>
                  </a:cxn>
                  <a:cxn ang="0">
                    <a:pos x="3" y="89"/>
                  </a:cxn>
                  <a:cxn ang="0">
                    <a:pos x="5" y="78"/>
                  </a:cxn>
                  <a:cxn ang="0">
                    <a:pos x="7" y="65"/>
                  </a:cxn>
                  <a:cxn ang="0">
                    <a:pos x="9" y="53"/>
                  </a:cxn>
                  <a:cxn ang="0">
                    <a:pos x="15" y="42"/>
                  </a:cxn>
                  <a:cxn ang="0">
                    <a:pos x="20" y="31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203" y="186"/>
                  </a:cxn>
                  <a:cxn ang="0">
                    <a:pos x="210" y="178"/>
                  </a:cxn>
                  <a:cxn ang="0">
                    <a:pos x="220" y="171"/>
                  </a:cxn>
                  <a:cxn ang="0">
                    <a:pos x="225" y="161"/>
                  </a:cxn>
                  <a:cxn ang="0">
                    <a:pos x="233" y="152"/>
                  </a:cxn>
                  <a:cxn ang="0">
                    <a:pos x="237" y="142"/>
                  </a:cxn>
                  <a:cxn ang="0">
                    <a:pos x="242" y="131"/>
                  </a:cxn>
                  <a:cxn ang="0">
                    <a:pos x="246" y="120"/>
                  </a:cxn>
                  <a:cxn ang="0">
                    <a:pos x="248" y="108"/>
                  </a:cxn>
                  <a:cxn ang="0">
                    <a:pos x="246" y="106"/>
                  </a:cxn>
                  <a:cxn ang="0">
                    <a:pos x="244" y="106"/>
                  </a:cxn>
                  <a:cxn ang="0">
                    <a:pos x="242" y="118"/>
                  </a:cxn>
                  <a:cxn ang="0">
                    <a:pos x="239" y="129"/>
                  </a:cxn>
                  <a:cxn ang="0">
                    <a:pos x="235" y="141"/>
                  </a:cxn>
                  <a:cxn ang="0">
                    <a:pos x="229" y="150"/>
                  </a:cxn>
                  <a:cxn ang="0">
                    <a:pos x="222" y="159"/>
                  </a:cxn>
                  <a:cxn ang="0">
                    <a:pos x="216" y="169"/>
                  </a:cxn>
                  <a:cxn ang="0">
                    <a:pos x="208" y="177"/>
                  </a:cxn>
                  <a:cxn ang="0">
                    <a:pos x="199" y="184"/>
                  </a:cxn>
                  <a:cxn ang="0">
                    <a:pos x="201" y="186"/>
                  </a:cxn>
                  <a:cxn ang="0">
                    <a:pos x="203" y="186"/>
                  </a:cxn>
                  <a:cxn ang="0">
                    <a:pos x="203" y="186"/>
                  </a:cxn>
                  <a:cxn ang="0">
                    <a:pos x="203" y="186"/>
                  </a:cxn>
                </a:cxnLst>
                <a:rect l="0" t="0" r="r" b="b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lnTo>
                      <a:pt x="203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67" name="Freeform 467"/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8" y="31"/>
                  </a:cxn>
                  <a:cxn ang="0">
                    <a:pos x="12" y="40"/>
                  </a:cxn>
                  <a:cxn ang="0">
                    <a:pos x="6" y="53"/>
                  </a:cxn>
                  <a:cxn ang="0">
                    <a:pos x="4" y="65"/>
                  </a:cxn>
                  <a:cxn ang="0">
                    <a:pos x="2" y="78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2" y="99"/>
                  </a:cxn>
                  <a:cxn ang="0">
                    <a:pos x="6" y="99"/>
                  </a:cxn>
                  <a:cxn ang="0">
                    <a:pos x="4" y="95"/>
                  </a:cxn>
                  <a:cxn ang="0">
                    <a:pos x="4" y="89"/>
                  </a:cxn>
                  <a:cxn ang="0">
                    <a:pos x="6" y="78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6" y="42"/>
                  </a:cxn>
                  <a:cxn ang="0">
                    <a:pos x="19" y="32"/>
                  </a:cxn>
                  <a:cxn ang="0">
                    <a:pos x="27" y="21"/>
                  </a:cxn>
                  <a:cxn ang="0">
                    <a:pos x="35" y="13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40" y="0"/>
                  </a:cxn>
                  <a:cxn ang="0">
                    <a:pos x="200" y="186"/>
                  </a:cxn>
                  <a:cxn ang="0">
                    <a:pos x="209" y="178"/>
                  </a:cxn>
                  <a:cxn ang="0">
                    <a:pos x="217" y="169"/>
                  </a:cxn>
                  <a:cxn ang="0">
                    <a:pos x="222" y="161"/>
                  </a:cxn>
                  <a:cxn ang="0">
                    <a:pos x="230" y="152"/>
                  </a:cxn>
                  <a:cxn ang="0">
                    <a:pos x="236" y="141"/>
                  </a:cxn>
                  <a:cxn ang="0">
                    <a:pos x="239" y="131"/>
                  </a:cxn>
                  <a:cxn ang="0">
                    <a:pos x="243" y="120"/>
                  </a:cxn>
                  <a:cxn ang="0">
                    <a:pos x="245" y="106"/>
                  </a:cxn>
                  <a:cxn ang="0">
                    <a:pos x="243" y="106"/>
                  </a:cxn>
                  <a:cxn ang="0">
                    <a:pos x="241" y="106"/>
                  </a:cxn>
                  <a:cxn ang="0">
                    <a:pos x="239" y="118"/>
                  </a:cxn>
                  <a:cxn ang="0">
                    <a:pos x="236" y="129"/>
                  </a:cxn>
                  <a:cxn ang="0">
                    <a:pos x="232" y="141"/>
                  </a:cxn>
                  <a:cxn ang="0">
                    <a:pos x="226" y="150"/>
                  </a:cxn>
                  <a:cxn ang="0">
                    <a:pos x="221" y="159"/>
                  </a:cxn>
                  <a:cxn ang="0">
                    <a:pos x="213" y="169"/>
                  </a:cxn>
                  <a:cxn ang="0">
                    <a:pos x="205" y="177"/>
                  </a:cxn>
                  <a:cxn ang="0">
                    <a:pos x="196" y="184"/>
                  </a:cxn>
                  <a:cxn ang="0">
                    <a:pos x="198" y="184"/>
                  </a:cxn>
                  <a:cxn ang="0">
                    <a:pos x="200" y="186"/>
                  </a:cxn>
                </a:cxnLst>
                <a:rect l="0" t="0" r="r" b="b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68" name="Freeform 468"/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7" y="29"/>
                  </a:cxn>
                  <a:cxn ang="0">
                    <a:pos x="12" y="40"/>
                  </a:cxn>
                  <a:cxn ang="0">
                    <a:pos x="6" y="51"/>
                  </a:cxn>
                  <a:cxn ang="0">
                    <a:pos x="4" y="63"/>
                  </a:cxn>
                  <a:cxn ang="0">
                    <a:pos x="2" y="76"/>
                  </a:cxn>
                  <a:cxn ang="0">
                    <a:pos x="0" y="87"/>
                  </a:cxn>
                  <a:cxn ang="0">
                    <a:pos x="0" y="93"/>
                  </a:cxn>
                  <a:cxn ang="0">
                    <a:pos x="2" y="97"/>
                  </a:cxn>
                  <a:cxn ang="0">
                    <a:pos x="4" y="97"/>
                  </a:cxn>
                  <a:cxn ang="0">
                    <a:pos x="6" y="99"/>
                  </a:cxn>
                  <a:cxn ang="0">
                    <a:pos x="4" y="93"/>
                  </a:cxn>
                  <a:cxn ang="0">
                    <a:pos x="4" y="87"/>
                  </a:cxn>
                  <a:cxn ang="0">
                    <a:pos x="6" y="76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4" y="42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3" y="11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8" y="0"/>
                  </a:cxn>
                  <a:cxn ang="0">
                    <a:pos x="196" y="182"/>
                  </a:cxn>
                  <a:cxn ang="0">
                    <a:pos x="205" y="175"/>
                  </a:cxn>
                  <a:cxn ang="0">
                    <a:pos x="213" y="167"/>
                  </a:cxn>
                  <a:cxn ang="0">
                    <a:pos x="219" y="157"/>
                  </a:cxn>
                  <a:cxn ang="0">
                    <a:pos x="226" y="148"/>
                  </a:cxn>
                  <a:cxn ang="0">
                    <a:pos x="232" y="139"/>
                  </a:cxn>
                  <a:cxn ang="0">
                    <a:pos x="236" y="127"/>
                  </a:cxn>
                  <a:cxn ang="0">
                    <a:pos x="239" y="116"/>
                  </a:cxn>
                  <a:cxn ang="0">
                    <a:pos x="241" y="104"/>
                  </a:cxn>
                  <a:cxn ang="0">
                    <a:pos x="239" y="104"/>
                  </a:cxn>
                  <a:cxn ang="0">
                    <a:pos x="237" y="104"/>
                  </a:cxn>
                  <a:cxn ang="0">
                    <a:pos x="236" y="116"/>
                  </a:cxn>
                  <a:cxn ang="0">
                    <a:pos x="232" y="127"/>
                  </a:cxn>
                  <a:cxn ang="0">
                    <a:pos x="228" y="139"/>
                  </a:cxn>
                  <a:cxn ang="0">
                    <a:pos x="222" y="148"/>
                  </a:cxn>
                  <a:cxn ang="0">
                    <a:pos x="217" y="157"/>
                  </a:cxn>
                  <a:cxn ang="0">
                    <a:pos x="209" y="165"/>
                  </a:cxn>
                  <a:cxn ang="0">
                    <a:pos x="201" y="173"/>
                  </a:cxn>
                  <a:cxn ang="0">
                    <a:pos x="192" y="180"/>
                  </a:cxn>
                  <a:cxn ang="0">
                    <a:pos x="194" y="182"/>
                  </a:cxn>
                  <a:cxn ang="0">
                    <a:pos x="196" y="182"/>
                  </a:cxn>
                </a:cxnLst>
                <a:rect l="0" t="0" r="r" b="b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69" name="Freeform 469"/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9"/>
                  </a:cxn>
                  <a:cxn ang="0">
                    <a:pos x="23" y="17"/>
                  </a:cxn>
                  <a:cxn ang="0">
                    <a:pos x="15" y="28"/>
                  </a:cxn>
                  <a:cxn ang="0">
                    <a:pos x="12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4"/>
                  </a:cxn>
                  <a:cxn ang="0">
                    <a:pos x="0" y="85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4" y="91"/>
                  </a:cxn>
                  <a:cxn ang="0">
                    <a:pos x="4" y="85"/>
                  </a:cxn>
                  <a:cxn ang="0">
                    <a:pos x="6" y="74"/>
                  </a:cxn>
                  <a:cxn ang="0">
                    <a:pos x="8" y="63"/>
                  </a:cxn>
                  <a:cxn ang="0">
                    <a:pos x="10" y="51"/>
                  </a:cxn>
                  <a:cxn ang="0">
                    <a:pos x="14" y="40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2" y="11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38" y="0"/>
                  </a:cxn>
                  <a:cxn ang="0">
                    <a:pos x="192" y="180"/>
                  </a:cxn>
                  <a:cxn ang="0">
                    <a:pos x="201" y="173"/>
                  </a:cxn>
                  <a:cxn ang="0">
                    <a:pos x="209" y="165"/>
                  </a:cxn>
                  <a:cxn ang="0">
                    <a:pos x="217" y="155"/>
                  </a:cxn>
                  <a:cxn ang="0">
                    <a:pos x="222" y="146"/>
                  </a:cxn>
                  <a:cxn ang="0">
                    <a:pos x="228" y="137"/>
                  </a:cxn>
                  <a:cxn ang="0">
                    <a:pos x="232" y="125"/>
                  </a:cxn>
                  <a:cxn ang="0">
                    <a:pos x="235" y="114"/>
                  </a:cxn>
                  <a:cxn ang="0">
                    <a:pos x="237" y="102"/>
                  </a:cxn>
                  <a:cxn ang="0">
                    <a:pos x="235" y="102"/>
                  </a:cxn>
                  <a:cxn ang="0">
                    <a:pos x="234" y="102"/>
                  </a:cxn>
                  <a:cxn ang="0">
                    <a:pos x="232" y="114"/>
                  </a:cxn>
                  <a:cxn ang="0">
                    <a:pos x="228" y="125"/>
                  </a:cxn>
                  <a:cxn ang="0">
                    <a:pos x="224" y="135"/>
                  </a:cxn>
                  <a:cxn ang="0">
                    <a:pos x="218" y="144"/>
                  </a:cxn>
                  <a:cxn ang="0">
                    <a:pos x="213" y="154"/>
                  </a:cxn>
                  <a:cxn ang="0">
                    <a:pos x="205" y="163"/>
                  </a:cxn>
                  <a:cxn ang="0">
                    <a:pos x="198" y="171"/>
                  </a:cxn>
                  <a:cxn ang="0">
                    <a:pos x="188" y="178"/>
                  </a:cxn>
                  <a:cxn ang="0">
                    <a:pos x="190" y="178"/>
                  </a:cxn>
                  <a:cxn ang="0">
                    <a:pos x="192" y="180"/>
                  </a:cxn>
                </a:cxnLst>
                <a:rect l="0" t="0" r="r" b="b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70" name="Freeform 470"/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9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2"/>
                  </a:cxn>
                  <a:cxn ang="0">
                    <a:pos x="0" y="83"/>
                  </a:cxn>
                  <a:cxn ang="0">
                    <a:pos x="0" y="89"/>
                  </a:cxn>
                  <a:cxn ang="0">
                    <a:pos x="2" y="95"/>
                  </a:cxn>
                  <a:cxn ang="0">
                    <a:pos x="4" y="95"/>
                  </a:cxn>
                  <a:cxn ang="0">
                    <a:pos x="6" y="95"/>
                  </a:cxn>
                  <a:cxn ang="0">
                    <a:pos x="4" y="89"/>
                  </a:cxn>
                  <a:cxn ang="0">
                    <a:pos x="4" y="83"/>
                  </a:cxn>
                  <a:cxn ang="0">
                    <a:pos x="6" y="72"/>
                  </a:cxn>
                  <a:cxn ang="0">
                    <a:pos x="8" y="61"/>
                  </a:cxn>
                  <a:cxn ang="0">
                    <a:pos x="10" y="49"/>
                  </a:cxn>
                  <a:cxn ang="0">
                    <a:pos x="13" y="40"/>
                  </a:cxn>
                  <a:cxn ang="0">
                    <a:pos x="19" y="28"/>
                  </a:cxn>
                  <a:cxn ang="0">
                    <a:pos x="25" y="21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188" y="176"/>
                  </a:cxn>
                  <a:cxn ang="0">
                    <a:pos x="197" y="169"/>
                  </a:cxn>
                  <a:cxn ang="0">
                    <a:pos x="205" y="161"/>
                  </a:cxn>
                  <a:cxn ang="0">
                    <a:pos x="213" y="153"/>
                  </a:cxn>
                  <a:cxn ang="0">
                    <a:pos x="218" y="144"/>
                  </a:cxn>
                  <a:cxn ang="0">
                    <a:pos x="224" y="135"/>
                  </a:cxn>
                  <a:cxn ang="0">
                    <a:pos x="228" y="123"/>
                  </a:cxn>
                  <a:cxn ang="0">
                    <a:pos x="232" y="112"/>
                  </a:cxn>
                  <a:cxn ang="0">
                    <a:pos x="233" y="100"/>
                  </a:cxn>
                  <a:cxn ang="0">
                    <a:pos x="232" y="100"/>
                  </a:cxn>
                  <a:cxn ang="0">
                    <a:pos x="230" y="100"/>
                  </a:cxn>
                  <a:cxn ang="0">
                    <a:pos x="228" y="112"/>
                  </a:cxn>
                  <a:cxn ang="0">
                    <a:pos x="224" y="123"/>
                  </a:cxn>
                  <a:cxn ang="0">
                    <a:pos x="220" y="133"/>
                  </a:cxn>
                  <a:cxn ang="0">
                    <a:pos x="215" y="142"/>
                  </a:cxn>
                  <a:cxn ang="0">
                    <a:pos x="209" y="152"/>
                  </a:cxn>
                  <a:cxn ang="0">
                    <a:pos x="201" y="159"/>
                  </a:cxn>
                  <a:cxn ang="0">
                    <a:pos x="194" y="167"/>
                  </a:cxn>
                  <a:cxn ang="0">
                    <a:pos x="184" y="174"/>
                  </a:cxn>
                  <a:cxn ang="0">
                    <a:pos x="186" y="176"/>
                  </a:cxn>
                  <a:cxn ang="0">
                    <a:pos x="188" y="176"/>
                  </a:cxn>
                </a:cxnLst>
                <a:rect l="0" t="0" r="r" b="b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71" name="Freeform 471"/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8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6"/>
                  </a:cxn>
                  <a:cxn ang="0">
                    <a:pos x="6" y="47"/>
                  </a:cxn>
                  <a:cxn ang="0">
                    <a:pos x="4" y="59"/>
                  </a:cxn>
                  <a:cxn ang="0">
                    <a:pos x="2" y="70"/>
                  </a:cxn>
                  <a:cxn ang="0">
                    <a:pos x="0" y="81"/>
                  </a:cxn>
                  <a:cxn ang="0">
                    <a:pos x="0" y="87"/>
                  </a:cxn>
                  <a:cxn ang="0">
                    <a:pos x="2" y="93"/>
                  </a:cxn>
                  <a:cxn ang="0">
                    <a:pos x="4" y="93"/>
                  </a:cxn>
                  <a:cxn ang="0">
                    <a:pos x="6" y="95"/>
                  </a:cxn>
                  <a:cxn ang="0">
                    <a:pos x="4" y="87"/>
                  </a:cxn>
                  <a:cxn ang="0">
                    <a:pos x="4" y="81"/>
                  </a:cxn>
                  <a:cxn ang="0">
                    <a:pos x="6" y="70"/>
                  </a:cxn>
                  <a:cxn ang="0">
                    <a:pos x="8" y="59"/>
                  </a:cxn>
                  <a:cxn ang="0">
                    <a:pos x="10" y="49"/>
                  </a:cxn>
                  <a:cxn ang="0">
                    <a:pos x="13" y="38"/>
                  </a:cxn>
                  <a:cxn ang="0">
                    <a:pos x="19" y="28"/>
                  </a:cxn>
                  <a:cxn ang="0">
                    <a:pos x="25" y="19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6" y="2"/>
                  </a:cxn>
                  <a:cxn ang="0">
                    <a:pos x="36" y="0"/>
                  </a:cxn>
                  <a:cxn ang="0">
                    <a:pos x="184" y="174"/>
                  </a:cxn>
                  <a:cxn ang="0">
                    <a:pos x="194" y="167"/>
                  </a:cxn>
                  <a:cxn ang="0">
                    <a:pos x="201" y="159"/>
                  </a:cxn>
                  <a:cxn ang="0">
                    <a:pos x="209" y="150"/>
                  </a:cxn>
                  <a:cxn ang="0">
                    <a:pos x="214" y="140"/>
                  </a:cxn>
                  <a:cxn ang="0">
                    <a:pos x="220" y="131"/>
                  </a:cxn>
                  <a:cxn ang="0">
                    <a:pos x="224" y="121"/>
                  </a:cxn>
                  <a:cxn ang="0">
                    <a:pos x="228" y="110"/>
                  </a:cxn>
                  <a:cxn ang="0">
                    <a:pos x="230" y="98"/>
                  </a:cxn>
                  <a:cxn ang="0">
                    <a:pos x="228" y="98"/>
                  </a:cxn>
                  <a:cxn ang="0">
                    <a:pos x="226" y="98"/>
                  </a:cxn>
                  <a:cxn ang="0">
                    <a:pos x="224" y="110"/>
                  </a:cxn>
                  <a:cxn ang="0">
                    <a:pos x="220" y="121"/>
                  </a:cxn>
                  <a:cxn ang="0">
                    <a:pos x="216" y="131"/>
                  </a:cxn>
                  <a:cxn ang="0">
                    <a:pos x="211" y="140"/>
                  </a:cxn>
                  <a:cxn ang="0">
                    <a:pos x="205" y="150"/>
                  </a:cxn>
                  <a:cxn ang="0">
                    <a:pos x="197" y="157"/>
                  </a:cxn>
                  <a:cxn ang="0">
                    <a:pos x="190" y="165"/>
                  </a:cxn>
                  <a:cxn ang="0">
                    <a:pos x="182" y="172"/>
                  </a:cxn>
                  <a:cxn ang="0">
                    <a:pos x="182" y="172"/>
                  </a:cxn>
                  <a:cxn ang="0">
                    <a:pos x="184" y="174"/>
                  </a:cxn>
                </a:cxnLst>
                <a:rect l="0" t="0" r="r" b="b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72" name="Freeform 472"/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7"/>
                  </a:cxn>
                  <a:cxn ang="0">
                    <a:pos x="15" y="24"/>
                  </a:cxn>
                  <a:cxn ang="0">
                    <a:pos x="9" y="36"/>
                  </a:cxn>
                  <a:cxn ang="0">
                    <a:pos x="6" y="45"/>
                  </a:cxn>
                  <a:cxn ang="0">
                    <a:pos x="4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0" y="85"/>
                  </a:cxn>
                  <a:cxn ang="0">
                    <a:pos x="2" y="91"/>
                  </a:cxn>
                  <a:cxn ang="0">
                    <a:pos x="4" y="93"/>
                  </a:cxn>
                  <a:cxn ang="0">
                    <a:pos x="6" y="93"/>
                  </a:cxn>
                  <a:cxn ang="0">
                    <a:pos x="4" y="87"/>
                  </a:cxn>
                  <a:cxn ang="0">
                    <a:pos x="4" y="79"/>
                  </a:cxn>
                  <a:cxn ang="0">
                    <a:pos x="6" y="68"/>
                  </a:cxn>
                  <a:cxn ang="0">
                    <a:pos x="6" y="58"/>
                  </a:cxn>
                  <a:cxn ang="0">
                    <a:pos x="9" y="47"/>
                  </a:cxn>
                  <a:cxn ang="0">
                    <a:pos x="13" y="38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30" y="11"/>
                  </a:cxn>
                  <a:cxn ang="0">
                    <a:pos x="36" y="3"/>
                  </a:cxn>
                  <a:cxn ang="0">
                    <a:pos x="36" y="2"/>
                  </a:cxn>
                  <a:cxn ang="0">
                    <a:pos x="34" y="0"/>
                  </a:cxn>
                  <a:cxn ang="0">
                    <a:pos x="180" y="170"/>
                  </a:cxn>
                  <a:cxn ang="0">
                    <a:pos x="190" y="163"/>
                  </a:cxn>
                  <a:cxn ang="0">
                    <a:pos x="197" y="155"/>
                  </a:cxn>
                  <a:cxn ang="0">
                    <a:pos x="205" y="148"/>
                  </a:cxn>
                  <a:cxn ang="0">
                    <a:pos x="211" y="138"/>
                  </a:cxn>
                  <a:cxn ang="0">
                    <a:pos x="216" y="129"/>
                  </a:cxn>
                  <a:cxn ang="0">
                    <a:pos x="220" y="119"/>
                  </a:cxn>
                  <a:cxn ang="0">
                    <a:pos x="224" y="108"/>
                  </a:cxn>
                  <a:cxn ang="0">
                    <a:pos x="226" y="96"/>
                  </a:cxn>
                  <a:cxn ang="0">
                    <a:pos x="224" y="96"/>
                  </a:cxn>
                  <a:cxn ang="0">
                    <a:pos x="222" y="96"/>
                  </a:cxn>
                  <a:cxn ang="0">
                    <a:pos x="220" y="108"/>
                  </a:cxn>
                  <a:cxn ang="0">
                    <a:pos x="216" y="119"/>
                  </a:cxn>
                  <a:cxn ang="0">
                    <a:pos x="212" y="129"/>
                  </a:cxn>
                  <a:cxn ang="0">
                    <a:pos x="207" y="138"/>
                  </a:cxn>
                  <a:cxn ang="0">
                    <a:pos x="201" y="146"/>
                  </a:cxn>
                  <a:cxn ang="0">
                    <a:pos x="193" y="155"/>
                  </a:cxn>
                  <a:cxn ang="0">
                    <a:pos x="186" y="161"/>
                  </a:cxn>
                  <a:cxn ang="0">
                    <a:pos x="178" y="168"/>
                  </a:cxn>
                  <a:cxn ang="0">
                    <a:pos x="180" y="170"/>
                  </a:cxn>
                  <a:cxn ang="0">
                    <a:pos x="180" y="170"/>
                  </a:cxn>
                </a:cxnLst>
                <a:rect l="0" t="0" r="r" b="b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73" name="Freeform 473"/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5"/>
                  </a:cxn>
                  <a:cxn ang="0">
                    <a:pos x="15" y="24"/>
                  </a:cxn>
                  <a:cxn ang="0">
                    <a:pos x="9" y="34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6"/>
                  </a:cxn>
                  <a:cxn ang="0">
                    <a:pos x="0" y="77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4" y="85"/>
                  </a:cxn>
                  <a:cxn ang="0">
                    <a:pos x="4" y="77"/>
                  </a:cxn>
                  <a:cxn ang="0">
                    <a:pos x="6" y="68"/>
                  </a:cxn>
                  <a:cxn ang="0">
                    <a:pos x="6" y="56"/>
                  </a:cxn>
                  <a:cxn ang="0">
                    <a:pos x="9" y="47"/>
                  </a:cxn>
                  <a:cxn ang="0">
                    <a:pos x="13" y="36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28" y="11"/>
                  </a:cxn>
                  <a:cxn ang="0">
                    <a:pos x="36" y="3"/>
                  </a:cxn>
                  <a:cxn ang="0">
                    <a:pos x="34" y="1"/>
                  </a:cxn>
                  <a:cxn ang="0">
                    <a:pos x="34" y="0"/>
                  </a:cxn>
                  <a:cxn ang="0">
                    <a:pos x="178" y="168"/>
                  </a:cxn>
                  <a:cxn ang="0">
                    <a:pos x="186" y="161"/>
                  </a:cxn>
                  <a:cxn ang="0">
                    <a:pos x="193" y="153"/>
                  </a:cxn>
                  <a:cxn ang="0">
                    <a:pos x="201" y="146"/>
                  </a:cxn>
                  <a:cxn ang="0">
                    <a:pos x="207" y="136"/>
                  </a:cxn>
                  <a:cxn ang="0">
                    <a:pos x="212" y="127"/>
                  </a:cxn>
                  <a:cxn ang="0">
                    <a:pos x="216" y="117"/>
                  </a:cxn>
                  <a:cxn ang="0">
                    <a:pos x="220" y="106"/>
                  </a:cxn>
                  <a:cxn ang="0">
                    <a:pos x="222" y="94"/>
                  </a:cxn>
                  <a:cxn ang="0">
                    <a:pos x="220" y="94"/>
                  </a:cxn>
                  <a:cxn ang="0">
                    <a:pos x="218" y="94"/>
                  </a:cxn>
                  <a:cxn ang="0">
                    <a:pos x="214" y="106"/>
                  </a:cxn>
                  <a:cxn ang="0">
                    <a:pos x="212" y="115"/>
                  </a:cxn>
                  <a:cxn ang="0">
                    <a:pos x="209" y="127"/>
                  </a:cxn>
                  <a:cxn ang="0">
                    <a:pos x="203" y="134"/>
                  </a:cxn>
                  <a:cxn ang="0">
                    <a:pos x="197" y="144"/>
                  </a:cxn>
                  <a:cxn ang="0">
                    <a:pos x="190" y="151"/>
                  </a:cxn>
                  <a:cxn ang="0">
                    <a:pos x="182" y="159"/>
                  </a:cxn>
                  <a:cxn ang="0">
                    <a:pos x="174" y="165"/>
                  </a:cxn>
                  <a:cxn ang="0">
                    <a:pos x="176" y="166"/>
                  </a:cxn>
                  <a:cxn ang="0">
                    <a:pos x="178" y="168"/>
                  </a:cxn>
                </a:cxnLst>
                <a:rect l="0" t="0" r="r" b="b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74" name="Freeform 474"/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6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5"/>
                  </a:cxn>
                  <a:cxn ang="0">
                    <a:pos x="5" y="44"/>
                  </a:cxn>
                  <a:cxn ang="0">
                    <a:pos x="2" y="55"/>
                  </a:cxn>
                  <a:cxn ang="0">
                    <a:pos x="2" y="65"/>
                  </a:cxn>
                  <a:cxn ang="0">
                    <a:pos x="0" y="76"/>
                  </a:cxn>
                  <a:cxn ang="0">
                    <a:pos x="0" y="84"/>
                  </a:cxn>
                  <a:cxn ang="0">
                    <a:pos x="2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5" y="67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3" y="36"/>
                  </a:cxn>
                  <a:cxn ang="0">
                    <a:pos x="22" y="19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74" y="165"/>
                  </a:cxn>
                  <a:cxn ang="0">
                    <a:pos x="182" y="158"/>
                  </a:cxn>
                  <a:cxn ang="0">
                    <a:pos x="189" y="152"/>
                  </a:cxn>
                  <a:cxn ang="0">
                    <a:pos x="197" y="143"/>
                  </a:cxn>
                  <a:cxn ang="0">
                    <a:pos x="203" y="135"/>
                  </a:cxn>
                  <a:cxn ang="0">
                    <a:pos x="208" y="126"/>
                  </a:cxn>
                  <a:cxn ang="0">
                    <a:pos x="212" y="116"/>
                  </a:cxn>
                  <a:cxn ang="0">
                    <a:pos x="216" y="105"/>
                  </a:cxn>
                  <a:cxn ang="0">
                    <a:pos x="218" y="93"/>
                  </a:cxn>
                  <a:cxn ang="0">
                    <a:pos x="216" y="93"/>
                  </a:cxn>
                  <a:cxn ang="0">
                    <a:pos x="214" y="95"/>
                  </a:cxn>
                  <a:cxn ang="0">
                    <a:pos x="210" y="105"/>
                  </a:cxn>
                  <a:cxn ang="0">
                    <a:pos x="208" y="114"/>
                  </a:cxn>
                  <a:cxn ang="0">
                    <a:pos x="203" y="124"/>
                  </a:cxn>
                  <a:cxn ang="0">
                    <a:pos x="199" y="133"/>
                  </a:cxn>
                  <a:cxn ang="0">
                    <a:pos x="193" y="143"/>
                  </a:cxn>
                  <a:cxn ang="0">
                    <a:pos x="186" y="150"/>
                  </a:cxn>
                  <a:cxn ang="0">
                    <a:pos x="178" y="156"/>
                  </a:cxn>
                  <a:cxn ang="0">
                    <a:pos x="170" y="164"/>
                  </a:cxn>
                  <a:cxn ang="0">
                    <a:pos x="172" y="164"/>
                  </a:cxn>
                  <a:cxn ang="0">
                    <a:pos x="174" y="165"/>
                  </a:cxn>
                </a:cxnLst>
                <a:rect l="0" t="0" r="r" b="b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75" name="Freeform 475"/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3"/>
                  </a:cxn>
                  <a:cxn ang="0">
                    <a:pos x="5" y="44"/>
                  </a:cxn>
                  <a:cxn ang="0">
                    <a:pos x="2" y="53"/>
                  </a:cxn>
                  <a:cxn ang="0">
                    <a:pos x="2" y="65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2" y="88"/>
                  </a:cxn>
                  <a:cxn ang="0">
                    <a:pos x="3" y="89"/>
                  </a:cxn>
                  <a:cxn ang="0">
                    <a:pos x="5" y="89"/>
                  </a:cxn>
                  <a:cxn ang="0">
                    <a:pos x="3" y="82"/>
                  </a:cxn>
                  <a:cxn ang="0">
                    <a:pos x="3" y="74"/>
                  </a:cxn>
                  <a:cxn ang="0">
                    <a:pos x="5" y="65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1" y="36"/>
                  </a:cxn>
                  <a:cxn ang="0">
                    <a:pos x="20" y="19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170" y="162"/>
                  </a:cxn>
                  <a:cxn ang="0">
                    <a:pos x="178" y="156"/>
                  </a:cxn>
                  <a:cxn ang="0">
                    <a:pos x="186" y="148"/>
                  </a:cxn>
                  <a:cxn ang="0">
                    <a:pos x="193" y="141"/>
                  </a:cxn>
                  <a:cxn ang="0">
                    <a:pos x="199" y="131"/>
                  </a:cxn>
                  <a:cxn ang="0">
                    <a:pos x="205" y="124"/>
                  </a:cxn>
                  <a:cxn ang="0">
                    <a:pos x="208" y="112"/>
                  </a:cxn>
                  <a:cxn ang="0">
                    <a:pos x="210" y="103"/>
                  </a:cxn>
                  <a:cxn ang="0">
                    <a:pos x="214" y="91"/>
                  </a:cxn>
                  <a:cxn ang="0">
                    <a:pos x="212" y="93"/>
                  </a:cxn>
                  <a:cxn ang="0">
                    <a:pos x="210" y="93"/>
                  </a:cxn>
                  <a:cxn ang="0">
                    <a:pos x="206" y="103"/>
                  </a:cxn>
                  <a:cxn ang="0">
                    <a:pos x="205" y="112"/>
                  </a:cxn>
                  <a:cxn ang="0">
                    <a:pos x="199" y="122"/>
                  </a:cxn>
                  <a:cxn ang="0">
                    <a:pos x="195" y="131"/>
                  </a:cxn>
                  <a:cxn ang="0">
                    <a:pos x="189" y="139"/>
                  </a:cxn>
                  <a:cxn ang="0">
                    <a:pos x="182" y="146"/>
                  </a:cxn>
                  <a:cxn ang="0">
                    <a:pos x="174" y="154"/>
                  </a:cxn>
                  <a:cxn ang="0">
                    <a:pos x="167" y="160"/>
                  </a:cxn>
                  <a:cxn ang="0">
                    <a:pos x="168" y="162"/>
                  </a:cxn>
                  <a:cxn ang="0">
                    <a:pos x="170" y="162"/>
                  </a:cxn>
                </a:cxnLst>
                <a:rect l="0" t="0" r="r" b="b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76" name="Freeform 476"/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8" y="15"/>
                  </a:cxn>
                  <a:cxn ang="0">
                    <a:pos x="9" y="32"/>
                  </a:cxn>
                  <a:cxn ang="0">
                    <a:pos x="5" y="42"/>
                  </a:cxn>
                  <a:cxn ang="0">
                    <a:pos x="1" y="51"/>
                  </a:cxn>
                  <a:cxn ang="0">
                    <a:pos x="1" y="63"/>
                  </a:cxn>
                  <a:cxn ang="0">
                    <a:pos x="0" y="72"/>
                  </a:cxn>
                  <a:cxn ang="0">
                    <a:pos x="0" y="80"/>
                  </a:cxn>
                  <a:cxn ang="0">
                    <a:pos x="1" y="87"/>
                  </a:cxn>
                  <a:cxn ang="0">
                    <a:pos x="3" y="87"/>
                  </a:cxn>
                  <a:cxn ang="0">
                    <a:pos x="5" y="87"/>
                  </a:cxn>
                  <a:cxn ang="0">
                    <a:pos x="3" y="80"/>
                  </a:cxn>
                  <a:cxn ang="0">
                    <a:pos x="3" y="72"/>
                  </a:cxn>
                  <a:cxn ang="0">
                    <a:pos x="5" y="53"/>
                  </a:cxn>
                  <a:cxn ang="0">
                    <a:pos x="11" y="34"/>
                  </a:cxn>
                  <a:cxn ang="0">
                    <a:pos x="20" y="17"/>
                  </a:cxn>
                  <a:cxn ang="0">
                    <a:pos x="32" y="4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166" y="160"/>
                  </a:cxn>
                  <a:cxn ang="0">
                    <a:pos x="174" y="152"/>
                  </a:cxn>
                  <a:cxn ang="0">
                    <a:pos x="182" y="146"/>
                  </a:cxn>
                  <a:cxn ang="0">
                    <a:pos x="189" y="139"/>
                  </a:cxn>
                  <a:cxn ang="0">
                    <a:pos x="195" y="129"/>
                  </a:cxn>
                  <a:cxn ang="0">
                    <a:pos x="199" y="120"/>
                  </a:cxn>
                  <a:cxn ang="0">
                    <a:pos x="204" y="110"/>
                  </a:cxn>
                  <a:cxn ang="0">
                    <a:pos x="206" y="101"/>
                  </a:cxn>
                  <a:cxn ang="0">
                    <a:pos x="210" y="91"/>
                  </a:cxn>
                  <a:cxn ang="0">
                    <a:pos x="208" y="91"/>
                  </a:cxn>
                  <a:cxn ang="0">
                    <a:pos x="206" y="91"/>
                  </a:cxn>
                  <a:cxn ang="0">
                    <a:pos x="203" y="101"/>
                  </a:cxn>
                  <a:cxn ang="0">
                    <a:pos x="201" y="110"/>
                  </a:cxn>
                  <a:cxn ang="0">
                    <a:pos x="195" y="120"/>
                  </a:cxn>
                  <a:cxn ang="0">
                    <a:pos x="191" y="129"/>
                  </a:cxn>
                  <a:cxn ang="0">
                    <a:pos x="185" y="137"/>
                  </a:cxn>
                  <a:cxn ang="0">
                    <a:pos x="178" y="144"/>
                  </a:cxn>
                  <a:cxn ang="0">
                    <a:pos x="170" y="150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5" y="158"/>
                  </a:cxn>
                  <a:cxn ang="0">
                    <a:pos x="166" y="160"/>
                  </a:cxn>
                </a:cxnLst>
                <a:rect l="0" t="0" r="r" b="b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77" name="Freeform 477"/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5"/>
                  </a:cxn>
                  <a:cxn ang="0">
                    <a:pos x="8" y="32"/>
                  </a:cxn>
                  <a:cxn ang="0">
                    <a:pos x="6" y="42"/>
                  </a:cxn>
                  <a:cxn ang="0">
                    <a:pos x="2" y="51"/>
                  </a:cxn>
                  <a:cxn ang="0">
                    <a:pos x="2" y="61"/>
                  </a:cxn>
                  <a:cxn ang="0">
                    <a:pos x="0" y="70"/>
                  </a:cxn>
                  <a:cxn ang="0">
                    <a:pos x="0" y="78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6" y="87"/>
                  </a:cxn>
                  <a:cxn ang="0">
                    <a:pos x="4" y="80"/>
                  </a:cxn>
                  <a:cxn ang="0">
                    <a:pos x="4" y="70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29" y="0"/>
                  </a:cxn>
                  <a:cxn ang="0">
                    <a:pos x="164" y="156"/>
                  </a:cxn>
                  <a:cxn ang="0">
                    <a:pos x="171" y="150"/>
                  </a:cxn>
                  <a:cxn ang="0">
                    <a:pos x="179" y="142"/>
                  </a:cxn>
                  <a:cxn ang="0">
                    <a:pos x="186" y="135"/>
                  </a:cxn>
                  <a:cxn ang="0">
                    <a:pos x="192" y="127"/>
                  </a:cxn>
                  <a:cxn ang="0">
                    <a:pos x="196" y="118"/>
                  </a:cxn>
                  <a:cxn ang="0">
                    <a:pos x="202" y="108"/>
                  </a:cxn>
                  <a:cxn ang="0">
                    <a:pos x="203" y="99"/>
                  </a:cxn>
                  <a:cxn ang="0">
                    <a:pos x="207" y="89"/>
                  </a:cxn>
                  <a:cxn ang="0">
                    <a:pos x="205" y="89"/>
                  </a:cxn>
                  <a:cxn ang="0">
                    <a:pos x="203" y="89"/>
                  </a:cxn>
                  <a:cxn ang="0">
                    <a:pos x="200" y="99"/>
                  </a:cxn>
                  <a:cxn ang="0">
                    <a:pos x="198" y="108"/>
                  </a:cxn>
                  <a:cxn ang="0">
                    <a:pos x="192" y="118"/>
                  </a:cxn>
                  <a:cxn ang="0">
                    <a:pos x="188" y="125"/>
                  </a:cxn>
                  <a:cxn ang="0">
                    <a:pos x="183" y="133"/>
                  </a:cxn>
                  <a:cxn ang="0">
                    <a:pos x="175" y="140"/>
                  </a:cxn>
                  <a:cxn ang="0">
                    <a:pos x="167" y="148"/>
                  </a:cxn>
                  <a:cxn ang="0">
                    <a:pos x="160" y="154"/>
                  </a:cxn>
                  <a:cxn ang="0">
                    <a:pos x="162" y="154"/>
                  </a:cxn>
                  <a:cxn ang="0">
                    <a:pos x="162" y="156"/>
                  </a:cxn>
                  <a:cxn ang="0">
                    <a:pos x="164" y="156"/>
                  </a:cxn>
                  <a:cxn ang="0">
                    <a:pos x="164" y="156"/>
                  </a:cxn>
                </a:cxnLst>
                <a:rect l="0" t="0" r="r" b="b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78" name="Freeform 478"/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3"/>
                  </a:cxn>
                  <a:cxn ang="0">
                    <a:pos x="8" y="30"/>
                  </a:cxn>
                  <a:cxn ang="0">
                    <a:pos x="2" y="49"/>
                  </a:cxn>
                  <a:cxn ang="0">
                    <a:pos x="0" y="68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4" y="78"/>
                  </a:cxn>
                  <a:cxn ang="0">
                    <a:pos x="4" y="68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29" y="4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160" y="154"/>
                  </a:cxn>
                  <a:cxn ang="0">
                    <a:pos x="167" y="146"/>
                  </a:cxn>
                  <a:cxn ang="0">
                    <a:pos x="175" y="140"/>
                  </a:cxn>
                  <a:cxn ang="0">
                    <a:pos x="182" y="133"/>
                  </a:cxn>
                  <a:cxn ang="0">
                    <a:pos x="188" y="125"/>
                  </a:cxn>
                  <a:cxn ang="0">
                    <a:pos x="192" y="116"/>
                  </a:cxn>
                  <a:cxn ang="0">
                    <a:pos x="198" y="106"/>
                  </a:cxn>
                  <a:cxn ang="0">
                    <a:pos x="200" y="97"/>
                  </a:cxn>
                  <a:cxn ang="0">
                    <a:pos x="203" y="87"/>
                  </a:cxn>
                  <a:cxn ang="0">
                    <a:pos x="201" y="87"/>
                  </a:cxn>
                  <a:cxn ang="0">
                    <a:pos x="200" y="87"/>
                  </a:cxn>
                  <a:cxn ang="0">
                    <a:pos x="196" y="97"/>
                  </a:cxn>
                  <a:cxn ang="0">
                    <a:pos x="194" y="106"/>
                  </a:cxn>
                  <a:cxn ang="0">
                    <a:pos x="188" y="116"/>
                  </a:cxn>
                  <a:cxn ang="0">
                    <a:pos x="184" y="123"/>
                  </a:cxn>
                  <a:cxn ang="0">
                    <a:pos x="179" y="131"/>
                  </a:cxn>
                  <a:cxn ang="0">
                    <a:pos x="171" y="138"/>
                  </a:cxn>
                  <a:cxn ang="0">
                    <a:pos x="165" y="144"/>
                  </a:cxn>
                  <a:cxn ang="0">
                    <a:pos x="156" y="150"/>
                  </a:cxn>
                  <a:cxn ang="0">
                    <a:pos x="158" y="152"/>
                  </a:cxn>
                  <a:cxn ang="0">
                    <a:pos x="160" y="154"/>
                  </a:cxn>
                </a:cxnLst>
                <a:rect l="0" t="0" r="r" b="b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79" name="Freeform 479"/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6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3"/>
                  </a:cxn>
                  <a:cxn ang="0">
                    <a:pos x="6" y="83"/>
                  </a:cxn>
                  <a:cxn ang="0">
                    <a:pos x="4" y="76"/>
                  </a:cxn>
                  <a:cxn ang="0">
                    <a:pos x="4" y="66"/>
                  </a:cxn>
                  <a:cxn ang="0">
                    <a:pos x="6" y="49"/>
                  </a:cxn>
                  <a:cxn ang="0">
                    <a:pos x="12" y="32"/>
                  </a:cxn>
                  <a:cxn ang="0">
                    <a:pos x="17" y="17"/>
                  </a:cxn>
                  <a:cxn ang="0">
                    <a:pos x="29" y="4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156" y="150"/>
                  </a:cxn>
                  <a:cxn ang="0">
                    <a:pos x="163" y="144"/>
                  </a:cxn>
                  <a:cxn ang="0">
                    <a:pos x="171" y="136"/>
                  </a:cxn>
                  <a:cxn ang="0">
                    <a:pos x="179" y="129"/>
                  </a:cxn>
                  <a:cxn ang="0">
                    <a:pos x="184" y="121"/>
                  </a:cxn>
                  <a:cxn ang="0">
                    <a:pos x="188" y="114"/>
                  </a:cxn>
                  <a:cxn ang="0">
                    <a:pos x="194" y="104"/>
                  </a:cxn>
                  <a:cxn ang="0">
                    <a:pos x="196" y="95"/>
                  </a:cxn>
                  <a:cxn ang="0">
                    <a:pos x="199" y="85"/>
                  </a:cxn>
                  <a:cxn ang="0">
                    <a:pos x="198" y="85"/>
                  </a:cxn>
                  <a:cxn ang="0">
                    <a:pos x="196" y="85"/>
                  </a:cxn>
                  <a:cxn ang="0">
                    <a:pos x="192" y="95"/>
                  </a:cxn>
                  <a:cxn ang="0">
                    <a:pos x="190" y="104"/>
                  </a:cxn>
                  <a:cxn ang="0">
                    <a:pos x="184" y="112"/>
                  </a:cxn>
                  <a:cxn ang="0">
                    <a:pos x="180" y="121"/>
                  </a:cxn>
                  <a:cxn ang="0">
                    <a:pos x="167" y="135"/>
                  </a:cxn>
                  <a:cxn ang="0">
                    <a:pos x="154" y="148"/>
                  </a:cxn>
                  <a:cxn ang="0">
                    <a:pos x="154" y="148"/>
                  </a:cxn>
                  <a:cxn ang="0">
                    <a:pos x="156" y="150"/>
                  </a:cxn>
                </a:cxnLst>
                <a:rect l="0" t="0" r="r" b="b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80" name="Freeform 480"/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4"/>
                  </a:cxn>
                  <a:cxn ang="0">
                    <a:pos x="0" y="74"/>
                  </a:cxn>
                  <a:cxn ang="0">
                    <a:pos x="2" y="81"/>
                  </a:cxn>
                  <a:cxn ang="0">
                    <a:pos x="4" y="81"/>
                  </a:cxn>
                  <a:cxn ang="0">
                    <a:pos x="6" y="83"/>
                  </a:cxn>
                  <a:cxn ang="0">
                    <a:pos x="4" y="74"/>
                  </a:cxn>
                  <a:cxn ang="0">
                    <a:pos x="4" y="64"/>
                  </a:cxn>
                  <a:cxn ang="0">
                    <a:pos x="6" y="47"/>
                  </a:cxn>
                  <a:cxn ang="0">
                    <a:pos x="10" y="32"/>
                  </a:cxn>
                  <a:cxn ang="0">
                    <a:pos x="17" y="17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52" y="146"/>
                  </a:cxn>
                  <a:cxn ang="0">
                    <a:pos x="161" y="140"/>
                  </a:cxn>
                  <a:cxn ang="0">
                    <a:pos x="167" y="134"/>
                  </a:cxn>
                  <a:cxn ang="0">
                    <a:pos x="175" y="127"/>
                  </a:cxn>
                  <a:cxn ang="0">
                    <a:pos x="180" y="119"/>
                  </a:cxn>
                  <a:cxn ang="0">
                    <a:pos x="184" y="112"/>
                  </a:cxn>
                  <a:cxn ang="0">
                    <a:pos x="190" y="102"/>
                  </a:cxn>
                  <a:cxn ang="0">
                    <a:pos x="192" y="93"/>
                  </a:cxn>
                  <a:cxn ang="0">
                    <a:pos x="196" y="83"/>
                  </a:cxn>
                  <a:cxn ang="0">
                    <a:pos x="194" y="83"/>
                  </a:cxn>
                  <a:cxn ang="0">
                    <a:pos x="192" y="83"/>
                  </a:cxn>
                  <a:cxn ang="0">
                    <a:pos x="188" y="93"/>
                  </a:cxn>
                  <a:cxn ang="0">
                    <a:pos x="186" y="102"/>
                  </a:cxn>
                  <a:cxn ang="0">
                    <a:pos x="180" y="110"/>
                  </a:cxn>
                  <a:cxn ang="0">
                    <a:pos x="177" y="117"/>
                  </a:cxn>
                  <a:cxn ang="0">
                    <a:pos x="163" y="133"/>
                  </a:cxn>
                  <a:cxn ang="0">
                    <a:pos x="150" y="144"/>
                  </a:cxn>
                  <a:cxn ang="0">
                    <a:pos x="152" y="146"/>
                  </a:cxn>
                  <a:cxn ang="0">
                    <a:pos x="152" y="146"/>
                  </a:cxn>
                </a:cxnLst>
                <a:rect l="0" t="0" r="r" b="b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81" name="Freeform 481"/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3" y="13"/>
                  </a:cxn>
                  <a:cxn ang="0">
                    <a:pos x="8" y="28"/>
                  </a:cxn>
                  <a:cxn ang="0">
                    <a:pos x="2" y="45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2" y="79"/>
                  </a:cxn>
                  <a:cxn ang="0">
                    <a:pos x="4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4" y="72"/>
                  </a:cxn>
                  <a:cxn ang="0">
                    <a:pos x="4" y="62"/>
                  </a:cxn>
                  <a:cxn ang="0">
                    <a:pos x="6" y="47"/>
                  </a:cxn>
                  <a:cxn ang="0">
                    <a:pos x="9" y="32"/>
                  </a:cxn>
                  <a:cxn ang="0">
                    <a:pos x="17" y="1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150" y="144"/>
                  </a:cxn>
                  <a:cxn ang="0">
                    <a:pos x="163" y="131"/>
                  </a:cxn>
                  <a:cxn ang="0">
                    <a:pos x="176" y="117"/>
                  </a:cxn>
                  <a:cxn ang="0">
                    <a:pos x="180" y="108"/>
                  </a:cxn>
                  <a:cxn ang="0">
                    <a:pos x="186" y="100"/>
                  </a:cxn>
                  <a:cxn ang="0">
                    <a:pos x="188" y="91"/>
                  </a:cxn>
                  <a:cxn ang="0">
                    <a:pos x="192" y="81"/>
                  </a:cxn>
                  <a:cxn ang="0">
                    <a:pos x="190" y="81"/>
                  </a:cxn>
                  <a:cxn ang="0">
                    <a:pos x="186" y="81"/>
                  </a:cxn>
                  <a:cxn ang="0">
                    <a:pos x="184" y="91"/>
                  </a:cxn>
                  <a:cxn ang="0">
                    <a:pos x="180" y="100"/>
                  </a:cxn>
                  <a:cxn ang="0">
                    <a:pos x="176" y="108"/>
                  </a:cxn>
                  <a:cxn ang="0">
                    <a:pos x="173" y="115"/>
                  </a:cxn>
                  <a:cxn ang="0">
                    <a:pos x="159" y="131"/>
                  </a:cxn>
                  <a:cxn ang="0">
                    <a:pos x="146" y="142"/>
                  </a:cxn>
                  <a:cxn ang="0">
                    <a:pos x="148" y="142"/>
                  </a:cxn>
                  <a:cxn ang="0">
                    <a:pos x="150" y="144"/>
                  </a:cxn>
                </a:cxnLst>
                <a:rect l="0" t="0" r="r" b="b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82" name="Freeform 482"/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3" y="13"/>
                  </a:cxn>
                  <a:cxn ang="0">
                    <a:pos x="6" y="28"/>
                  </a:cxn>
                  <a:cxn ang="0">
                    <a:pos x="2" y="43"/>
                  </a:cxn>
                  <a:cxn ang="0">
                    <a:pos x="0" y="60"/>
                  </a:cxn>
                  <a:cxn ang="0">
                    <a:pos x="0" y="70"/>
                  </a:cxn>
                  <a:cxn ang="0">
                    <a:pos x="2" y="79"/>
                  </a:cxn>
                  <a:cxn ang="0">
                    <a:pos x="4" y="79"/>
                  </a:cxn>
                  <a:cxn ang="0">
                    <a:pos x="4" y="79"/>
                  </a:cxn>
                  <a:cxn ang="0">
                    <a:pos x="6" y="79"/>
                  </a:cxn>
                  <a:cxn ang="0">
                    <a:pos x="6" y="79"/>
                  </a:cxn>
                  <a:cxn ang="0">
                    <a:pos x="4" y="70"/>
                  </a:cxn>
                  <a:cxn ang="0">
                    <a:pos x="4" y="60"/>
                  </a:cxn>
                  <a:cxn ang="0">
                    <a:pos x="6" y="45"/>
                  </a:cxn>
                  <a:cxn ang="0">
                    <a:pos x="9" y="32"/>
                  </a:cxn>
                  <a:cxn ang="0">
                    <a:pos x="15" y="19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46" y="140"/>
                  </a:cxn>
                  <a:cxn ang="0">
                    <a:pos x="159" y="129"/>
                  </a:cxn>
                  <a:cxn ang="0">
                    <a:pos x="173" y="113"/>
                  </a:cxn>
                  <a:cxn ang="0">
                    <a:pos x="176" y="106"/>
                  </a:cxn>
                  <a:cxn ang="0">
                    <a:pos x="182" y="98"/>
                  </a:cxn>
                  <a:cxn ang="0">
                    <a:pos x="184" y="89"/>
                  </a:cxn>
                  <a:cxn ang="0">
                    <a:pos x="188" y="79"/>
                  </a:cxn>
                  <a:cxn ang="0">
                    <a:pos x="184" y="79"/>
                  </a:cxn>
                  <a:cxn ang="0">
                    <a:pos x="182" y="79"/>
                  </a:cxn>
                  <a:cxn ang="0">
                    <a:pos x="176" y="98"/>
                  </a:cxn>
                  <a:cxn ang="0">
                    <a:pos x="169" y="113"/>
                  </a:cxn>
                  <a:cxn ang="0">
                    <a:pos x="155" y="127"/>
                  </a:cxn>
                  <a:cxn ang="0">
                    <a:pos x="142" y="138"/>
                  </a:cxn>
                  <a:cxn ang="0">
                    <a:pos x="144" y="140"/>
                  </a:cxn>
                  <a:cxn ang="0">
                    <a:pos x="146" y="140"/>
                  </a:cxn>
                </a:cxnLst>
                <a:rect l="0" t="0" r="r" b="b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83" name="Freeform 483"/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3" y="12"/>
                  </a:cxn>
                  <a:cxn ang="0">
                    <a:pos x="5" y="27"/>
                  </a:cxn>
                  <a:cxn ang="0">
                    <a:pos x="2" y="42"/>
                  </a:cxn>
                  <a:cxn ang="0">
                    <a:pos x="0" y="57"/>
                  </a:cxn>
                  <a:cxn ang="0">
                    <a:pos x="0" y="67"/>
                  </a:cxn>
                  <a:cxn ang="0">
                    <a:pos x="2" y="76"/>
                  </a:cxn>
                  <a:cxn ang="0">
                    <a:pos x="4" y="76"/>
                  </a:cxn>
                  <a:cxn ang="0">
                    <a:pos x="5" y="78"/>
                  </a:cxn>
                  <a:cxn ang="0">
                    <a:pos x="5" y="69"/>
                  </a:cxn>
                  <a:cxn ang="0">
                    <a:pos x="4" y="57"/>
                  </a:cxn>
                  <a:cxn ang="0">
                    <a:pos x="5" y="44"/>
                  </a:cxn>
                  <a:cxn ang="0">
                    <a:pos x="9" y="31"/>
                  </a:cxn>
                  <a:cxn ang="0">
                    <a:pos x="15" y="17"/>
                  </a:cxn>
                  <a:cxn ang="0">
                    <a:pos x="21" y="6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42" y="137"/>
                  </a:cxn>
                  <a:cxn ang="0">
                    <a:pos x="155" y="126"/>
                  </a:cxn>
                  <a:cxn ang="0">
                    <a:pos x="169" y="110"/>
                  </a:cxn>
                  <a:cxn ang="0">
                    <a:pos x="172" y="103"/>
                  </a:cxn>
                  <a:cxn ang="0">
                    <a:pos x="176" y="95"/>
                  </a:cxn>
                  <a:cxn ang="0">
                    <a:pos x="180" y="86"/>
                  </a:cxn>
                  <a:cxn ang="0">
                    <a:pos x="182" y="76"/>
                  </a:cxn>
                  <a:cxn ang="0">
                    <a:pos x="180" y="76"/>
                  </a:cxn>
                  <a:cxn ang="0">
                    <a:pos x="178" y="76"/>
                  </a:cxn>
                  <a:cxn ang="0">
                    <a:pos x="172" y="95"/>
                  </a:cxn>
                  <a:cxn ang="0">
                    <a:pos x="165" y="110"/>
                  </a:cxn>
                  <a:cxn ang="0">
                    <a:pos x="152" y="124"/>
                  </a:cxn>
                  <a:cxn ang="0">
                    <a:pos x="138" y="133"/>
                  </a:cxn>
                  <a:cxn ang="0">
                    <a:pos x="140" y="135"/>
                  </a:cxn>
                  <a:cxn ang="0">
                    <a:pos x="142" y="137"/>
                  </a:cxn>
                </a:cxnLst>
                <a:rect l="0" t="0" r="r" b="b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84" name="Freeform 484"/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14"/>
                  </a:cxn>
                  <a:cxn ang="0">
                    <a:pos x="5" y="27"/>
                  </a:cxn>
                  <a:cxn ang="0">
                    <a:pos x="2" y="40"/>
                  </a:cxn>
                  <a:cxn ang="0">
                    <a:pos x="0" y="55"/>
                  </a:cxn>
                  <a:cxn ang="0">
                    <a:pos x="0" y="65"/>
                  </a:cxn>
                  <a:cxn ang="0">
                    <a:pos x="2" y="74"/>
                  </a:cxn>
                  <a:cxn ang="0">
                    <a:pos x="3" y="76"/>
                  </a:cxn>
                  <a:cxn ang="0">
                    <a:pos x="5" y="76"/>
                  </a:cxn>
                  <a:cxn ang="0">
                    <a:pos x="5" y="7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3" y="74"/>
                  </a:cxn>
                  <a:cxn ang="0">
                    <a:pos x="5" y="74"/>
                  </a:cxn>
                  <a:cxn ang="0">
                    <a:pos x="5" y="72"/>
                  </a:cxn>
                  <a:cxn ang="0">
                    <a:pos x="3" y="65"/>
                  </a:cxn>
                  <a:cxn ang="0">
                    <a:pos x="3" y="55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13" y="17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38" y="133"/>
                  </a:cxn>
                  <a:cxn ang="0">
                    <a:pos x="151" y="122"/>
                  </a:cxn>
                  <a:cxn ang="0">
                    <a:pos x="165" y="108"/>
                  </a:cxn>
                  <a:cxn ang="0">
                    <a:pos x="172" y="93"/>
                  </a:cxn>
                  <a:cxn ang="0">
                    <a:pos x="178" y="74"/>
                  </a:cxn>
                  <a:cxn ang="0">
                    <a:pos x="176" y="74"/>
                  </a:cxn>
                  <a:cxn ang="0">
                    <a:pos x="174" y="76"/>
                  </a:cxn>
                  <a:cxn ang="0">
                    <a:pos x="169" y="93"/>
                  </a:cxn>
                  <a:cxn ang="0">
                    <a:pos x="161" y="108"/>
                  </a:cxn>
                  <a:cxn ang="0">
                    <a:pos x="148" y="120"/>
                  </a:cxn>
                  <a:cxn ang="0">
                    <a:pos x="134" y="131"/>
                  </a:cxn>
                  <a:cxn ang="0">
                    <a:pos x="136" y="131"/>
                  </a:cxn>
                  <a:cxn ang="0">
                    <a:pos x="138" y="133"/>
                  </a:cxn>
                </a:cxnLst>
                <a:rect l="0" t="0" r="r" b="b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85" name="Freeform 485"/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11"/>
                  </a:cxn>
                  <a:cxn ang="0">
                    <a:pos x="5" y="25"/>
                  </a:cxn>
                  <a:cxn ang="0">
                    <a:pos x="1" y="38"/>
                  </a:cxn>
                  <a:cxn ang="0">
                    <a:pos x="0" y="51"/>
                  </a:cxn>
                  <a:cxn ang="0">
                    <a:pos x="1" y="63"/>
                  </a:cxn>
                  <a:cxn ang="0">
                    <a:pos x="1" y="72"/>
                  </a:cxn>
                  <a:cxn ang="0">
                    <a:pos x="3" y="72"/>
                  </a:cxn>
                  <a:cxn ang="0">
                    <a:pos x="7" y="72"/>
                  </a:cxn>
                  <a:cxn ang="0">
                    <a:pos x="5" y="72"/>
                  </a:cxn>
                  <a:cxn ang="0">
                    <a:pos x="5" y="72"/>
                  </a:cxn>
                  <a:cxn ang="0">
                    <a:pos x="3" y="70"/>
                  </a:cxn>
                  <a:cxn ang="0">
                    <a:pos x="1" y="70"/>
                  </a:cxn>
                  <a:cxn ang="0">
                    <a:pos x="3" y="68"/>
                  </a:cxn>
                  <a:cxn ang="0">
                    <a:pos x="5" y="66"/>
                  </a:cxn>
                  <a:cxn ang="0">
                    <a:pos x="3" y="59"/>
                  </a:cxn>
                  <a:cxn ang="0">
                    <a:pos x="3" y="51"/>
                  </a:cxn>
                  <a:cxn ang="0">
                    <a:pos x="5" y="40"/>
                  </a:cxn>
                  <a:cxn ang="0">
                    <a:pos x="7" y="27"/>
                  </a:cxn>
                  <a:cxn ang="0">
                    <a:pos x="11" y="15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34" y="127"/>
                  </a:cxn>
                  <a:cxn ang="0">
                    <a:pos x="148" y="118"/>
                  </a:cxn>
                  <a:cxn ang="0">
                    <a:pos x="161" y="104"/>
                  </a:cxn>
                  <a:cxn ang="0">
                    <a:pos x="168" y="89"/>
                  </a:cxn>
                  <a:cxn ang="0">
                    <a:pos x="174" y="70"/>
                  </a:cxn>
                  <a:cxn ang="0">
                    <a:pos x="172" y="72"/>
                  </a:cxn>
                  <a:cxn ang="0">
                    <a:pos x="170" y="72"/>
                  </a:cxn>
                  <a:cxn ang="0">
                    <a:pos x="165" y="89"/>
                  </a:cxn>
                  <a:cxn ang="0">
                    <a:pos x="155" y="103"/>
                  </a:cxn>
                  <a:cxn ang="0">
                    <a:pos x="144" y="116"/>
                  </a:cxn>
                  <a:cxn ang="0">
                    <a:pos x="130" y="125"/>
                  </a:cxn>
                  <a:cxn ang="0">
                    <a:pos x="132" y="127"/>
                  </a:cxn>
                  <a:cxn ang="0">
                    <a:pos x="134" y="127"/>
                  </a:cxn>
                </a:cxnLst>
                <a:rect l="0" t="0" r="r" b="b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86" name="Freeform 486"/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11"/>
                  </a:cxn>
                  <a:cxn ang="0">
                    <a:pos x="4" y="23"/>
                  </a:cxn>
                  <a:cxn ang="0">
                    <a:pos x="2" y="36"/>
                  </a:cxn>
                  <a:cxn ang="0">
                    <a:pos x="0" y="49"/>
                  </a:cxn>
                  <a:cxn ang="0">
                    <a:pos x="0" y="59"/>
                  </a:cxn>
                  <a:cxn ang="0">
                    <a:pos x="2" y="66"/>
                  </a:cxn>
                  <a:cxn ang="0">
                    <a:pos x="4" y="64"/>
                  </a:cxn>
                  <a:cxn ang="0">
                    <a:pos x="6" y="61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6" y="38"/>
                  </a:cxn>
                  <a:cxn ang="0">
                    <a:pos x="8" y="27"/>
                  </a:cxn>
                  <a:cxn ang="0">
                    <a:pos x="12" y="17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6" y="0"/>
                  </a:cxn>
                  <a:cxn ang="0">
                    <a:pos x="2" y="68"/>
                  </a:cxn>
                  <a:cxn ang="0">
                    <a:pos x="2" y="70"/>
                  </a:cxn>
                  <a:cxn ang="0">
                    <a:pos x="2" y="70"/>
                  </a:cxn>
                  <a:cxn ang="0">
                    <a:pos x="6" y="70"/>
                  </a:cxn>
                  <a:cxn ang="0">
                    <a:pos x="8" y="72"/>
                  </a:cxn>
                  <a:cxn ang="0">
                    <a:pos x="8" y="70"/>
                  </a:cxn>
                  <a:cxn ang="0">
                    <a:pos x="6" y="70"/>
                  </a:cxn>
                  <a:cxn ang="0">
                    <a:pos x="4" y="70"/>
                  </a:cxn>
                  <a:cxn ang="0">
                    <a:pos x="2" y="68"/>
                  </a:cxn>
                  <a:cxn ang="0">
                    <a:pos x="131" y="125"/>
                  </a:cxn>
                  <a:cxn ang="0">
                    <a:pos x="145" y="114"/>
                  </a:cxn>
                  <a:cxn ang="0">
                    <a:pos x="158" y="102"/>
                  </a:cxn>
                  <a:cxn ang="0">
                    <a:pos x="166" y="87"/>
                  </a:cxn>
                  <a:cxn ang="0">
                    <a:pos x="171" y="70"/>
                  </a:cxn>
                  <a:cxn ang="0">
                    <a:pos x="169" y="70"/>
                  </a:cxn>
                  <a:cxn ang="0">
                    <a:pos x="167" y="70"/>
                  </a:cxn>
                  <a:cxn ang="0">
                    <a:pos x="162" y="85"/>
                  </a:cxn>
                  <a:cxn ang="0">
                    <a:pos x="152" y="101"/>
                  </a:cxn>
                  <a:cxn ang="0">
                    <a:pos x="141" y="114"/>
                  </a:cxn>
                  <a:cxn ang="0">
                    <a:pos x="128" y="123"/>
                  </a:cxn>
                  <a:cxn ang="0">
                    <a:pos x="129" y="123"/>
                  </a:cxn>
                  <a:cxn ang="0">
                    <a:pos x="131" y="125"/>
                  </a:cxn>
                </a:cxnLst>
                <a:rect l="0" t="0" r="r" b="b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87" name="Freeform 487"/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4" y="21"/>
                  </a:cxn>
                  <a:cxn ang="0">
                    <a:pos x="2" y="34"/>
                  </a:cxn>
                  <a:cxn ang="0">
                    <a:pos x="0" y="45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4" y="57"/>
                  </a:cxn>
                  <a:cxn ang="0">
                    <a:pos x="4" y="53"/>
                  </a:cxn>
                  <a:cxn ang="0">
                    <a:pos x="4" y="49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4"/>
                  </a:cxn>
                  <a:cxn ang="0">
                    <a:pos x="10" y="15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2" y="66"/>
                  </a:cxn>
                  <a:cxn ang="0">
                    <a:pos x="2" y="66"/>
                  </a:cxn>
                  <a:cxn ang="0">
                    <a:pos x="4" y="66"/>
                  </a:cxn>
                  <a:cxn ang="0">
                    <a:pos x="6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6" y="68"/>
                  </a:cxn>
                  <a:cxn ang="0">
                    <a:pos x="6" y="68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6"/>
                  </a:cxn>
                  <a:cxn ang="0">
                    <a:pos x="2" y="66"/>
                  </a:cxn>
                  <a:cxn ang="0">
                    <a:pos x="127" y="119"/>
                  </a:cxn>
                  <a:cxn ang="0">
                    <a:pos x="141" y="110"/>
                  </a:cxn>
                  <a:cxn ang="0">
                    <a:pos x="152" y="97"/>
                  </a:cxn>
                  <a:cxn ang="0">
                    <a:pos x="162" y="83"/>
                  </a:cxn>
                  <a:cxn ang="0">
                    <a:pos x="167" y="66"/>
                  </a:cxn>
                  <a:cxn ang="0">
                    <a:pos x="165" y="66"/>
                  </a:cxn>
                  <a:cxn ang="0">
                    <a:pos x="164" y="66"/>
                  </a:cxn>
                  <a:cxn ang="0">
                    <a:pos x="158" y="81"/>
                  </a:cxn>
                  <a:cxn ang="0">
                    <a:pos x="148" y="97"/>
                  </a:cxn>
                  <a:cxn ang="0">
                    <a:pos x="137" y="108"/>
                  </a:cxn>
                  <a:cxn ang="0">
                    <a:pos x="124" y="117"/>
                  </a:cxn>
                  <a:cxn ang="0">
                    <a:pos x="126" y="119"/>
                  </a:cxn>
                  <a:cxn ang="0">
                    <a:pos x="127" y="119"/>
                  </a:cxn>
                </a:cxnLst>
                <a:rect l="0" t="0" r="r" b="b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88" name="Freeform 488"/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9"/>
                  </a:cxn>
                  <a:cxn ang="0">
                    <a:pos x="4" y="19"/>
                  </a:cxn>
                  <a:cxn ang="0">
                    <a:pos x="2" y="30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2" y="53"/>
                  </a:cxn>
                  <a:cxn ang="0">
                    <a:pos x="2" y="49"/>
                  </a:cxn>
                  <a:cxn ang="0">
                    <a:pos x="4" y="45"/>
                  </a:cxn>
                  <a:cxn ang="0">
                    <a:pos x="4" y="43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6" y="24"/>
                  </a:cxn>
                  <a:cxn ang="0">
                    <a:pos x="10" y="15"/>
                  </a:cxn>
                  <a:cxn ang="0">
                    <a:pos x="12" y="7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2" y="62"/>
                  </a:cxn>
                  <a:cxn ang="0">
                    <a:pos x="4" y="62"/>
                  </a:cxn>
                  <a:cxn ang="0">
                    <a:pos x="4" y="64"/>
                  </a:cxn>
                  <a:cxn ang="0">
                    <a:pos x="6" y="64"/>
                  </a:cxn>
                  <a:cxn ang="0">
                    <a:pos x="8" y="66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6" y="64"/>
                  </a:cxn>
                  <a:cxn ang="0">
                    <a:pos x="4" y="64"/>
                  </a:cxn>
                  <a:cxn ang="0">
                    <a:pos x="4" y="64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2" y="62"/>
                  </a:cxn>
                  <a:cxn ang="0">
                    <a:pos x="124" y="115"/>
                  </a:cxn>
                  <a:cxn ang="0">
                    <a:pos x="137" y="106"/>
                  </a:cxn>
                  <a:cxn ang="0">
                    <a:pos x="148" y="93"/>
                  </a:cxn>
                  <a:cxn ang="0">
                    <a:pos x="158" y="77"/>
                  </a:cxn>
                  <a:cxn ang="0">
                    <a:pos x="163" y="62"/>
                  </a:cxn>
                  <a:cxn ang="0">
                    <a:pos x="162" y="62"/>
                  </a:cxn>
                  <a:cxn ang="0">
                    <a:pos x="160" y="62"/>
                  </a:cxn>
                  <a:cxn ang="0">
                    <a:pos x="154" y="77"/>
                  </a:cxn>
                  <a:cxn ang="0">
                    <a:pos x="144" y="93"/>
                  </a:cxn>
                  <a:cxn ang="0">
                    <a:pos x="133" y="104"/>
                  </a:cxn>
                  <a:cxn ang="0">
                    <a:pos x="120" y="111"/>
                  </a:cxn>
                  <a:cxn ang="0">
                    <a:pos x="122" y="113"/>
                  </a:cxn>
                  <a:cxn ang="0">
                    <a:pos x="124" y="115"/>
                  </a:cxn>
                </a:cxnLst>
                <a:rect l="0" t="0" r="r" b="b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89" name="Freeform 489"/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8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42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0" y="10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6" y="63"/>
                  </a:cxn>
                  <a:cxn ang="0">
                    <a:pos x="8" y="63"/>
                  </a:cxn>
                  <a:cxn ang="0">
                    <a:pos x="8" y="63"/>
                  </a:cxn>
                  <a:cxn ang="0">
                    <a:pos x="8" y="61"/>
                  </a:cxn>
                  <a:cxn ang="0">
                    <a:pos x="6" y="61"/>
                  </a:cxn>
                  <a:cxn ang="0">
                    <a:pos x="4" y="61"/>
                  </a:cxn>
                  <a:cxn ang="0">
                    <a:pos x="120" y="110"/>
                  </a:cxn>
                  <a:cxn ang="0">
                    <a:pos x="133" y="101"/>
                  </a:cxn>
                  <a:cxn ang="0">
                    <a:pos x="144" y="90"/>
                  </a:cxn>
                  <a:cxn ang="0">
                    <a:pos x="154" y="74"/>
                  </a:cxn>
                  <a:cxn ang="0">
                    <a:pos x="160" y="59"/>
                  </a:cxn>
                  <a:cxn ang="0">
                    <a:pos x="158" y="59"/>
                  </a:cxn>
                  <a:cxn ang="0">
                    <a:pos x="156" y="59"/>
                  </a:cxn>
                  <a:cxn ang="0">
                    <a:pos x="150" y="74"/>
                  </a:cxn>
                  <a:cxn ang="0">
                    <a:pos x="141" y="88"/>
                  </a:cxn>
                  <a:cxn ang="0">
                    <a:pos x="129" y="99"/>
                  </a:cxn>
                  <a:cxn ang="0">
                    <a:pos x="116" y="108"/>
                  </a:cxn>
                  <a:cxn ang="0">
                    <a:pos x="118" y="108"/>
                  </a:cxn>
                  <a:cxn ang="0">
                    <a:pos x="120" y="110"/>
                  </a:cxn>
                </a:cxnLst>
                <a:rect l="0" t="0" r="r" b="b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90" name="Freeform 490"/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6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31"/>
                  </a:cxn>
                  <a:cxn ang="0">
                    <a:pos x="6" y="23"/>
                  </a:cxn>
                  <a:cxn ang="0">
                    <a:pos x="6" y="19"/>
                  </a:cxn>
                  <a:cxn ang="0">
                    <a:pos x="6" y="17"/>
                  </a:cxn>
                  <a:cxn ang="0">
                    <a:pos x="8" y="8"/>
                  </a:cxn>
                  <a:cxn ang="0">
                    <a:pos x="8" y="0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4" y="59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8" y="59"/>
                  </a:cxn>
                  <a:cxn ang="0">
                    <a:pos x="8" y="57"/>
                  </a:cxn>
                  <a:cxn ang="0">
                    <a:pos x="8" y="57"/>
                  </a:cxn>
                  <a:cxn ang="0">
                    <a:pos x="6" y="57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116" y="104"/>
                  </a:cxn>
                  <a:cxn ang="0">
                    <a:pos x="129" y="97"/>
                  </a:cxn>
                  <a:cxn ang="0">
                    <a:pos x="140" y="86"/>
                  </a:cxn>
                  <a:cxn ang="0">
                    <a:pos x="150" y="70"/>
                  </a:cxn>
                  <a:cxn ang="0">
                    <a:pos x="156" y="55"/>
                  </a:cxn>
                  <a:cxn ang="0">
                    <a:pos x="154" y="55"/>
                  </a:cxn>
                  <a:cxn ang="0">
                    <a:pos x="152" y="55"/>
                  </a:cxn>
                  <a:cxn ang="0">
                    <a:pos x="146" y="70"/>
                  </a:cxn>
                  <a:cxn ang="0">
                    <a:pos x="137" y="84"/>
                  </a:cxn>
                  <a:cxn ang="0">
                    <a:pos x="125" y="95"/>
                  </a:cxn>
                  <a:cxn ang="0">
                    <a:pos x="112" y="103"/>
                  </a:cxn>
                  <a:cxn ang="0">
                    <a:pos x="114" y="104"/>
                  </a:cxn>
                  <a:cxn ang="0">
                    <a:pos x="116" y="104"/>
                  </a:cxn>
                </a:cxnLst>
                <a:rect l="0" t="0" r="r" b="b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91" name="Freeform 491"/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3"/>
                  </a:cxn>
                  <a:cxn ang="0">
                    <a:pos x="0" y="26"/>
                  </a:cxn>
                  <a:cxn ang="0">
                    <a:pos x="4" y="13"/>
                  </a:cxn>
                  <a:cxn ang="0">
                    <a:pos x="6" y="0"/>
                  </a:cxn>
                  <a:cxn ang="0">
                    <a:pos x="4" y="51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6" y="53"/>
                  </a:cxn>
                  <a:cxn ang="0">
                    <a:pos x="9" y="55"/>
                  </a:cxn>
                  <a:cxn ang="0">
                    <a:pos x="8" y="53"/>
                  </a:cxn>
                  <a:cxn ang="0">
                    <a:pos x="8" y="53"/>
                  </a:cxn>
                  <a:cxn ang="0">
                    <a:pos x="6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112" y="98"/>
                  </a:cxn>
                  <a:cxn ang="0">
                    <a:pos x="125" y="89"/>
                  </a:cxn>
                  <a:cxn ang="0">
                    <a:pos x="137" y="78"/>
                  </a:cxn>
                  <a:cxn ang="0">
                    <a:pos x="146" y="64"/>
                  </a:cxn>
                  <a:cxn ang="0">
                    <a:pos x="152" y="49"/>
                  </a:cxn>
                  <a:cxn ang="0">
                    <a:pos x="150" y="49"/>
                  </a:cxn>
                  <a:cxn ang="0">
                    <a:pos x="148" y="51"/>
                  </a:cxn>
                  <a:cxn ang="0">
                    <a:pos x="142" y="64"/>
                  </a:cxn>
                  <a:cxn ang="0">
                    <a:pos x="133" y="78"/>
                  </a:cxn>
                  <a:cxn ang="0">
                    <a:pos x="121" y="89"/>
                  </a:cxn>
                  <a:cxn ang="0">
                    <a:pos x="108" y="97"/>
                  </a:cxn>
                  <a:cxn ang="0">
                    <a:pos x="110" y="97"/>
                  </a:cxn>
                  <a:cxn ang="0">
                    <a:pos x="112" y="98"/>
                  </a:cxn>
                </a:cxnLst>
                <a:rect l="0" t="0" r="r" b="b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92" name="Freeform 492"/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40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4" y="42"/>
                  </a:cxn>
                  <a:cxn ang="0">
                    <a:pos x="2" y="40"/>
                  </a:cxn>
                  <a:cxn ang="0">
                    <a:pos x="106" y="86"/>
                  </a:cxn>
                  <a:cxn ang="0">
                    <a:pos x="119" y="78"/>
                  </a:cxn>
                  <a:cxn ang="0">
                    <a:pos x="131" y="67"/>
                  </a:cxn>
                  <a:cxn ang="0">
                    <a:pos x="140" y="53"/>
                  </a:cxn>
                  <a:cxn ang="0">
                    <a:pos x="146" y="38"/>
                  </a:cxn>
                  <a:cxn ang="0">
                    <a:pos x="144" y="40"/>
                  </a:cxn>
                  <a:cxn ang="0">
                    <a:pos x="142" y="40"/>
                  </a:cxn>
                  <a:cxn ang="0">
                    <a:pos x="134" y="53"/>
                  </a:cxn>
                  <a:cxn ang="0">
                    <a:pos x="127" y="67"/>
                  </a:cxn>
                  <a:cxn ang="0">
                    <a:pos x="115" y="76"/>
                  </a:cxn>
                  <a:cxn ang="0">
                    <a:pos x="100" y="84"/>
                  </a:cxn>
                  <a:cxn ang="0">
                    <a:pos x="104" y="86"/>
                  </a:cxn>
                  <a:cxn ang="0">
                    <a:pos x="106" y="86"/>
                  </a:cxn>
                </a:cxnLst>
                <a:rect l="0" t="0" r="r" b="b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93" name="Freeform 493"/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00" y="46"/>
                  </a:cxn>
                  <a:cxn ang="0">
                    <a:pos x="113" y="38"/>
                  </a:cxn>
                  <a:cxn ang="0">
                    <a:pos x="125" y="27"/>
                  </a:cxn>
                  <a:cxn ang="0">
                    <a:pos x="134" y="13"/>
                  </a:cxn>
                  <a:cxn ang="0">
                    <a:pos x="140" y="0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29" y="13"/>
                  </a:cxn>
                  <a:cxn ang="0">
                    <a:pos x="119" y="27"/>
                  </a:cxn>
                  <a:cxn ang="0">
                    <a:pos x="108" y="36"/>
                  </a:cxn>
                  <a:cxn ang="0">
                    <a:pos x="94" y="44"/>
                  </a:cxn>
                  <a:cxn ang="0">
                    <a:pos x="96" y="44"/>
                  </a:cxn>
                  <a:cxn ang="0">
                    <a:pos x="100" y="46"/>
                  </a:cxn>
                </a:cxnLst>
                <a:rect l="0" t="0" r="r" b="b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94" name="Freeform 494"/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95" y="44"/>
                  </a:cxn>
                  <a:cxn ang="0">
                    <a:pos x="110" y="36"/>
                  </a:cxn>
                  <a:cxn ang="0">
                    <a:pos x="122" y="27"/>
                  </a:cxn>
                  <a:cxn ang="0">
                    <a:pos x="129" y="13"/>
                  </a:cxn>
                  <a:cxn ang="0">
                    <a:pos x="137" y="0"/>
                  </a:cxn>
                  <a:cxn ang="0">
                    <a:pos x="135" y="0"/>
                  </a:cxn>
                  <a:cxn ang="0">
                    <a:pos x="133" y="0"/>
                  </a:cxn>
                  <a:cxn ang="0">
                    <a:pos x="126" y="13"/>
                  </a:cxn>
                  <a:cxn ang="0">
                    <a:pos x="116" y="25"/>
                  </a:cxn>
                  <a:cxn ang="0">
                    <a:pos x="105" y="34"/>
                  </a:cxn>
                  <a:cxn ang="0">
                    <a:pos x="92" y="42"/>
                  </a:cxn>
                  <a:cxn ang="0">
                    <a:pos x="93" y="44"/>
                  </a:cxn>
                  <a:cxn ang="0">
                    <a:pos x="95" y="44"/>
                  </a:cxn>
                </a:cxnLst>
                <a:rect l="0" t="0" r="r" b="b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95" name="Freeform 495"/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89" y="44"/>
                  </a:cxn>
                  <a:cxn ang="0">
                    <a:pos x="103" y="36"/>
                  </a:cxn>
                  <a:cxn ang="0">
                    <a:pos x="114" y="27"/>
                  </a:cxn>
                  <a:cxn ang="0">
                    <a:pos x="124" y="13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0" y="13"/>
                  </a:cxn>
                  <a:cxn ang="0">
                    <a:pos x="110" y="25"/>
                  </a:cxn>
                  <a:cxn ang="0">
                    <a:pos x="99" y="34"/>
                  </a:cxn>
                  <a:cxn ang="0">
                    <a:pos x="86" y="40"/>
                  </a:cxn>
                  <a:cxn ang="0">
                    <a:pos x="88" y="42"/>
                  </a:cxn>
                  <a:cxn ang="0">
                    <a:pos x="89" y="44"/>
                  </a:cxn>
                </a:cxnLst>
                <a:rect l="0" t="0" r="r" b="b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96" name="Freeform 496"/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86" y="42"/>
                  </a:cxn>
                  <a:cxn ang="0">
                    <a:pos x="99" y="34"/>
                  </a:cxn>
                  <a:cxn ang="0">
                    <a:pos x="110" y="25"/>
                  </a:cxn>
                  <a:cxn ang="0">
                    <a:pos x="120" y="13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2" y="0"/>
                  </a:cxn>
                  <a:cxn ang="0">
                    <a:pos x="116" y="13"/>
                  </a:cxn>
                  <a:cxn ang="0">
                    <a:pos x="106" y="25"/>
                  </a:cxn>
                  <a:cxn ang="0">
                    <a:pos x="95" y="34"/>
                  </a:cxn>
                  <a:cxn ang="0">
                    <a:pos x="80" y="40"/>
                  </a:cxn>
                  <a:cxn ang="0">
                    <a:pos x="84" y="40"/>
                  </a:cxn>
                  <a:cxn ang="0">
                    <a:pos x="86" y="42"/>
                  </a:cxn>
                </a:cxnLst>
                <a:rect l="0" t="0" r="r" b="b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97" name="Freeform 497"/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82" y="40"/>
                  </a:cxn>
                  <a:cxn ang="0">
                    <a:pos x="95" y="34"/>
                  </a:cxn>
                  <a:cxn ang="0">
                    <a:pos x="106" y="25"/>
                  </a:cxn>
                  <a:cxn ang="0">
                    <a:pos x="116" y="13"/>
                  </a:cxn>
                  <a:cxn ang="0">
                    <a:pos x="123" y="0"/>
                  </a:cxn>
                  <a:cxn ang="0">
                    <a:pos x="120" y="0"/>
                  </a:cxn>
                  <a:cxn ang="0">
                    <a:pos x="118" y="0"/>
                  </a:cxn>
                  <a:cxn ang="0">
                    <a:pos x="112" y="13"/>
                  </a:cxn>
                  <a:cxn ang="0">
                    <a:pos x="102" y="25"/>
                  </a:cxn>
                  <a:cxn ang="0">
                    <a:pos x="89" y="32"/>
                  </a:cxn>
                  <a:cxn ang="0">
                    <a:pos x="76" y="38"/>
                  </a:cxn>
                  <a:cxn ang="0">
                    <a:pos x="78" y="40"/>
                  </a:cxn>
                  <a:cxn ang="0">
                    <a:pos x="82" y="40"/>
                  </a:cxn>
                </a:cxnLst>
                <a:rect l="0" t="0" r="r" b="b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98" name="Freeform 498"/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4" y="40"/>
                  </a:cxn>
                  <a:cxn ang="0">
                    <a:pos x="89" y="34"/>
                  </a:cxn>
                  <a:cxn ang="0">
                    <a:pos x="100" y="25"/>
                  </a:cxn>
                  <a:cxn ang="0">
                    <a:pos x="110" y="13"/>
                  </a:cxn>
                  <a:cxn ang="0">
                    <a:pos x="116" y="0"/>
                  </a:cxn>
                  <a:cxn ang="0">
                    <a:pos x="114" y="0"/>
                  </a:cxn>
                  <a:cxn ang="0">
                    <a:pos x="112" y="0"/>
                  </a:cxn>
                  <a:cxn ang="0">
                    <a:pos x="104" y="13"/>
                  </a:cxn>
                  <a:cxn ang="0">
                    <a:pos x="95" y="25"/>
                  </a:cxn>
                  <a:cxn ang="0">
                    <a:pos x="83" y="32"/>
                  </a:cxn>
                  <a:cxn ang="0">
                    <a:pos x="68" y="38"/>
                  </a:cxn>
                  <a:cxn ang="0">
                    <a:pos x="72" y="38"/>
                  </a:cxn>
                  <a:cxn ang="0">
                    <a:pos x="74" y="40"/>
                  </a:cxn>
                </a:cxnLst>
                <a:rect l="0" t="0" r="r" b="b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99" name="Freeform 499"/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70" y="38"/>
                  </a:cxn>
                  <a:cxn ang="0">
                    <a:pos x="83" y="32"/>
                  </a:cxn>
                  <a:cxn ang="0">
                    <a:pos x="96" y="25"/>
                  </a:cxn>
                  <a:cxn ang="0">
                    <a:pos x="106" y="13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8" y="0"/>
                  </a:cxn>
                  <a:cxn ang="0">
                    <a:pos x="100" y="13"/>
                  </a:cxn>
                  <a:cxn ang="0">
                    <a:pos x="91" y="25"/>
                  </a:cxn>
                  <a:cxn ang="0">
                    <a:pos x="85" y="29"/>
                  </a:cxn>
                  <a:cxn ang="0">
                    <a:pos x="78" y="32"/>
                  </a:cxn>
                  <a:cxn ang="0">
                    <a:pos x="70" y="34"/>
                  </a:cxn>
                  <a:cxn ang="0">
                    <a:pos x="64" y="36"/>
                  </a:cxn>
                  <a:cxn ang="0">
                    <a:pos x="66" y="36"/>
                  </a:cxn>
                  <a:cxn ang="0">
                    <a:pos x="70" y="38"/>
                  </a:cxn>
                </a:cxnLst>
                <a:rect l="0" t="0" r="r" b="b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00" name="Freeform 500"/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5" y="10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64" y="38"/>
                  </a:cxn>
                  <a:cxn ang="0">
                    <a:pos x="79" y="32"/>
                  </a:cxn>
                  <a:cxn ang="0">
                    <a:pos x="91" y="25"/>
                  </a:cxn>
                  <a:cxn ang="0">
                    <a:pos x="100" y="13"/>
                  </a:cxn>
                  <a:cxn ang="0">
                    <a:pos x="108" y="0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106" y="0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6" y="13"/>
                  </a:cxn>
                  <a:cxn ang="0">
                    <a:pos x="91" y="19"/>
                  </a:cxn>
                  <a:cxn ang="0">
                    <a:pos x="85" y="23"/>
                  </a:cxn>
                  <a:cxn ang="0">
                    <a:pos x="79" y="29"/>
                  </a:cxn>
                  <a:cxn ang="0">
                    <a:pos x="74" y="30"/>
                  </a:cxn>
                  <a:cxn ang="0">
                    <a:pos x="66" y="32"/>
                  </a:cxn>
                  <a:cxn ang="0">
                    <a:pos x="58" y="34"/>
                  </a:cxn>
                  <a:cxn ang="0">
                    <a:pos x="60" y="36"/>
                  </a:cxn>
                  <a:cxn ang="0">
                    <a:pos x="64" y="38"/>
                  </a:cxn>
                </a:cxnLst>
                <a:rect l="0" t="0" r="r" b="b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01" name="Freeform 501"/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7" y="11"/>
                  </a:cxn>
                  <a:cxn ang="0">
                    <a:pos x="9" y="13"/>
                  </a:cxn>
                  <a:cxn ang="0">
                    <a:pos x="5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60" y="36"/>
                  </a:cxn>
                  <a:cxn ang="0">
                    <a:pos x="66" y="34"/>
                  </a:cxn>
                  <a:cxn ang="0">
                    <a:pos x="74" y="32"/>
                  </a:cxn>
                  <a:cxn ang="0">
                    <a:pos x="81" y="29"/>
                  </a:cxn>
                  <a:cxn ang="0">
                    <a:pos x="87" y="25"/>
                  </a:cxn>
                  <a:cxn ang="0">
                    <a:pos x="96" y="13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0" y="2"/>
                  </a:cxn>
                  <a:cxn ang="0">
                    <a:pos x="96" y="8"/>
                  </a:cxn>
                  <a:cxn ang="0">
                    <a:pos x="92" y="13"/>
                  </a:cxn>
                  <a:cxn ang="0">
                    <a:pos x="87" y="19"/>
                  </a:cxn>
                  <a:cxn ang="0">
                    <a:pos x="81" y="23"/>
                  </a:cxn>
                  <a:cxn ang="0">
                    <a:pos x="74" y="27"/>
                  </a:cxn>
                  <a:cxn ang="0">
                    <a:pos x="68" y="30"/>
                  </a:cxn>
                  <a:cxn ang="0">
                    <a:pos x="60" y="32"/>
                  </a:cxn>
                  <a:cxn ang="0">
                    <a:pos x="53" y="32"/>
                  </a:cxn>
                  <a:cxn ang="0">
                    <a:pos x="56" y="34"/>
                  </a:cxn>
                  <a:cxn ang="0">
                    <a:pos x="60" y="36"/>
                  </a:cxn>
                </a:cxnLst>
                <a:rect l="0" t="0" r="r" b="b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02" name="Freeform 502"/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8" y="11"/>
                  </a:cxn>
                  <a:cxn ang="0">
                    <a:pos x="12" y="13"/>
                  </a:cxn>
                  <a:cxn ang="0">
                    <a:pos x="8" y="8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55" y="32"/>
                  </a:cxn>
                  <a:cxn ang="0">
                    <a:pos x="63" y="30"/>
                  </a:cxn>
                  <a:cxn ang="0">
                    <a:pos x="71" y="28"/>
                  </a:cxn>
                  <a:cxn ang="0">
                    <a:pos x="76" y="27"/>
                  </a:cxn>
                  <a:cxn ang="0">
                    <a:pos x="82" y="21"/>
                  </a:cxn>
                  <a:cxn ang="0">
                    <a:pos x="88" y="17"/>
                  </a:cxn>
                  <a:cxn ang="0">
                    <a:pos x="93" y="11"/>
                  </a:cxn>
                  <a:cxn ang="0">
                    <a:pos x="97" y="6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88" y="11"/>
                  </a:cxn>
                  <a:cxn ang="0">
                    <a:pos x="76" y="21"/>
                  </a:cxn>
                  <a:cxn ang="0">
                    <a:pos x="71" y="25"/>
                  </a:cxn>
                  <a:cxn ang="0">
                    <a:pos x="65" y="27"/>
                  </a:cxn>
                  <a:cxn ang="0">
                    <a:pos x="57" y="28"/>
                  </a:cxn>
                  <a:cxn ang="0">
                    <a:pos x="50" y="28"/>
                  </a:cxn>
                  <a:cxn ang="0">
                    <a:pos x="48" y="28"/>
                  </a:cxn>
                  <a:cxn ang="0">
                    <a:pos x="46" y="28"/>
                  </a:cxn>
                  <a:cxn ang="0">
                    <a:pos x="50" y="30"/>
                  </a:cxn>
                  <a:cxn ang="0">
                    <a:pos x="55" y="32"/>
                  </a:cxn>
                </a:cxnLst>
                <a:rect l="0" t="0" r="r" b="b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03" name="Freeform 503"/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8"/>
                  </a:cxn>
                  <a:cxn ang="0">
                    <a:pos x="6" y="11"/>
                  </a:cxn>
                  <a:cxn ang="0">
                    <a:pos x="14" y="15"/>
                  </a:cxn>
                  <a:cxn ang="0">
                    <a:pos x="19" y="19"/>
                  </a:cxn>
                  <a:cxn ang="0">
                    <a:pos x="10" y="9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50" y="30"/>
                  </a:cxn>
                  <a:cxn ang="0">
                    <a:pos x="57" y="30"/>
                  </a:cxn>
                  <a:cxn ang="0">
                    <a:pos x="65" y="28"/>
                  </a:cxn>
                  <a:cxn ang="0">
                    <a:pos x="71" y="25"/>
                  </a:cxn>
                  <a:cxn ang="0">
                    <a:pos x="78" y="21"/>
                  </a:cxn>
                  <a:cxn ang="0">
                    <a:pos x="84" y="17"/>
                  </a:cxn>
                  <a:cxn ang="0">
                    <a:pos x="89" y="11"/>
                  </a:cxn>
                  <a:cxn ang="0">
                    <a:pos x="93" y="6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4" y="11"/>
                  </a:cxn>
                  <a:cxn ang="0">
                    <a:pos x="74" y="19"/>
                  </a:cxn>
                  <a:cxn ang="0">
                    <a:pos x="61" y="25"/>
                  </a:cxn>
                  <a:cxn ang="0">
                    <a:pos x="48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0" y="27"/>
                  </a:cxn>
                  <a:cxn ang="0">
                    <a:pos x="36" y="27"/>
                  </a:cxn>
                  <a:cxn ang="0">
                    <a:pos x="40" y="27"/>
                  </a:cxn>
                  <a:cxn ang="0">
                    <a:pos x="44" y="28"/>
                  </a:cxn>
                  <a:cxn ang="0">
                    <a:pos x="46" y="30"/>
                  </a:cxn>
                  <a:cxn ang="0">
                    <a:pos x="50" y="30"/>
                  </a:cxn>
                </a:cxnLst>
                <a:rect l="0" t="0" r="r" b="b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04" name="Freeform 504"/>
              <p:cNvSpPr/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8"/>
                  </a:cxn>
                  <a:cxn ang="0">
                    <a:pos x="10" y="13"/>
                  </a:cxn>
                  <a:cxn ang="0">
                    <a:pos x="17" y="17"/>
                  </a:cxn>
                  <a:cxn ang="0">
                    <a:pos x="23" y="21"/>
                  </a:cxn>
                  <a:cxn ang="0">
                    <a:pos x="34" y="25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6" y="28"/>
                  </a:cxn>
                  <a:cxn ang="0">
                    <a:pos x="48" y="28"/>
                  </a:cxn>
                  <a:cxn ang="0">
                    <a:pos x="55" y="28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74" y="21"/>
                  </a:cxn>
                  <a:cxn ang="0">
                    <a:pos x="86" y="11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9" y="2"/>
                  </a:cxn>
                  <a:cxn ang="0">
                    <a:pos x="82" y="11"/>
                  </a:cxn>
                  <a:cxn ang="0">
                    <a:pos x="72" y="19"/>
                  </a:cxn>
                  <a:cxn ang="0">
                    <a:pos x="61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5"/>
                  </a:cxn>
                  <a:cxn ang="0">
                    <a:pos x="33" y="23"/>
                  </a:cxn>
                  <a:cxn ang="0">
                    <a:pos x="21" y="17"/>
                  </a:cxn>
                  <a:cxn ang="0">
                    <a:pos x="12" y="9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05" name="Freeform 505"/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21" y="23"/>
                  </a:cxn>
                  <a:cxn ang="0">
                    <a:pos x="29" y="25"/>
                  </a:cxn>
                  <a:cxn ang="0">
                    <a:pos x="34" y="29"/>
                  </a:cxn>
                  <a:cxn ang="0">
                    <a:pos x="38" y="29"/>
                  </a:cxn>
                  <a:cxn ang="0">
                    <a:pos x="44" y="29"/>
                  </a:cxn>
                  <a:cxn ang="0">
                    <a:pos x="44" y="27"/>
                  </a:cxn>
                  <a:cxn ang="0">
                    <a:pos x="42" y="25"/>
                  </a:cxn>
                  <a:cxn ang="0">
                    <a:pos x="31" y="23"/>
                  </a:cxn>
                  <a:cxn ang="0">
                    <a:pos x="19" y="17"/>
                  </a:cxn>
                  <a:cxn ang="0">
                    <a:pos x="12" y="1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9"/>
                  </a:cxn>
                  <a:cxn ang="0">
                    <a:pos x="44" y="29"/>
                  </a:cxn>
                  <a:cxn ang="0">
                    <a:pos x="46" y="29"/>
                  </a:cxn>
                  <a:cxn ang="0">
                    <a:pos x="59" y="27"/>
                  </a:cxn>
                  <a:cxn ang="0">
                    <a:pos x="72" y="21"/>
                  </a:cxn>
                  <a:cxn ang="0">
                    <a:pos x="82" y="13"/>
                  </a:cxn>
                  <a:cxn ang="0">
                    <a:pos x="89" y="4"/>
                  </a:cxn>
                  <a:cxn ang="0">
                    <a:pos x="87" y="4"/>
                  </a:cxn>
                  <a:cxn ang="0">
                    <a:pos x="84" y="4"/>
                  </a:cxn>
                  <a:cxn ang="0">
                    <a:pos x="78" y="13"/>
                  </a:cxn>
                  <a:cxn ang="0">
                    <a:pos x="69" y="19"/>
                  </a:cxn>
                  <a:cxn ang="0">
                    <a:pos x="59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4" y="29"/>
                  </a:cxn>
                </a:cxnLst>
                <a:rect l="0" t="0" r="r" b="b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06" name="Freeform 506"/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19"/>
                  </a:cxn>
                  <a:cxn ang="0">
                    <a:pos x="29" y="25"/>
                  </a:cxn>
                  <a:cxn ang="0">
                    <a:pos x="42" y="27"/>
                  </a:cxn>
                  <a:cxn ang="0">
                    <a:pos x="40" y="25"/>
                  </a:cxn>
                  <a:cxn ang="0">
                    <a:pos x="40" y="23"/>
                  </a:cxn>
                  <a:cxn ang="0">
                    <a:pos x="29" y="21"/>
                  </a:cxn>
                  <a:cxn ang="0">
                    <a:pos x="19" y="15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7" y="25"/>
                  </a:cxn>
                  <a:cxn ang="0">
                    <a:pos x="68" y="21"/>
                  </a:cxn>
                  <a:cxn ang="0">
                    <a:pos x="78" y="13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80" y="6"/>
                  </a:cxn>
                  <a:cxn ang="0">
                    <a:pos x="74" y="11"/>
                  </a:cxn>
                  <a:cxn ang="0">
                    <a:pos x="67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6" y="25"/>
                  </a:cxn>
                  <a:cxn ang="0">
                    <a:pos x="44" y="27"/>
                  </a:cxn>
                </a:cxnLst>
                <a:rect l="0" t="0" r="r" b="b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07" name="Freeform 507"/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2"/>
                  </a:cxn>
                  <a:cxn ang="0">
                    <a:pos x="15" y="19"/>
                  </a:cxn>
                  <a:cxn ang="0">
                    <a:pos x="27" y="25"/>
                  </a:cxn>
                  <a:cxn ang="0">
                    <a:pos x="38" y="27"/>
                  </a:cxn>
                  <a:cxn ang="0">
                    <a:pos x="38" y="25"/>
                  </a:cxn>
                  <a:cxn ang="0">
                    <a:pos x="38" y="23"/>
                  </a:cxn>
                  <a:cxn ang="0">
                    <a:pos x="28" y="21"/>
                  </a:cxn>
                  <a:cxn ang="0">
                    <a:pos x="17" y="17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5" y="25"/>
                  </a:cxn>
                  <a:cxn ang="0">
                    <a:pos x="65" y="21"/>
                  </a:cxn>
                  <a:cxn ang="0">
                    <a:pos x="74" y="15"/>
                  </a:cxn>
                  <a:cxn ang="0">
                    <a:pos x="80" y="6"/>
                  </a:cxn>
                  <a:cxn ang="0">
                    <a:pos x="78" y="8"/>
                  </a:cxn>
                  <a:cxn ang="0">
                    <a:pos x="74" y="8"/>
                  </a:cxn>
                  <a:cxn ang="0">
                    <a:pos x="68" y="13"/>
                  </a:cxn>
                  <a:cxn ang="0">
                    <a:pos x="63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7" y="25"/>
                  </a:cxn>
                  <a:cxn ang="0">
                    <a:pos x="44" y="27"/>
                  </a:cxn>
                </a:cxnLst>
                <a:rect l="0" t="0" r="r" b="b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08" name="Freeform 508"/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12"/>
                  </a:cxn>
                  <a:cxn ang="0">
                    <a:pos x="15" y="17"/>
                  </a:cxn>
                  <a:cxn ang="0">
                    <a:pos x="25" y="23"/>
                  </a:cxn>
                  <a:cxn ang="0">
                    <a:pos x="36" y="25"/>
                  </a:cxn>
                  <a:cxn ang="0">
                    <a:pos x="36" y="23"/>
                  </a:cxn>
                  <a:cxn ang="0">
                    <a:pos x="36" y="21"/>
                  </a:cxn>
                  <a:cxn ang="0">
                    <a:pos x="26" y="19"/>
                  </a:cxn>
                  <a:cxn ang="0">
                    <a:pos x="17" y="15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5" y="25"/>
                  </a:cxn>
                  <a:cxn ang="0">
                    <a:pos x="53" y="23"/>
                  </a:cxn>
                  <a:cxn ang="0">
                    <a:pos x="63" y="19"/>
                  </a:cxn>
                  <a:cxn ang="0">
                    <a:pos x="70" y="13"/>
                  </a:cxn>
                  <a:cxn ang="0">
                    <a:pos x="76" y="8"/>
                  </a:cxn>
                  <a:cxn ang="0">
                    <a:pos x="72" y="8"/>
                  </a:cxn>
                  <a:cxn ang="0">
                    <a:pos x="68" y="10"/>
                  </a:cxn>
                  <a:cxn ang="0">
                    <a:pos x="61" y="15"/>
                  </a:cxn>
                  <a:cxn ang="0">
                    <a:pos x="51" y="19"/>
                  </a:cxn>
                  <a:cxn ang="0">
                    <a:pos x="47" y="23"/>
                  </a:cxn>
                  <a:cxn ang="0">
                    <a:pos x="45" y="25"/>
                  </a:cxn>
                </a:cxnLst>
                <a:rect l="0" t="0" r="r" b="b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09" name="Freeform 509"/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0"/>
                  </a:cxn>
                  <a:cxn ang="0">
                    <a:pos x="13" y="17"/>
                  </a:cxn>
                  <a:cxn ang="0">
                    <a:pos x="24" y="2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4" y="21"/>
                  </a:cxn>
                  <a:cxn ang="0">
                    <a:pos x="34" y="19"/>
                  </a:cxn>
                  <a:cxn ang="0">
                    <a:pos x="24" y="17"/>
                  </a:cxn>
                  <a:cxn ang="0">
                    <a:pos x="17" y="13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5" y="23"/>
                  </a:cxn>
                  <a:cxn ang="0">
                    <a:pos x="53" y="21"/>
                  </a:cxn>
                  <a:cxn ang="0">
                    <a:pos x="59" y="17"/>
                  </a:cxn>
                  <a:cxn ang="0">
                    <a:pos x="64" y="13"/>
                  </a:cxn>
                  <a:cxn ang="0">
                    <a:pos x="70" y="8"/>
                  </a:cxn>
                  <a:cxn ang="0">
                    <a:pos x="66" y="10"/>
                  </a:cxn>
                  <a:cxn ang="0">
                    <a:pos x="62" y="12"/>
                  </a:cxn>
                  <a:cxn ang="0">
                    <a:pos x="59" y="13"/>
                  </a:cxn>
                  <a:cxn ang="0">
                    <a:pos x="53" y="17"/>
                  </a:cxn>
                  <a:cxn ang="0">
                    <a:pos x="49" y="19"/>
                  </a:cxn>
                  <a:cxn ang="0">
                    <a:pos x="45" y="23"/>
                  </a:cxn>
                </a:cxnLst>
                <a:rect l="0" t="0" r="r" b="b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10" name="Freeform 510"/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8"/>
                  </a:cxn>
                  <a:cxn ang="0">
                    <a:pos x="13" y="15"/>
                  </a:cxn>
                  <a:cxn ang="0">
                    <a:pos x="22" y="19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19"/>
                  </a:cxn>
                  <a:cxn ang="0">
                    <a:pos x="32" y="17"/>
                  </a:cxn>
                  <a:cxn ang="0">
                    <a:pos x="22" y="15"/>
                  </a:cxn>
                  <a:cxn ang="0">
                    <a:pos x="15" y="12"/>
                  </a:cxn>
                  <a:cxn ang="0">
                    <a:pos x="9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7" y="19"/>
                  </a:cxn>
                  <a:cxn ang="0">
                    <a:pos x="57" y="15"/>
                  </a:cxn>
                  <a:cxn ang="0">
                    <a:pos x="64" y="10"/>
                  </a:cxn>
                  <a:cxn ang="0">
                    <a:pos x="59" y="12"/>
                  </a:cxn>
                  <a:cxn ang="0">
                    <a:pos x="55" y="13"/>
                  </a:cxn>
                  <a:cxn ang="0">
                    <a:pos x="53" y="15"/>
                  </a:cxn>
                  <a:cxn ang="0">
                    <a:pos x="47" y="19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11" name="Freeform 511"/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10"/>
                  </a:cxn>
                  <a:cxn ang="0">
                    <a:pos x="13" y="15"/>
                  </a:cxn>
                  <a:cxn ang="0">
                    <a:pos x="20" y="19"/>
                  </a:cxn>
                  <a:cxn ang="0">
                    <a:pos x="30" y="21"/>
                  </a:cxn>
                  <a:cxn ang="0">
                    <a:pos x="30" y="19"/>
                  </a:cxn>
                  <a:cxn ang="0">
                    <a:pos x="30" y="17"/>
                  </a:cxn>
                  <a:cxn ang="0">
                    <a:pos x="20" y="15"/>
                  </a:cxn>
                  <a:cxn ang="0">
                    <a:pos x="15" y="12"/>
                  </a:cxn>
                  <a:cxn ang="0">
                    <a:pos x="7" y="8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9" y="19"/>
                  </a:cxn>
                  <a:cxn ang="0">
                    <a:pos x="55" y="15"/>
                  </a:cxn>
                  <a:cxn ang="0">
                    <a:pos x="58" y="14"/>
                  </a:cxn>
                  <a:cxn ang="0">
                    <a:pos x="55" y="14"/>
                  </a:cxn>
                  <a:cxn ang="0">
                    <a:pos x="53" y="15"/>
                  </a:cxn>
                  <a:cxn ang="0">
                    <a:pos x="51" y="15"/>
                  </a:cxn>
                  <a:cxn ang="0">
                    <a:pos x="49" y="19"/>
                  </a:cxn>
                </a:cxnLst>
                <a:rect l="0" t="0" r="r" b="b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12" name="Freeform 512"/>
              <p:cNvSpPr/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8"/>
                  </a:cxn>
                  <a:cxn ang="0">
                    <a:pos x="11" y="14"/>
                  </a:cxn>
                  <a:cxn ang="0">
                    <a:pos x="18" y="17"/>
                  </a:cxn>
                  <a:cxn ang="0">
                    <a:pos x="28" y="19"/>
                  </a:cxn>
                  <a:cxn ang="0">
                    <a:pos x="28" y="17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0" y="14"/>
                  </a:cxn>
                  <a:cxn ang="0">
                    <a:pos x="13" y="10"/>
                  </a:cxn>
                  <a:cxn ang="0">
                    <a:pos x="7" y="6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13" name="Freeform 513"/>
              <p:cNvSpPr/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8"/>
                  </a:cxn>
                  <a:cxn ang="0">
                    <a:pos x="12" y="12"/>
                  </a:cxn>
                  <a:cxn ang="0">
                    <a:pos x="17" y="15"/>
                  </a:cxn>
                  <a:cxn ang="0">
                    <a:pos x="27" y="17"/>
                  </a:cxn>
                  <a:cxn ang="0">
                    <a:pos x="27" y="15"/>
                  </a:cxn>
                  <a:cxn ang="0">
                    <a:pos x="25" y="15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19" y="12"/>
                  </a:cxn>
                  <a:cxn ang="0">
                    <a:pos x="14" y="10"/>
                  </a:cxn>
                  <a:cxn ang="0">
                    <a:pos x="8" y="6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14" name="Freeform 514"/>
              <p:cNvSpPr/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7" y="14"/>
                  </a:cxn>
                  <a:cxn ang="0">
                    <a:pos x="23" y="15"/>
                  </a:cxn>
                  <a:cxn ang="0">
                    <a:pos x="23" y="14"/>
                  </a:cxn>
                  <a:cxn ang="0">
                    <a:pos x="23" y="14"/>
                  </a:cxn>
                  <a:cxn ang="0">
                    <a:pos x="21" y="12"/>
                  </a:cxn>
                  <a:cxn ang="0">
                    <a:pos x="21" y="12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15" name="Freeform 515"/>
              <p:cNvSpPr/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21" y="14"/>
                  </a:cxn>
                  <a:cxn ang="0">
                    <a:pos x="19" y="12"/>
                  </a:cxn>
                  <a:cxn ang="0">
                    <a:pos x="17" y="8"/>
                  </a:cxn>
                  <a:cxn ang="0">
                    <a:pos x="12" y="6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16" name="Freeform 516"/>
              <p:cNvSpPr/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5" y="12"/>
                  </a:cxn>
                  <a:cxn ang="0">
                    <a:pos x="11" y="8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17" name="Freeform 517"/>
              <p:cNvSpPr/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9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18" name="Freeform 518"/>
              <p:cNvSpPr/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/>
                <a:ahLst/>
                <a:cxnLst>
                  <a:cxn ang="0">
                    <a:pos x="410" y="226"/>
                  </a:cxn>
                  <a:cxn ang="0">
                    <a:pos x="404" y="230"/>
                  </a:cxn>
                  <a:cxn ang="0">
                    <a:pos x="411" y="247"/>
                  </a:cxn>
                  <a:cxn ang="0">
                    <a:pos x="411" y="256"/>
                  </a:cxn>
                  <a:cxn ang="0">
                    <a:pos x="372" y="209"/>
                  </a:cxn>
                  <a:cxn ang="0">
                    <a:pos x="332" y="156"/>
                  </a:cxn>
                  <a:cxn ang="0">
                    <a:pos x="284" y="106"/>
                  </a:cxn>
                  <a:cxn ang="0">
                    <a:pos x="220" y="68"/>
                  </a:cxn>
                  <a:cxn ang="0">
                    <a:pos x="152" y="38"/>
                  </a:cxn>
                  <a:cxn ang="0">
                    <a:pos x="102" y="19"/>
                  </a:cxn>
                  <a:cxn ang="0">
                    <a:pos x="57" y="4"/>
                  </a:cxn>
                  <a:cxn ang="0">
                    <a:pos x="17" y="0"/>
                  </a:cxn>
                  <a:cxn ang="0">
                    <a:pos x="2" y="10"/>
                  </a:cxn>
                  <a:cxn ang="0">
                    <a:pos x="0" y="34"/>
                  </a:cxn>
                  <a:cxn ang="0">
                    <a:pos x="21" y="74"/>
                  </a:cxn>
                  <a:cxn ang="0">
                    <a:pos x="66" y="106"/>
                  </a:cxn>
                  <a:cxn ang="0">
                    <a:pos x="116" y="135"/>
                  </a:cxn>
                  <a:cxn ang="0">
                    <a:pos x="157" y="161"/>
                  </a:cxn>
                  <a:cxn ang="0">
                    <a:pos x="172" y="180"/>
                  </a:cxn>
                  <a:cxn ang="0">
                    <a:pos x="163" y="197"/>
                  </a:cxn>
                  <a:cxn ang="0">
                    <a:pos x="129" y="243"/>
                  </a:cxn>
                  <a:cxn ang="0">
                    <a:pos x="112" y="279"/>
                  </a:cxn>
                  <a:cxn ang="0">
                    <a:pos x="112" y="323"/>
                  </a:cxn>
                  <a:cxn ang="0">
                    <a:pos x="125" y="349"/>
                  </a:cxn>
                  <a:cxn ang="0">
                    <a:pos x="146" y="362"/>
                  </a:cxn>
                  <a:cxn ang="0">
                    <a:pos x="144" y="387"/>
                  </a:cxn>
                  <a:cxn ang="0">
                    <a:pos x="152" y="410"/>
                  </a:cxn>
                  <a:cxn ang="0">
                    <a:pos x="186" y="442"/>
                  </a:cxn>
                  <a:cxn ang="0">
                    <a:pos x="218" y="455"/>
                  </a:cxn>
                  <a:cxn ang="0">
                    <a:pos x="256" y="457"/>
                  </a:cxn>
                  <a:cxn ang="0">
                    <a:pos x="286" y="451"/>
                  </a:cxn>
                  <a:cxn ang="0">
                    <a:pos x="307" y="434"/>
                  </a:cxn>
                  <a:cxn ang="0">
                    <a:pos x="341" y="438"/>
                  </a:cxn>
                  <a:cxn ang="0">
                    <a:pos x="375" y="444"/>
                  </a:cxn>
                  <a:cxn ang="0">
                    <a:pos x="417" y="434"/>
                  </a:cxn>
                  <a:cxn ang="0">
                    <a:pos x="461" y="421"/>
                  </a:cxn>
                  <a:cxn ang="0">
                    <a:pos x="512" y="421"/>
                  </a:cxn>
                  <a:cxn ang="0">
                    <a:pos x="527" y="425"/>
                  </a:cxn>
                  <a:cxn ang="0">
                    <a:pos x="531" y="421"/>
                  </a:cxn>
                  <a:cxn ang="0">
                    <a:pos x="527" y="376"/>
                  </a:cxn>
                  <a:cxn ang="0">
                    <a:pos x="514" y="338"/>
                  </a:cxn>
                  <a:cxn ang="0">
                    <a:pos x="489" y="298"/>
                  </a:cxn>
                  <a:cxn ang="0">
                    <a:pos x="446" y="249"/>
                  </a:cxn>
                </a:cxnLst>
                <a:rect l="0" t="0" r="r" b="b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19" name="Freeform 519"/>
              <p:cNvSpPr/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/>
                <a:ahLst/>
                <a:cxnLst>
                  <a:cxn ang="0">
                    <a:pos x="399" y="221"/>
                  </a:cxn>
                  <a:cxn ang="0">
                    <a:pos x="406" y="235"/>
                  </a:cxn>
                  <a:cxn ang="0">
                    <a:pos x="418" y="254"/>
                  </a:cxn>
                  <a:cxn ang="0">
                    <a:pos x="406" y="254"/>
                  </a:cxn>
                  <a:cxn ang="0">
                    <a:pos x="370" y="218"/>
                  </a:cxn>
                  <a:cxn ang="0">
                    <a:pos x="332" y="172"/>
                  </a:cxn>
                  <a:cxn ang="0">
                    <a:pos x="264" y="102"/>
                  </a:cxn>
                  <a:cxn ang="0">
                    <a:pos x="190" y="58"/>
                  </a:cxn>
                  <a:cxn ang="0">
                    <a:pos x="86" y="15"/>
                  </a:cxn>
                  <a:cxn ang="0">
                    <a:pos x="19" y="0"/>
                  </a:cxn>
                  <a:cxn ang="0">
                    <a:pos x="4" y="9"/>
                  </a:cxn>
                  <a:cxn ang="0">
                    <a:pos x="2" y="28"/>
                  </a:cxn>
                  <a:cxn ang="0">
                    <a:pos x="12" y="47"/>
                  </a:cxn>
                  <a:cxn ang="0">
                    <a:pos x="46" y="79"/>
                  </a:cxn>
                  <a:cxn ang="0">
                    <a:pos x="89" y="102"/>
                  </a:cxn>
                  <a:cxn ang="0">
                    <a:pos x="139" y="130"/>
                  </a:cxn>
                  <a:cxn ang="0">
                    <a:pos x="171" y="163"/>
                  </a:cxn>
                  <a:cxn ang="0">
                    <a:pos x="171" y="157"/>
                  </a:cxn>
                  <a:cxn ang="0">
                    <a:pos x="179" y="130"/>
                  </a:cxn>
                  <a:cxn ang="0">
                    <a:pos x="175" y="163"/>
                  </a:cxn>
                  <a:cxn ang="0">
                    <a:pos x="154" y="201"/>
                  </a:cxn>
                  <a:cxn ang="0">
                    <a:pos x="122" y="250"/>
                  </a:cxn>
                  <a:cxn ang="0">
                    <a:pos x="112" y="282"/>
                  </a:cxn>
                  <a:cxn ang="0">
                    <a:pos x="116" y="320"/>
                  </a:cxn>
                  <a:cxn ang="0">
                    <a:pos x="129" y="337"/>
                  </a:cxn>
                  <a:cxn ang="0">
                    <a:pos x="145" y="326"/>
                  </a:cxn>
                  <a:cxn ang="0">
                    <a:pos x="171" y="282"/>
                  </a:cxn>
                  <a:cxn ang="0">
                    <a:pos x="184" y="235"/>
                  </a:cxn>
                  <a:cxn ang="0">
                    <a:pos x="188" y="242"/>
                  </a:cxn>
                  <a:cxn ang="0">
                    <a:pos x="188" y="263"/>
                  </a:cxn>
                  <a:cxn ang="0">
                    <a:pos x="184" y="273"/>
                  </a:cxn>
                  <a:cxn ang="0">
                    <a:pos x="175" y="299"/>
                  </a:cxn>
                  <a:cxn ang="0">
                    <a:pos x="150" y="345"/>
                  </a:cxn>
                  <a:cxn ang="0">
                    <a:pos x="148" y="375"/>
                  </a:cxn>
                  <a:cxn ang="0">
                    <a:pos x="163" y="403"/>
                  </a:cxn>
                  <a:cxn ang="0">
                    <a:pos x="196" y="426"/>
                  </a:cxn>
                  <a:cxn ang="0">
                    <a:pos x="234" y="436"/>
                  </a:cxn>
                  <a:cxn ang="0">
                    <a:pos x="268" y="428"/>
                  </a:cxn>
                  <a:cxn ang="0">
                    <a:pos x="283" y="417"/>
                  </a:cxn>
                  <a:cxn ang="0">
                    <a:pos x="285" y="405"/>
                  </a:cxn>
                  <a:cxn ang="0">
                    <a:pos x="270" y="396"/>
                  </a:cxn>
                  <a:cxn ang="0">
                    <a:pos x="264" y="392"/>
                  </a:cxn>
                  <a:cxn ang="0">
                    <a:pos x="251" y="396"/>
                  </a:cxn>
                  <a:cxn ang="0">
                    <a:pos x="236" y="396"/>
                  </a:cxn>
                  <a:cxn ang="0">
                    <a:pos x="255" y="381"/>
                  </a:cxn>
                  <a:cxn ang="0">
                    <a:pos x="241" y="360"/>
                  </a:cxn>
                  <a:cxn ang="0">
                    <a:pos x="232" y="335"/>
                  </a:cxn>
                  <a:cxn ang="0">
                    <a:pos x="251" y="358"/>
                  </a:cxn>
                  <a:cxn ang="0">
                    <a:pos x="272" y="379"/>
                  </a:cxn>
                  <a:cxn ang="0">
                    <a:pos x="323" y="413"/>
                  </a:cxn>
                  <a:cxn ang="0">
                    <a:pos x="363" y="421"/>
                  </a:cxn>
                  <a:cxn ang="0">
                    <a:pos x="410" y="411"/>
                  </a:cxn>
                  <a:cxn ang="0">
                    <a:pos x="458" y="400"/>
                  </a:cxn>
                  <a:cxn ang="0">
                    <a:pos x="509" y="403"/>
                  </a:cxn>
                  <a:cxn ang="0">
                    <a:pos x="513" y="381"/>
                  </a:cxn>
                  <a:cxn ang="0">
                    <a:pos x="499" y="333"/>
                  </a:cxn>
                  <a:cxn ang="0">
                    <a:pos x="473" y="290"/>
                  </a:cxn>
                  <a:cxn ang="0">
                    <a:pos x="454" y="265"/>
                  </a:cxn>
                  <a:cxn ang="0">
                    <a:pos x="423" y="235"/>
                  </a:cxn>
                </a:cxnLst>
                <a:rect l="0" t="0" r="r" b="b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20" name="Freeform 520"/>
              <p:cNvSpPr/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15"/>
                  </a:cxn>
                  <a:cxn ang="0">
                    <a:pos x="4" y="38"/>
                  </a:cxn>
                  <a:cxn ang="0">
                    <a:pos x="0" y="62"/>
                  </a:cxn>
                  <a:cxn ang="0">
                    <a:pos x="0" y="89"/>
                  </a:cxn>
                  <a:cxn ang="0">
                    <a:pos x="2" y="108"/>
                  </a:cxn>
                  <a:cxn ang="0">
                    <a:pos x="8" y="123"/>
                  </a:cxn>
                  <a:cxn ang="0">
                    <a:pos x="12" y="129"/>
                  </a:cxn>
                  <a:cxn ang="0">
                    <a:pos x="17" y="132"/>
                  </a:cxn>
                  <a:cxn ang="0">
                    <a:pos x="23" y="136"/>
                  </a:cxn>
                  <a:cxn ang="0">
                    <a:pos x="30" y="136"/>
                  </a:cxn>
                  <a:cxn ang="0">
                    <a:pos x="36" y="136"/>
                  </a:cxn>
                  <a:cxn ang="0">
                    <a:pos x="42" y="134"/>
                  </a:cxn>
                  <a:cxn ang="0">
                    <a:pos x="46" y="132"/>
                  </a:cxn>
                  <a:cxn ang="0">
                    <a:pos x="51" y="129"/>
                  </a:cxn>
                  <a:cxn ang="0">
                    <a:pos x="61" y="119"/>
                  </a:cxn>
                  <a:cxn ang="0">
                    <a:pos x="70" y="110"/>
                  </a:cxn>
                  <a:cxn ang="0">
                    <a:pos x="78" y="98"/>
                  </a:cxn>
                  <a:cxn ang="0">
                    <a:pos x="85" y="89"/>
                  </a:cxn>
                  <a:cxn ang="0">
                    <a:pos x="93" y="83"/>
                  </a:cxn>
                  <a:cxn ang="0">
                    <a:pos x="99" y="81"/>
                  </a:cxn>
                  <a:cxn ang="0">
                    <a:pos x="110" y="81"/>
                  </a:cxn>
                  <a:cxn ang="0">
                    <a:pos x="118" y="85"/>
                  </a:cxn>
                  <a:cxn ang="0">
                    <a:pos x="123" y="89"/>
                  </a:cxn>
                  <a:cxn ang="0">
                    <a:pos x="129" y="94"/>
                  </a:cxn>
                  <a:cxn ang="0">
                    <a:pos x="131" y="102"/>
                  </a:cxn>
                  <a:cxn ang="0">
                    <a:pos x="133" y="110"/>
                  </a:cxn>
                  <a:cxn ang="0">
                    <a:pos x="135" y="121"/>
                  </a:cxn>
                  <a:cxn ang="0">
                    <a:pos x="135" y="130"/>
                  </a:cxn>
                  <a:cxn ang="0">
                    <a:pos x="139" y="129"/>
                  </a:cxn>
                  <a:cxn ang="0">
                    <a:pos x="141" y="125"/>
                  </a:cxn>
                  <a:cxn ang="0">
                    <a:pos x="146" y="117"/>
                  </a:cxn>
                  <a:cxn ang="0">
                    <a:pos x="150" y="111"/>
                  </a:cxn>
                  <a:cxn ang="0">
                    <a:pos x="156" y="106"/>
                  </a:cxn>
                  <a:cxn ang="0">
                    <a:pos x="159" y="96"/>
                  </a:cxn>
                  <a:cxn ang="0">
                    <a:pos x="156" y="89"/>
                  </a:cxn>
                  <a:cxn ang="0">
                    <a:pos x="150" y="83"/>
                  </a:cxn>
                  <a:cxn ang="0">
                    <a:pos x="133" y="68"/>
                  </a:cxn>
                  <a:cxn ang="0">
                    <a:pos x="112" y="57"/>
                  </a:cxn>
                  <a:cxn ang="0">
                    <a:pos x="93" y="45"/>
                  </a:cxn>
                  <a:cxn ang="0">
                    <a:pos x="78" y="38"/>
                  </a:cxn>
                  <a:cxn ang="0">
                    <a:pos x="61" y="28"/>
                  </a:cxn>
                  <a:cxn ang="0">
                    <a:pos x="48" y="19"/>
                  </a:cxn>
                  <a:cxn ang="0">
                    <a:pos x="32" y="9"/>
                  </a:cxn>
                  <a:cxn ang="0">
                    <a:pos x="17" y="0"/>
                  </a:cxn>
                </a:cxnLst>
                <a:rect l="0" t="0" r="r" b="b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21" name="Freeform 521"/>
              <p:cNvSpPr/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/>
                <a:ahLst/>
                <a:cxnLst>
                  <a:cxn ang="0">
                    <a:pos x="137" y="119"/>
                  </a:cxn>
                  <a:cxn ang="0">
                    <a:pos x="144" y="115"/>
                  </a:cxn>
                  <a:cxn ang="0">
                    <a:pos x="148" y="108"/>
                  </a:cxn>
                  <a:cxn ang="0">
                    <a:pos x="150" y="100"/>
                  </a:cxn>
                  <a:cxn ang="0">
                    <a:pos x="152" y="91"/>
                  </a:cxn>
                  <a:cxn ang="0">
                    <a:pos x="152" y="87"/>
                  </a:cxn>
                  <a:cxn ang="0">
                    <a:pos x="146" y="81"/>
                  </a:cxn>
                  <a:cxn ang="0">
                    <a:pos x="138" y="73"/>
                  </a:cxn>
                  <a:cxn ang="0">
                    <a:pos x="129" y="66"/>
                  </a:cxn>
                  <a:cxn ang="0">
                    <a:pos x="118" y="60"/>
                  </a:cxn>
                  <a:cxn ang="0">
                    <a:pos x="108" y="53"/>
                  </a:cxn>
                  <a:cxn ang="0">
                    <a:pos x="89" y="43"/>
                  </a:cxn>
                  <a:cxn ang="0">
                    <a:pos x="70" y="34"/>
                  </a:cxn>
                  <a:cxn ang="0">
                    <a:pos x="61" y="28"/>
                  </a:cxn>
                  <a:cxn ang="0">
                    <a:pos x="49" y="22"/>
                  </a:cxn>
                  <a:cxn ang="0">
                    <a:pos x="30" y="11"/>
                  </a:cxn>
                  <a:cxn ang="0">
                    <a:pos x="15" y="0"/>
                  </a:cxn>
                  <a:cxn ang="0">
                    <a:pos x="11" y="7"/>
                  </a:cxn>
                  <a:cxn ang="0">
                    <a:pos x="8" y="17"/>
                  </a:cxn>
                  <a:cxn ang="0">
                    <a:pos x="4" y="28"/>
                  </a:cxn>
                  <a:cxn ang="0">
                    <a:pos x="2" y="39"/>
                  </a:cxn>
                  <a:cxn ang="0">
                    <a:pos x="2" y="66"/>
                  </a:cxn>
                  <a:cxn ang="0">
                    <a:pos x="0" y="87"/>
                  </a:cxn>
                  <a:cxn ang="0">
                    <a:pos x="2" y="96"/>
                  </a:cxn>
                  <a:cxn ang="0">
                    <a:pos x="2" y="104"/>
                  </a:cxn>
                  <a:cxn ang="0">
                    <a:pos x="4" y="111"/>
                  </a:cxn>
                  <a:cxn ang="0">
                    <a:pos x="8" y="117"/>
                  </a:cxn>
                  <a:cxn ang="0">
                    <a:pos x="13" y="121"/>
                  </a:cxn>
                  <a:cxn ang="0">
                    <a:pos x="19" y="125"/>
                  </a:cxn>
                  <a:cxn ang="0">
                    <a:pos x="26" y="127"/>
                  </a:cxn>
                  <a:cxn ang="0">
                    <a:pos x="34" y="127"/>
                  </a:cxn>
                  <a:cxn ang="0">
                    <a:pos x="40" y="125"/>
                  </a:cxn>
                  <a:cxn ang="0">
                    <a:pos x="47" y="119"/>
                  </a:cxn>
                  <a:cxn ang="0">
                    <a:pos x="55" y="111"/>
                  </a:cxn>
                  <a:cxn ang="0">
                    <a:pos x="64" y="102"/>
                  </a:cxn>
                  <a:cxn ang="0">
                    <a:pos x="80" y="83"/>
                  </a:cxn>
                  <a:cxn ang="0">
                    <a:pos x="93" y="73"/>
                  </a:cxn>
                  <a:cxn ang="0">
                    <a:pos x="99" y="70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14" y="68"/>
                  </a:cxn>
                  <a:cxn ang="0">
                    <a:pos x="121" y="72"/>
                  </a:cxn>
                  <a:cxn ang="0">
                    <a:pos x="127" y="79"/>
                  </a:cxn>
                  <a:cxn ang="0">
                    <a:pos x="131" y="89"/>
                  </a:cxn>
                  <a:cxn ang="0">
                    <a:pos x="135" y="98"/>
                  </a:cxn>
                  <a:cxn ang="0">
                    <a:pos x="137" y="109"/>
                  </a:cxn>
                  <a:cxn ang="0">
                    <a:pos x="137" y="119"/>
                  </a:cxn>
                </a:cxnLst>
                <a:rect l="0" t="0" r="r" b="b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22" name="Freeform 522"/>
              <p:cNvSpPr/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/>
                <a:ahLst/>
                <a:cxnLst>
                  <a:cxn ang="0">
                    <a:pos x="618" y="351"/>
                  </a:cxn>
                  <a:cxn ang="0">
                    <a:pos x="554" y="345"/>
                  </a:cxn>
                  <a:cxn ang="0">
                    <a:pos x="512" y="309"/>
                  </a:cxn>
                  <a:cxn ang="0">
                    <a:pos x="501" y="273"/>
                  </a:cxn>
                  <a:cxn ang="0">
                    <a:pos x="447" y="277"/>
                  </a:cxn>
                  <a:cxn ang="0">
                    <a:pos x="408" y="266"/>
                  </a:cxn>
                  <a:cxn ang="0">
                    <a:pos x="375" y="288"/>
                  </a:cxn>
                  <a:cxn ang="0">
                    <a:pos x="290" y="283"/>
                  </a:cxn>
                  <a:cxn ang="0">
                    <a:pos x="239" y="233"/>
                  </a:cxn>
                  <a:cxn ang="0">
                    <a:pos x="222" y="188"/>
                  </a:cxn>
                  <a:cxn ang="0">
                    <a:pos x="201" y="133"/>
                  </a:cxn>
                  <a:cxn ang="0">
                    <a:pos x="229" y="63"/>
                  </a:cxn>
                  <a:cxn ang="0">
                    <a:pos x="237" y="27"/>
                  </a:cxn>
                  <a:cxn ang="0">
                    <a:pos x="195" y="2"/>
                  </a:cxn>
                  <a:cxn ang="0">
                    <a:pos x="136" y="57"/>
                  </a:cxn>
                  <a:cxn ang="0">
                    <a:pos x="114" y="44"/>
                  </a:cxn>
                  <a:cxn ang="0">
                    <a:pos x="85" y="42"/>
                  </a:cxn>
                  <a:cxn ang="0">
                    <a:pos x="74" y="82"/>
                  </a:cxn>
                  <a:cxn ang="0">
                    <a:pos x="93" y="106"/>
                  </a:cxn>
                  <a:cxn ang="0">
                    <a:pos x="68" y="205"/>
                  </a:cxn>
                  <a:cxn ang="0">
                    <a:pos x="26" y="237"/>
                  </a:cxn>
                  <a:cxn ang="0">
                    <a:pos x="4" y="245"/>
                  </a:cxn>
                  <a:cxn ang="0">
                    <a:pos x="4" y="311"/>
                  </a:cxn>
                  <a:cxn ang="0">
                    <a:pos x="62" y="393"/>
                  </a:cxn>
                  <a:cxn ang="0">
                    <a:pos x="95" y="419"/>
                  </a:cxn>
                  <a:cxn ang="0">
                    <a:pos x="112" y="503"/>
                  </a:cxn>
                  <a:cxn ang="0">
                    <a:pos x="153" y="609"/>
                  </a:cxn>
                  <a:cxn ang="0">
                    <a:pos x="237" y="730"/>
                  </a:cxn>
                  <a:cxn ang="0">
                    <a:pos x="332" y="804"/>
                  </a:cxn>
                  <a:cxn ang="0">
                    <a:pos x="410" y="844"/>
                  </a:cxn>
                  <a:cxn ang="0">
                    <a:pos x="501" y="876"/>
                  </a:cxn>
                  <a:cxn ang="0">
                    <a:pos x="595" y="888"/>
                  </a:cxn>
                  <a:cxn ang="0">
                    <a:pos x="700" y="880"/>
                  </a:cxn>
                  <a:cxn ang="0">
                    <a:pos x="808" y="833"/>
                  </a:cxn>
                  <a:cxn ang="0">
                    <a:pos x="878" y="751"/>
                  </a:cxn>
                  <a:cxn ang="0">
                    <a:pos x="910" y="673"/>
                  </a:cxn>
                  <a:cxn ang="0">
                    <a:pos x="926" y="654"/>
                  </a:cxn>
                  <a:cxn ang="0">
                    <a:pos x="994" y="552"/>
                  </a:cxn>
                  <a:cxn ang="0">
                    <a:pos x="1047" y="505"/>
                  </a:cxn>
                  <a:cxn ang="0">
                    <a:pos x="1000" y="506"/>
                  </a:cxn>
                  <a:cxn ang="0">
                    <a:pos x="977" y="499"/>
                  </a:cxn>
                  <a:cxn ang="0">
                    <a:pos x="1009" y="425"/>
                  </a:cxn>
                  <a:cxn ang="0">
                    <a:pos x="1013" y="338"/>
                  </a:cxn>
                  <a:cxn ang="0">
                    <a:pos x="1005" y="300"/>
                  </a:cxn>
                  <a:cxn ang="0">
                    <a:pos x="1000" y="271"/>
                  </a:cxn>
                  <a:cxn ang="0">
                    <a:pos x="977" y="169"/>
                  </a:cxn>
                  <a:cxn ang="0">
                    <a:pos x="965" y="163"/>
                  </a:cxn>
                  <a:cxn ang="0">
                    <a:pos x="958" y="235"/>
                  </a:cxn>
                  <a:cxn ang="0">
                    <a:pos x="929" y="322"/>
                  </a:cxn>
                  <a:cxn ang="0">
                    <a:pos x="926" y="286"/>
                  </a:cxn>
                  <a:cxn ang="0">
                    <a:pos x="914" y="311"/>
                  </a:cxn>
                  <a:cxn ang="0">
                    <a:pos x="848" y="377"/>
                  </a:cxn>
                  <a:cxn ang="0">
                    <a:pos x="793" y="398"/>
                  </a:cxn>
                  <a:cxn ang="0">
                    <a:pos x="730" y="353"/>
                  </a:cxn>
                </a:cxnLst>
                <a:rect l="0" t="0" r="r" b="b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23" name="Freeform 523"/>
              <p:cNvSpPr/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  <a:cxn ang="0">
                    <a:pos x="2" y="5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24" name="Freeform 524"/>
              <p:cNvSpPr/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4" y="7"/>
                  </a:cxn>
                  <a:cxn ang="0">
                    <a:pos x="8" y="15"/>
                  </a:cxn>
                  <a:cxn ang="0">
                    <a:pos x="4" y="11"/>
                  </a:cxn>
                  <a:cxn ang="0">
                    <a:pos x="0" y="5"/>
                  </a:cxn>
                </a:cxnLst>
                <a:rect l="0" t="0" r="r" b="b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25" name="Freeform 525"/>
              <p:cNvSpPr/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14"/>
                  </a:cxn>
                  <a:cxn ang="0">
                    <a:pos x="9" y="21"/>
                  </a:cxn>
                  <a:cxn ang="0">
                    <a:pos x="8" y="14"/>
                  </a:cxn>
                  <a:cxn ang="0">
                    <a:pos x="4" y="6"/>
                  </a:cxn>
                </a:cxnLst>
                <a:rect l="0" t="0" r="r" b="b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26" name="Freeform 526"/>
              <p:cNvSpPr/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4" y="6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11" y="23"/>
                  </a:cxn>
                  <a:cxn ang="0">
                    <a:pos x="9" y="15"/>
                  </a:cxn>
                  <a:cxn ang="0">
                    <a:pos x="8" y="10"/>
                  </a:cxn>
                </a:cxnLst>
                <a:rect l="0" t="0" r="r" b="b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27" name="Freeform 527"/>
              <p:cNvSpPr/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6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8" y="15"/>
                  </a:cxn>
                  <a:cxn ang="0">
                    <a:pos x="15" y="25"/>
                  </a:cxn>
                  <a:cxn ang="0">
                    <a:pos x="13" y="19"/>
                  </a:cxn>
                  <a:cxn ang="0">
                    <a:pos x="11" y="13"/>
                  </a:cxn>
                </a:cxnLst>
                <a:rect l="0" t="0" r="r" b="b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28" name="Freeform 528"/>
              <p:cNvSpPr/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27"/>
                  </a:cxn>
                  <a:cxn ang="0">
                    <a:pos x="15" y="21"/>
                  </a:cxn>
                  <a:cxn ang="0">
                    <a:pos x="13" y="17"/>
                  </a:cxn>
                </a:cxnLst>
                <a:rect l="0" t="0" r="r" b="b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29" name="Freeform 529"/>
              <p:cNvSpPr/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/>
                <a:ahLst/>
                <a:cxnLst>
                  <a:cxn ang="0">
                    <a:pos x="15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0" y="17"/>
                  </a:cxn>
                  <a:cxn ang="0">
                    <a:pos x="17" y="28"/>
                  </a:cxn>
                  <a:cxn ang="0">
                    <a:pos x="17" y="23"/>
                  </a:cxn>
                  <a:cxn ang="0">
                    <a:pos x="15" y="19"/>
                  </a:cxn>
                </a:cxnLst>
                <a:rect l="0" t="0" r="r" b="b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30" name="Freeform 530"/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/>
                <a:ahLst/>
                <a:cxnLst>
                  <a:cxn ang="0">
                    <a:pos x="890" y="19"/>
                  </a:cxn>
                  <a:cxn ang="0">
                    <a:pos x="881" y="9"/>
                  </a:cxn>
                  <a:cxn ang="0">
                    <a:pos x="873" y="0"/>
                  </a:cxn>
                  <a:cxn ang="0">
                    <a:pos x="873" y="1"/>
                  </a:cxn>
                  <a:cxn ang="0">
                    <a:pos x="873" y="5"/>
                  </a:cxn>
                  <a:cxn ang="0">
                    <a:pos x="883" y="17"/>
                  </a:cxn>
                  <a:cxn ang="0">
                    <a:pos x="890" y="30"/>
                  </a:cxn>
                  <a:cxn ang="0">
                    <a:pos x="890" y="24"/>
                  </a:cxn>
                  <a:cxn ang="0">
                    <a:pos x="890" y="19"/>
                  </a:cxn>
                  <a:cxn ang="0">
                    <a:pos x="0" y="119"/>
                  </a:cxn>
                  <a:cxn ang="0">
                    <a:pos x="0" y="117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2" y="113"/>
                  </a:cxn>
                  <a:cxn ang="0">
                    <a:pos x="0" y="117"/>
                  </a:cxn>
                  <a:cxn ang="0">
                    <a:pos x="0" y="119"/>
                  </a:cxn>
                </a:cxnLst>
                <a:rect l="0" t="0" r="r" b="b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31" name="Freeform 531"/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/>
                <a:ahLst/>
                <a:cxnLst>
                  <a:cxn ang="0">
                    <a:pos x="890" y="23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3" y="8"/>
                  </a:cxn>
                  <a:cxn ang="0">
                    <a:pos x="883" y="19"/>
                  </a:cxn>
                  <a:cxn ang="0">
                    <a:pos x="892" y="33"/>
                  </a:cxn>
                  <a:cxn ang="0">
                    <a:pos x="890" y="29"/>
                  </a:cxn>
                  <a:cxn ang="0">
                    <a:pos x="890" y="23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2" y="112"/>
                  </a:cxn>
                  <a:cxn ang="0">
                    <a:pos x="4" y="114"/>
                  </a:cxn>
                  <a:cxn ang="0">
                    <a:pos x="2" y="120"/>
                  </a:cxn>
                  <a:cxn ang="0">
                    <a:pos x="0" y="124"/>
                  </a:cxn>
                </a:cxnLst>
                <a:rect l="0" t="0" r="r" b="b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32" name="Freeform 532"/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/>
                <a:ahLst/>
                <a:cxnLst>
                  <a:cxn ang="0">
                    <a:pos x="890" y="25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29"/>
                  </a:cxn>
                  <a:cxn ang="0">
                    <a:pos x="890" y="25"/>
                  </a:cxn>
                  <a:cxn ang="0">
                    <a:pos x="2" y="108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20"/>
                  </a:cxn>
                  <a:cxn ang="0">
                    <a:pos x="0" y="125"/>
                  </a:cxn>
                  <a:cxn ang="0">
                    <a:pos x="4" y="118"/>
                  </a:cxn>
                  <a:cxn ang="0">
                    <a:pos x="6" y="110"/>
                  </a:cxn>
                  <a:cxn ang="0">
                    <a:pos x="4" y="110"/>
                  </a:cxn>
                  <a:cxn ang="0">
                    <a:pos x="2" y="108"/>
                  </a:cxn>
                </a:cxnLst>
                <a:rect l="0" t="0" r="r" b="b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33" name="Freeform 533"/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/>
                <a:ahLst/>
                <a:cxnLst>
                  <a:cxn ang="0">
                    <a:pos x="892" y="25"/>
                  </a:cxn>
                  <a:cxn ang="0">
                    <a:pos x="883" y="11"/>
                  </a:cxn>
                  <a:cxn ang="0">
                    <a:pos x="873" y="0"/>
                  </a:cxn>
                  <a:cxn ang="0">
                    <a:pos x="871" y="2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30"/>
                  </a:cxn>
                  <a:cxn ang="0">
                    <a:pos x="892" y="25"/>
                  </a:cxn>
                  <a:cxn ang="0">
                    <a:pos x="4" y="106"/>
                  </a:cxn>
                  <a:cxn ang="0">
                    <a:pos x="2" y="112"/>
                  </a:cxn>
                  <a:cxn ang="0">
                    <a:pos x="0" y="116"/>
                  </a:cxn>
                  <a:cxn ang="0">
                    <a:pos x="0" y="121"/>
                  </a:cxn>
                  <a:cxn ang="0">
                    <a:pos x="0" y="129"/>
                  </a:cxn>
                  <a:cxn ang="0">
                    <a:pos x="4" y="118"/>
                  </a:cxn>
                  <a:cxn ang="0">
                    <a:pos x="10" y="108"/>
                  </a:cxn>
                  <a:cxn ang="0">
                    <a:pos x="6" y="106"/>
                  </a:cxn>
                  <a:cxn ang="0">
                    <a:pos x="4" y="106"/>
                  </a:cxn>
                </a:cxnLst>
                <a:rect l="0" t="0" r="r" b="b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34" name="Freeform 534"/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8"/>
                  </a:cxn>
                  <a:cxn ang="0">
                    <a:pos x="883" y="21"/>
                  </a:cxn>
                  <a:cxn ang="0">
                    <a:pos x="892" y="36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6" y="104"/>
                  </a:cxn>
                  <a:cxn ang="0">
                    <a:pos x="4" y="112"/>
                  </a:cxn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3"/>
                  </a:cxn>
                  <a:cxn ang="0">
                    <a:pos x="6" y="119"/>
                  </a:cxn>
                  <a:cxn ang="0">
                    <a:pos x="12" y="106"/>
                  </a:cxn>
                  <a:cxn ang="0">
                    <a:pos x="10" y="106"/>
                  </a:cxn>
                  <a:cxn ang="0">
                    <a:pos x="6" y="104"/>
                  </a:cxn>
                </a:cxnLst>
                <a:rect l="0" t="0" r="r" b="b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35" name="Freeform 535"/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5"/>
                  </a:cxn>
                  <a:cxn ang="0">
                    <a:pos x="883" y="21"/>
                  </a:cxn>
                  <a:cxn ang="0">
                    <a:pos x="892" y="38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10" y="102"/>
                  </a:cxn>
                  <a:cxn ang="0">
                    <a:pos x="4" y="112"/>
                  </a:cxn>
                  <a:cxn ang="0">
                    <a:pos x="0" y="123"/>
                  </a:cxn>
                  <a:cxn ang="0">
                    <a:pos x="0" y="129"/>
                  </a:cxn>
                  <a:cxn ang="0">
                    <a:pos x="0" y="134"/>
                  </a:cxn>
                  <a:cxn ang="0">
                    <a:pos x="6" y="119"/>
                  </a:cxn>
                  <a:cxn ang="0">
                    <a:pos x="14" y="102"/>
                  </a:cxn>
                  <a:cxn ang="0">
                    <a:pos x="12" y="102"/>
                  </a:cxn>
                  <a:cxn ang="0">
                    <a:pos x="10" y="102"/>
                  </a:cxn>
                </a:cxnLst>
                <a:rect l="0" t="0" r="r" b="b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36" name="Freeform 536"/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1"/>
                  </a:cxn>
                  <a:cxn ang="0">
                    <a:pos x="869" y="5"/>
                  </a:cxn>
                  <a:cxn ang="0">
                    <a:pos x="883" y="20"/>
                  </a:cxn>
                  <a:cxn ang="0">
                    <a:pos x="894" y="37"/>
                  </a:cxn>
                  <a:cxn ang="0">
                    <a:pos x="892" y="34"/>
                  </a:cxn>
                  <a:cxn ang="0">
                    <a:pos x="892" y="28"/>
                  </a:cxn>
                  <a:cxn ang="0">
                    <a:pos x="12" y="98"/>
                  </a:cxn>
                  <a:cxn ang="0">
                    <a:pos x="6" y="111"/>
                  </a:cxn>
                  <a:cxn ang="0">
                    <a:pos x="0" y="125"/>
                  </a:cxn>
                  <a:cxn ang="0">
                    <a:pos x="0" y="130"/>
                  </a:cxn>
                  <a:cxn ang="0">
                    <a:pos x="0" y="136"/>
                  </a:cxn>
                  <a:cxn ang="0">
                    <a:pos x="8" y="117"/>
                  </a:cxn>
                  <a:cxn ang="0">
                    <a:pos x="16" y="100"/>
                  </a:cxn>
                  <a:cxn ang="0">
                    <a:pos x="14" y="98"/>
                  </a:cxn>
                  <a:cxn ang="0">
                    <a:pos x="12" y="98"/>
                  </a:cxn>
                </a:cxnLst>
                <a:rect l="0" t="0" r="r" b="b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37" name="Freeform 537"/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/>
                <a:ahLst/>
                <a:cxnLst>
                  <a:cxn ang="0">
                    <a:pos x="892" y="33"/>
                  </a:cxn>
                  <a:cxn ang="0">
                    <a:pos x="883" y="16"/>
                  </a:cxn>
                  <a:cxn ang="0">
                    <a:pos x="871" y="0"/>
                  </a:cxn>
                  <a:cxn ang="0">
                    <a:pos x="869" y="4"/>
                  </a:cxn>
                  <a:cxn ang="0">
                    <a:pos x="869" y="8"/>
                  </a:cxn>
                  <a:cxn ang="0">
                    <a:pos x="883" y="23"/>
                  </a:cxn>
                  <a:cxn ang="0">
                    <a:pos x="894" y="40"/>
                  </a:cxn>
                  <a:cxn ang="0">
                    <a:pos x="894" y="38"/>
                  </a:cxn>
                  <a:cxn ang="0">
                    <a:pos x="894" y="36"/>
                  </a:cxn>
                  <a:cxn ang="0">
                    <a:pos x="894" y="35"/>
                  </a:cxn>
                  <a:cxn ang="0">
                    <a:pos x="892" y="33"/>
                  </a:cxn>
                  <a:cxn ang="0">
                    <a:pos x="14" y="97"/>
                  </a:cxn>
                  <a:cxn ang="0">
                    <a:pos x="6" y="114"/>
                  </a:cxn>
                  <a:cxn ang="0">
                    <a:pos x="0" y="129"/>
                  </a:cxn>
                  <a:cxn ang="0">
                    <a:pos x="0" y="135"/>
                  </a:cxn>
                  <a:cxn ang="0">
                    <a:pos x="0" y="141"/>
                  </a:cxn>
                  <a:cxn ang="0">
                    <a:pos x="8" y="120"/>
                  </a:cxn>
                  <a:cxn ang="0">
                    <a:pos x="18" y="99"/>
                  </a:cxn>
                  <a:cxn ang="0">
                    <a:pos x="16" y="99"/>
                  </a:cxn>
                  <a:cxn ang="0">
                    <a:pos x="14" y="97"/>
                  </a:cxn>
                </a:cxnLst>
                <a:rect l="0" t="0" r="r" b="b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38" name="Freeform 538"/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6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16" y="95"/>
                  </a:cxn>
                  <a:cxn ang="0">
                    <a:pos x="8" y="112"/>
                  </a:cxn>
                  <a:cxn ang="0">
                    <a:pos x="0" y="131"/>
                  </a:cxn>
                  <a:cxn ang="0">
                    <a:pos x="0" y="137"/>
                  </a:cxn>
                  <a:cxn ang="0">
                    <a:pos x="0" y="142"/>
                  </a:cxn>
                  <a:cxn ang="0">
                    <a:pos x="10" y="120"/>
                  </a:cxn>
                  <a:cxn ang="0">
                    <a:pos x="19" y="97"/>
                  </a:cxn>
                  <a:cxn ang="0">
                    <a:pos x="18" y="95"/>
                  </a:cxn>
                  <a:cxn ang="0">
                    <a:pos x="16" y="95"/>
                  </a:cxn>
                </a:cxnLst>
                <a:rect l="0" t="0" r="r" b="b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39" name="Freeform 539"/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2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8"/>
                  </a:cxn>
                  <a:cxn ang="0">
                    <a:pos x="894" y="32"/>
                  </a:cxn>
                  <a:cxn ang="0">
                    <a:pos x="18" y="91"/>
                  </a:cxn>
                  <a:cxn ang="0">
                    <a:pos x="8" y="112"/>
                  </a:cxn>
                  <a:cxn ang="0">
                    <a:pos x="0" y="133"/>
                  </a:cxn>
                  <a:cxn ang="0">
                    <a:pos x="0" y="138"/>
                  </a:cxn>
                  <a:cxn ang="0">
                    <a:pos x="0" y="146"/>
                  </a:cxn>
                  <a:cxn ang="0">
                    <a:pos x="10" y="119"/>
                  </a:cxn>
                  <a:cxn ang="0">
                    <a:pos x="21" y="93"/>
                  </a:cxn>
                  <a:cxn ang="0">
                    <a:pos x="19" y="93"/>
                  </a:cxn>
                  <a:cxn ang="0">
                    <a:pos x="18" y="91"/>
                  </a:cxn>
                </a:cxnLst>
                <a:rect l="0" t="0" r="r" b="b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40" name="Freeform 540"/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7" y="7"/>
                  </a:cxn>
                  <a:cxn ang="0">
                    <a:pos x="881" y="25"/>
                  </a:cxn>
                  <a:cxn ang="0">
                    <a:pos x="894" y="44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19" y="91"/>
                  </a:cxn>
                  <a:cxn ang="0">
                    <a:pos x="10" y="114"/>
                  </a:cxn>
                  <a:cxn ang="0">
                    <a:pos x="0" y="136"/>
                  </a:cxn>
                  <a:cxn ang="0">
                    <a:pos x="0" y="144"/>
                  </a:cxn>
                  <a:cxn ang="0">
                    <a:pos x="2" y="150"/>
                  </a:cxn>
                  <a:cxn ang="0">
                    <a:pos x="12" y="121"/>
                  </a:cxn>
                  <a:cxn ang="0">
                    <a:pos x="23" y="93"/>
                  </a:cxn>
                  <a:cxn ang="0">
                    <a:pos x="21" y="91"/>
                  </a:cxn>
                  <a:cxn ang="0">
                    <a:pos x="19" y="91"/>
                  </a:cxn>
                </a:cxnLst>
                <a:rect l="0" t="0" r="r" b="b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41" name="Freeform 541"/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7" y="3"/>
                  </a:cxn>
                  <a:cxn ang="0">
                    <a:pos x="867" y="5"/>
                  </a:cxn>
                  <a:cxn ang="0">
                    <a:pos x="881" y="24"/>
                  </a:cxn>
                  <a:cxn ang="0">
                    <a:pos x="894" y="45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21" y="87"/>
                  </a:cxn>
                  <a:cxn ang="0">
                    <a:pos x="10" y="113"/>
                  </a:cxn>
                  <a:cxn ang="0">
                    <a:pos x="0" y="140"/>
                  </a:cxn>
                  <a:cxn ang="0">
                    <a:pos x="2" y="146"/>
                  </a:cxn>
                  <a:cxn ang="0">
                    <a:pos x="2" y="151"/>
                  </a:cxn>
                  <a:cxn ang="0">
                    <a:pos x="8" y="136"/>
                  </a:cxn>
                  <a:cxn ang="0">
                    <a:pos x="14" y="121"/>
                  </a:cxn>
                  <a:cxn ang="0">
                    <a:pos x="19" y="106"/>
                  </a:cxn>
                  <a:cxn ang="0">
                    <a:pos x="25" y="91"/>
                  </a:cxn>
                  <a:cxn ang="0">
                    <a:pos x="23" y="89"/>
                  </a:cxn>
                  <a:cxn ang="0">
                    <a:pos x="21" y="87"/>
                  </a:cxn>
                </a:cxnLst>
                <a:rect l="0" t="0" r="r" b="b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42" name="Freeform 542"/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/>
                <a:ahLst/>
                <a:cxnLst>
                  <a:cxn ang="0">
                    <a:pos x="892" y="37"/>
                  </a:cxn>
                  <a:cxn ang="0">
                    <a:pos x="879" y="18"/>
                  </a:cxn>
                  <a:cxn ang="0">
                    <a:pos x="865" y="0"/>
                  </a:cxn>
                  <a:cxn ang="0">
                    <a:pos x="865" y="2"/>
                  </a:cxn>
                  <a:cxn ang="0">
                    <a:pos x="865" y="6"/>
                  </a:cxn>
                  <a:cxn ang="0">
                    <a:pos x="879" y="25"/>
                  </a:cxn>
                  <a:cxn ang="0">
                    <a:pos x="892" y="46"/>
                  </a:cxn>
                  <a:cxn ang="0">
                    <a:pos x="892" y="42"/>
                  </a:cxn>
                  <a:cxn ang="0">
                    <a:pos x="892" y="37"/>
                  </a:cxn>
                  <a:cxn ang="0">
                    <a:pos x="21" y="86"/>
                  </a:cxn>
                  <a:cxn ang="0">
                    <a:pos x="10" y="114"/>
                  </a:cxn>
                  <a:cxn ang="0">
                    <a:pos x="0" y="143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6" y="137"/>
                  </a:cxn>
                  <a:cxn ang="0">
                    <a:pos x="12" y="120"/>
                  </a:cxn>
                  <a:cxn ang="0">
                    <a:pos x="19" y="105"/>
                  </a:cxn>
                  <a:cxn ang="0">
                    <a:pos x="25" y="88"/>
                  </a:cxn>
                  <a:cxn ang="0">
                    <a:pos x="23" y="88"/>
                  </a:cxn>
                  <a:cxn ang="0">
                    <a:pos x="21" y="86"/>
                  </a:cxn>
                </a:cxnLst>
                <a:rect l="0" t="0" r="r" b="b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43" name="Freeform 543"/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5" y="4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8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3" y="86"/>
                  </a:cxn>
                  <a:cxn ang="0">
                    <a:pos x="17" y="101"/>
                  </a:cxn>
                  <a:cxn ang="0">
                    <a:pos x="12" y="116"/>
                  </a:cxn>
                  <a:cxn ang="0">
                    <a:pos x="6" y="131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0" y="158"/>
                  </a:cxn>
                  <a:cxn ang="0">
                    <a:pos x="6" y="141"/>
                  </a:cxn>
                  <a:cxn ang="0">
                    <a:pos x="14" y="122"/>
                  </a:cxn>
                  <a:cxn ang="0">
                    <a:pos x="19" y="105"/>
                  </a:cxn>
                  <a:cxn ang="0">
                    <a:pos x="27" y="88"/>
                  </a:cxn>
                  <a:cxn ang="0">
                    <a:pos x="25" y="86"/>
                  </a:cxn>
                  <a:cxn ang="0">
                    <a:pos x="23" y="86"/>
                  </a:cxn>
                </a:cxnLst>
                <a:rect l="0" t="0" r="r" b="b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44" name="Freeform 544"/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3" y="2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9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5" y="82"/>
                  </a:cxn>
                  <a:cxn ang="0">
                    <a:pos x="19" y="99"/>
                  </a:cxn>
                  <a:cxn ang="0">
                    <a:pos x="12" y="114"/>
                  </a:cxn>
                  <a:cxn ang="0">
                    <a:pos x="6" y="131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2" y="161"/>
                  </a:cxn>
                  <a:cxn ang="0">
                    <a:pos x="8" y="140"/>
                  </a:cxn>
                  <a:cxn ang="0">
                    <a:pos x="14" y="122"/>
                  </a:cxn>
                  <a:cxn ang="0">
                    <a:pos x="21" y="103"/>
                  </a:cxn>
                  <a:cxn ang="0">
                    <a:pos x="29" y="85"/>
                  </a:cxn>
                  <a:cxn ang="0">
                    <a:pos x="27" y="84"/>
                  </a:cxn>
                  <a:cxn ang="0">
                    <a:pos x="25" y="82"/>
                  </a:cxn>
                </a:cxnLst>
                <a:rect l="0" t="0" r="r" b="b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45" name="Freeform 545"/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/>
                <a:ahLst/>
                <a:cxnLst>
                  <a:cxn ang="0">
                    <a:pos x="892" y="42"/>
                  </a:cxn>
                  <a:cxn ang="0">
                    <a:pos x="879" y="21"/>
                  </a:cxn>
                  <a:cxn ang="0">
                    <a:pos x="863" y="0"/>
                  </a:cxn>
                  <a:cxn ang="0">
                    <a:pos x="863" y="4"/>
                  </a:cxn>
                  <a:cxn ang="0">
                    <a:pos x="863" y="8"/>
                  </a:cxn>
                  <a:cxn ang="0">
                    <a:pos x="877" y="29"/>
                  </a:cxn>
                  <a:cxn ang="0">
                    <a:pos x="890" y="51"/>
                  </a:cxn>
                  <a:cxn ang="0">
                    <a:pos x="892" y="47"/>
                  </a:cxn>
                  <a:cxn ang="0">
                    <a:pos x="892" y="42"/>
                  </a:cxn>
                  <a:cxn ang="0">
                    <a:pos x="27" y="82"/>
                  </a:cxn>
                  <a:cxn ang="0">
                    <a:pos x="19" y="99"/>
                  </a:cxn>
                  <a:cxn ang="0">
                    <a:pos x="14" y="116"/>
                  </a:cxn>
                  <a:cxn ang="0">
                    <a:pos x="6" y="135"/>
                  </a:cxn>
                  <a:cxn ang="0">
                    <a:pos x="0" y="152"/>
                  </a:cxn>
                  <a:cxn ang="0">
                    <a:pos x="2" y="159"/>
                  </a:cxn>
                  <a:cxn ang="0">
                    <a:pos x="2" y="165"/>
                  </a:cxn>
                  <a:cxn ang="0">
                    <a:pos x="8" y="144"/>
                  </a:cxn>
                  <a:cxn ang="0">
                    <a:pos x="16" y="123"/>
                  </a:cxn>
                  <a:cxn ang="0">
                    <a:pos x="23" y="104"/>
                  </a:cxn>
                  <a:cxn ang="0">
                    <a:pos x="31" y="83"/>
                  </a:cxn>
                  <a:cxn ang="0">
                    <a:pos x="29" y="83"/>
                  </a:cxn>
                  <a:cxn ang="0">
                    <a:pos x="27" y="82"/>
                  </a:cxn>
                </a:cxnLst>
                <a:rect l="0" t="0" r="r" b="b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46" name="Freeform 546"/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/>
                <a:ahLst/>
                <a:cxnLst>
                  <a:cxn ang="0">
                    <a:pos x="890" y="43"/>
                  </a:cxn>
                  <a:cxn ang="0">
                    <a:pos x="877" y="21"/>
                  </a:cxn>
                  <a:cxn ang="0">
                    <a:pos x="861" y="0"/>
                  </a:cxn>
                  <a:cxn ang="0">
                    <a:pos x="861" y="4"/>
                  </a:cxn>
                  <a:cxn ang="0">
                    <a:pos x="860" y="6"/>
                  </a:cxn>
                  <a:cxn ang="0">
                    <a:pos x="875" y="28"/>
                  </a:cxn>
                  <a:cxn ang="0">
                    <a:pos x="888" y="51"/>
                  </a:cxn>
                  <a:cxn ang="0">
                    <a:pos x="888" y="47"/>
                  </a:cxn>
                  <a:cxn ang="0">
                    <a:pos x="890" y="43"/>
                  </a:cxn>
                  <a:cxn ang="0">
                    <a:pos x="27" y="79"/>
                  </a:cxn>
                  <a:cxn ang="0">
                    <a:pos x="19" y="97"/>
                  </a:cxn>
                  <a:cxn ang="0">
                    <a:pos x="12" y="116"/>
                  </a:cxn>
                  <a:cxn ang="0">
                    <a:pos x="6" y="134"/>
                  </a:cxn>
                  <a:cxn ang="0">
                    <a:pos x="0" y="155"/>
                  </a:cxn>
                  <a:cxn ang="0">
                    <a:pos x="0" y="161"/>
                  </a:cxn>
                  <a:cxn ang="0">
                    <a:pos x="2" y="167"/>
                  </a:cxn>
                  <a:cxn ang="0">
                    <a:pos x="8" y="146"/>
                  </a:cxn>
                  <a:cxn ang="0">
                    <a:pos x="14" y="123"/>
                  </a:cxn>
                  <a:cxn ang="0">
                    <a:pos x="23" y="102"/>
                  </a:cxn>
                  <a:cxn ang="0">
                    <a:pos x="31" y="81"/>
                  </a:cxn>
                  <a:cxn ang="0">
                    <a:pos x="29" y="79"/>
                  </a:cxn>
                  <a:cxn ang="0">
                    <a:pos x="27" y="79"/>
                  </a:cxn>
                  <a:cxn ang="0">
                    <a:pos x="898" y="68"/>
                  </a:cxn>
                  <a:cxn ang="0">
                    <a:pos x="898" y="66"/>
                  </a:cxn>
                  <a:cxn ang="0">
                    <a:pos x="898" y="64"/>
                  </a:cxn>
                  <a:cxn ang="0">
                    <a:pos x="901" y="72"/>
                  </a:cxn>
                  <a:cxn ang="0">
                    <a:pos x="903" y="81"/>
                  </a:cxn>
                  <a:cxn ang="0">
                    <a:pos x="901" y="74"/>
                  </a:cxn>
                  <a:cxn ang="0">
                    <a:pos x="898" y="68"/>
                  </a:cxn>
                </a:cxnLst>
                <a:rect l="0" t="0" r="r" b="b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47" name="Freeform 547"/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/>
                <a:ahLst/>
                <a:cxnLst>
                  <a:cxn ang="0">
                    <a:pos x="888" y="43"/>
                  </a:cxn>
                  <a:cxn ang="0">
                    <a:pos x="875" y="21"/>
                  </a:cxn>
                  <a:cxn ang="0">
                    <a:pos x="861" y="0"/>
                  </a:cxn>
                  <a:cxn ang="0">
                    <a:pos x="860" y="2"/>
                  </a:cxn>
                  <a:cxn ang="0">
                    <a:pos x="860" y="5"/>
                  </a:cxn>
                  <a:cxn ang="0">
                    <a:pos x="875" y="28"/>
                  </a:cxn>
                  <a:cxn ang="0">
                    <a:pos x="888" y="53"/>
                  </a:cxn>
                  <a:cxn ang="0">
                    <a:pos x="888" y="47"/>
                  </a:cxn>
                  <a:cxn ang="0">
                    <a:pos x="888" y="43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4" y="115"/>
                  </a:cxn>
                  <a:cxn ang="0">
                    <a:pos x="6" y="136"/>
                  </a:cxn>
                  <a:cxn ang="0">
                    <a:pos x="0" y="157"/>
                  </a:cxn>
                  <a:cxn ang="0">
                    <a:pos x="2" y="163"/>
                  </a:cxn>
                  <a:cxn ang="0">
                    <a:pos x="2" y="170"/>
                  </a:cxn>
                  <a:cxn ang="0">
                    <a:pos x="8" y="146"/>
                  </a:cxn>
                  <a:cxn ang="0">
                    <a:pos x="15" y="123"/>
                  </a:cxn>
                  <a:cxn ang="0">
                    <a:pos x="23" y="100"/>
                  </a:cxn>
                  <a:cxn ang="0">
                    <a:pos x="32" y="79"/>
                  </a:cxn>
                  <a:cxn ang="0">
                    <a:pos x="31" y="77"/>
                  </a:cxn>
                  <a:cxn ang="0">
                    <a:pos x="29" y="75"/>
                  </a:cxn>
                  <a:cxn ang="0">
                    <a:pos x="898" y="68"/>
                  </a:cxn>
                  <a:cxn ang="0">
                    <a:pos x="898" y="64"/>
                  </a:cxn>
                  <a:cxn ang="0">
                    <a:pos x="898" y="60"/>
                  </a:cxn>
                  <a:cxn ang="0">
                    <a:pos x="903" y="72"/>
                  </a:cxn>
                  <a:cxn ang="0">
                    <a:pos x="905" y="87"/>
                  </a:cxn>
                  <a:cxn ang="0">
                    <a:pos x="901" y="77"/>
                  </a:cxn>
                  <a:cxn ang="0">
                    <a:pos x="898" y="68"/>
                  </a:cxn>
                </a:cxnLst>
                <a:rect l="0" t="0" r="r" b="b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48" name="Freeform 548"/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/>
                <a:ahLst/>
                <a:cxnLst>
                  <a:cxn ang="0">
                    <a:pos x="901" y="75"/>
                  </a:cxn>
                  <a:cxn ang="0">
                    <a:pos x="899" y="68"/>
                  </a:cxn>
                  <a:cxn ang="0">
                    <a:pos x="896" y="62"/>
                  </a:cxn>
                  <a:cxn ang="0">
                    <a:pos x="896" y="66"/>
                  </a:cxn>
                  <a:cxn ang="0">
                    <a:pos x="894" y="70"/>
                  </a:cxn>
                  <a:cxn ang="0">
                    <a:pos x="899" y="81"/>
                  </a:cxn>
                  <a:cxn ang="0">
                    <a:pos x="905" y="94"/>
                  </a:cxn>
                  <a:cxn ang="0">
                    <a:pos x="903" y="85"/>
                  </a:cxn>
                  <a:cxn ang="0">
                    <a:pos x="901" y="75"/>
                  </a:cxn>
                  <a:cxn ang="0">
                    <a:pos x="886" y="45"/>
                  </a:cxn>
                  <a:cxn ang="0">
                    <a:pos x="873" y="22"/>
                  </a:cxn>
                  <a:cxn ang="0">
                    <a:pos x="858" y="0"/>
                  </a:cxn>
                  <a:cxn ang="0">
                    <a:pos x="858" y="3"/>
                  </a:cxn>
                  <a:cxn ang="0">
                    <a:pos x="858" y="5"/>
                  </a:cxn>
                  <a:cxn ang="0">
                    <a:pos x="873" y="30"/>
                  </a:cxn>
                  <a:cxn ang="0">
                    <a:pos x="886" y="55"/>
                  </a:cxn>
                  <a:cxn ang="0">
                    <a:pos x="886" y="51"/>
                  </a:cxn>
                  <a:cxn ang="0">
                    <a:pos x="886" y="45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2" y="117"/>
                  </a:cxn>
                  <a:cxn ang="0">
                    <a:pos x="6" y="140"/>
                  </a:cxn>
                  <a:cxn ang="0">
                    <a:pos x="0" y="161"/>
                  </a:cxn>
                  <a:cxn ang="0">
                    <a:pos x="0" y="164"/>
                  </a:cxn>
                  <a:cxn ang="0">
                    <a:pos x="0" y="168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8" y="149"/>
                  </a:cxn>
                  <a:cxn ang="0">
                    <a:pos x="15" y="125"/>
                  </a:cxn>
                  <a:cxn ang="0">
                    <a:pos x="23" y="102"/>
                  </a:cxn>
                  <a:cxn ang="0">
                    <a:pos x="32" y="79"/>
                  </a:cxn>
                  <a:cxn ang="0">
                    <a:pos x="30" y="77"/>
                  </a:cxn>
                  <a:cxn ang="0">
                    <a:pos x="29" y="75"/>
                  </a:cxn>
                </a:cxnLst>
                <a:rect l="0" t="0" r="r" b="b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49" name="Freeform 549"/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/>
                <a:ahLst/>
                <a:cxnLst>
                  <a:cxn ang="0">
                    <a:pos x="903" y="82"/>
                  </a:cxn>
                  <a:cxn ang="0">
                    <a:pos x="899" y="72"/>
                  </a:cxn>
                  <a:cxn ang="0">
                    <a:pos x="896" y="63"/>
                  </a:cxn>
                  <a:cxn ang="0">
                    <a:pos x="894" y="67"/>
                  </a:cxn>
                  <a:cxn ang="0">
                    <a:pos x="894" y="70"/>
                  </a:cxn>
                  <a:cxn ang="0">
                    <a:pos x="899" y="84"/>
                  </a:cxn>
                  <a:cxn ang="0">
                    <a:pos x="905" y="99"/>
                  </a:cxn>
                  <a:cxn ang="0">
                    <a:pos x="905" y="89"/>
                  </a:cxn>
                  <a:cxn ang="0">
                    <a:pos x="903" y="82"/>
                  </a:cxn>
                  <a:cxn ang="0">
                    <a:pos x="886" y="48"/>
                  </a:cxn>
                  <a:cxn ang="0">
                    <a:pos x="873" y="23"/>
                  </a:cxn>
                  <a:cxn ang="0">
                    <a:pos x="858" y="0"/>
                  </a:cxn>
                  <a:cxn ang="0">
                    <a:pos x="858" y="2"/>
                  </a:cxn>
                  <a:cxn ang="0">
                    <a:pos x="856" y="6"/>
                  </a:cxn>
                  <a:cxn ang="0">
                    <a:pos x="871" y="31"/>
                  </a:cxn>
                  <a:cxn ang="0">
                    <a:pos x="886" y="55"/>
                  </a:cxn>
                  <a:cxn ang="0">
                    <a:pos x="886" y="52"/>
                  </a:cxn>
                  <a:cxn ang="0">
                    <a:pos x="886" y="48"/>
                  </a:cxn>
                  <a:cxn ang="0">
                    <a:pos x="30" y="74"/>
                  </a:cxn>
                  <a:cxn ang="0">
                    <a:pos x="21" y="95"/>
                  </a:cxn>
                  <a:cxn ang="0">
                    <a:pos x="13" y="118"/>
                  </a:cxn>
                  <a:cxn ang="0">
                    <a:pos x="6" y="141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2" y="171"/>
                  </a:cxn>
                  <a:cxn ang="0">
                    <a:pos x="2" y="177"/>
                  </a:cxn>
                  <a:cxn ang="0">
                    <a:pos x="8" y="150"/>
                  </a:cxn>
                  <a:cxn ang="0">
                    <a:pos x="15" y="125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6"/>
                  </a:cxn>
                  <a:cxn ang="0">
                    <a:pos x="30" y="74"/>
                  </a:cxn>
                </a:cxnLst>
                <a:rect l="0" t="0" r="r" b="b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50" name="Freeform 550"/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/>
                <a:ahLst/>
                <a:cxnLst>
                  <a:cxn ang="0">
                    <a:pos x="903" y="89"/>
                  </a:cxn>
                  <a:cxn ang="0">
                    <a:pos x="897" y="76"/>
                  </a:cxn>
                  <a:cxn ang="0">
                    <a:pos x="892" y="65"/>
                  </a:cxn>
                  <a:cxn ang="0">
                    <a:pos x="892" y="68"/>
                  </a:cxn>
                  <a:cxn ang="0">
                    <a:pos x="890" y="72"/>
                  </a:cxn>
                  <a:cxn ang="0">
                    <a:pos x="897" y="87"/>
                  </a:cxn>
                  <a:cxn ang="0">
                    <a:pos x="903" y="105"/>
                  </a:cxn>
                  <a:cxn ang="0">
                    <a:pos x="903" y="97"/>
                  </a:cxn>
                  <a:cxn ang="0">
                    <a:pos x="903" y="89"/>
                  </a:cxn>
                  <a:cxn ang="0">
                    <a:pos x="884" y="50"/>
                  </a:cxn>
                  <a:cxn ang="0">
                    <a:pos x="871" y="25"/>
                  </a:cxn>
                  <a:cxn ang="0">
                    <a:pos x="856" y="0"/>
                  </a:cxn>
                  <a:cxn ang="0">
                    <a:pos x="854" y="4"/>
                  </a:cxn>
                  <a:cxn ang="0">
                    <a:pos x="854" y="6"/>
                  </a:cxn>
                  <a:cxn ang="0">
                    <a:pos x="869" y="32"/>
                  </a:cxn>
                  <a:cxn ang="0">
                    <a:pos x="884" y="57"/>
                  </a:cxn>
                  <a:cxn ang="0">
                    <a:pos x="884" y="53"/>
                  </a:cxn>
                  <a:cxn ang="0">
                    <a:pos x="884" y="50"/>
                  </a:cxn>
                  <a:cxn ang="0">
                    <a:pos x="30" y="74"/>
                  </a:cxn>
                  <a:cxn ang="0">
                    <a:pos x="21" y="97"/>
                  </a:cxn>
                  <a:cxn ang="0">
                    <a:pos x="13" y="120"/>
                  </a:cxn>
                  <a:cxn ang="0">
                    <a:pos x="6" y="144"/>
                  </a:cxn>
                  <a:cxn ang="0">
                    <a:pos x="0" y="169"/>
                  </a:cxn>
                  <a:cxn ang="0">
                    <a:pos x="0" y="175"/>
                  </a:cxn>
                  <a:cxn ang="0">
                    <a:pos x="2" y="182"/>
                  </a:cxn>
                  <a:cxn ang="0">
                    <a:pos x="8" y="154"/>
                  </a:cxn>
                  <a:cxn ang="0">
                    <a:pos x="15" y="127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4"/>
                  </a:cxn>
                  <a:cxn ang="0">
                    <a:pos x="30" y="74"/>
                  </a:cxn>
                  <a:cxn ang="0">
                    <a:pos x="933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3" y="252"/>
                  </a:cxn>
                  <a:cxn ang="0">
                    <a:pos x="933" y="251"/>
                  </a:cxn>
                  <a:cxn ang="0">
                    <a:pos x="933" y="251"/>
                  </a:cxn>
                </a:cxnLst>
                <a:rect l="0" t="0" r="r" b="b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5" y="251"/>
                    </a:ln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51" name="Freeform 551"/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/>
                <a:ahLst/>
                <a:cxnLst>
                  <a:cxn ang="0">
                    <a:pos x="903" y="93"/>
                  </a:cxn>
                  <a:cxn ang="0">
                    <a:pos x="897" y="78"/>
                  </a:cxn>
                  <a:cxn ang="0">
                    <a:pos x="892" y="64"/>
                  </a:cxn>
                  <a:cxn ang="0">
                    <a:pos x="890" y="66"/>
                  </a:cxn>
                  <a:cxn ang="0">
                    <a:pos x="890" y="70"/>
                  </a:cxn>
                  <a:cxn ang="0">
                    <a:pos x="897" y="89"/>
                  </a:cxn>
                  <a:cxn ang="0">
                    <a:pos x="903" y="106"/>
                  </a:cxn>
                  <a:cxn ang="0">
                    <a:pos x="903" y="99"/>
                  </a:cxn>
                  <a:cxn ang="0">
                    <a:pos x="903" y="93"/>
                  </a:cxn>
                  <a:cxn ang="0">
                    <a:pos x="884" y="49"/>
                  </a:cxn>
                  <a:cxn ang="0">
                    <a:pos x="869" y="25"/>
                  </a:cxn>
                  <a:cxn ang="0">
                    <a:pos x="854" y="0"/>
                  </a:cxn>
                  <a:cxn ang="0">
                    <a:pos x="854" y="2"/>
                  </a:cxn>
                  <a:cxn ang="0">
                    <a:pos x="852" y="6"/>
                  </a:cxn>
                  <a:cxn ang="0">
                    <a:pos x="869" y="32"/>
                  </a:cxn>
                  <a:cxn ang="0">
                    <a:pos x="884" y="59"/>
                  </a:cxn>
                  <a:cxn ang="0">
                    <a:pos x="884" y="53"/>
                  </a:cxn>
                  <a:cxn ang="0">
                    <a:pos x="884" y="49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19"/>
                  </a:cxn>
                  <a:cxn ang="0">
                    <a:pos x="6" y="144"/>
                  </a:cxn>
                  <a:cxn ang="0">
                    <a:pos x="0" y="171"/>
                  </a:cxn>
                  <a:cxn ang="0">
                    <a:pos x="2" y="178"/>
                  </a:cxn>
                  <a:cxn ang="0">
                    <a:pos x="2" y="184"/>
                  </a:cxn>
                  <a:cxn ang="0">
                    <a:pos x="8" y="155"/>
                  </a:cxn>
                  <a:cxn ang="0">
                    <a:pos x="17" y="127"/>
                  </a:cxn>
                  <a:cxn ang="0">
                    <a:pos x="25" y="101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  <a:cxn ang="0">
                    <a:pos x="931" y="245"/>
                  </a:cxn>
                  <a:cxn ang="0">
                    <a:pos x="933" y="247"/>
                  </a:cxn>
                  <a:cxn ang="0">
                    <a:pos x="935" y="247"/>
                  </a:cxn>
                  <a:cxn ang="0">
                    <a:pos x="933" y="248"/>
                  </a:cxn>
                  <a:cxn ang="0">
                    <a:pos x="931" y="250"/>
                  </a:cxn>
                  <a:cxn ang="0">
                    <a:pos x="931" y="247"/>
                  </a:cxn>
                  <a:cxn ang="0">
                    <a:pos x="931" y="245"/>
                  </a:cxn>
                </a:cxnLst>
                <a:rect l="0" t="0" r="r" b="b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52" name="Freeform 552"/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/>
                <a:ahLst/>
                <a:cxnLst>
                  <a:cxn ang="0">
                    <a:pos x="931" y="246"/>
                  </a:cxn>
                  <a:cxn ang="0">
                    <a:pos x="931" y="245"/>
                  </a:cxn>
                  <a:cxn ang="0">
                    <a:pos x="931" y="245"/>
                  </a:cxn>
                  <a:cxn ang="0">
                    <a:pos x="929" y="243"/>
                  </a:cxn>
                  <a:cxn ang="0">
                    <a:pos x="928" y="243"/>
                  </a:cxn>
                  <a:cxn ang="0">
                    <a:pos x="928" y="246"/>
                  </a:cxn>
                  <a:cxn ang="0">
                    <a:pos x="928" y="250"/>
                  </a:cxn>
                  <a:cxn ang="0">
                    <a:pos x="929" y="248"/>
                  </a:cxn>
                  <a:cxn ang="0">
                    <a:pos x="931" y="246"/>
                  </a:cxn>
                  <a:cxn ang="0">
                    <a:pos x="901" y="99"/>
                  </a:cxn>
                  <a:cxn ang="0">
                    <a:pos x="895" y="81"/>
                  </a:cxn>
                  <a:cxn ang="0">
                    <a:pos x="888" y="66"/>
                  </a:cxn>
                  <a:cxn ang="0">
                    <a:pos x="888" y="68"/>
                  </a:cxn>
                  <a:cxn ang="0">
                    <a:pos x="886" y="72"/>
                  </a:cxn>
                  <a:cxn ang="0">
                    <a:pos x="893" y="91"/>
                  </a:cxn>
                  <a:cxn ang="0">
                    <a:pos x="901" y="110"/>
                  </a:cxn>
                  <a:cxn ang="0">
                    <a:pos x="901" y="104"/>
                  </a:cxn>
                  <a:cxn ang="0">
                    <a:pos x="901" y="99"/>
                  </a:cxn>
                  <a:cxn ang="0">
                    <a:pos x="882" y="51"/>
                  </a:cxn>
                  <a:cxn ang="0">
                    <a:pos x="867" y="26"/>
                  </a:cxn>
                  <a:cxn ang="0">
                    <a:pos x="852" y="0"/>
                  </a:cxn>
                  <a:cxn ang="0">
                    <a:pos x="850" y="4"/>
                  </a:cxn>
                  <a:cxn ang="0">
                    <a:pos x="850" y="8"/>
                  </a:cxn>
                  <a:cxn ang="0">
                    <a:pos x="867" y="34"/>
                  </a:cxn>
                  <a:cxn ang="0">
                    <a:pos x="880" y="61"/>
                  </a:cxn>
                  <a:cxn ang="0">
                    <a:pos x="882" y="57"/>
                  </a:cxn>
                  <a:cxn ang="0">
                    <a:pos x="882" y="51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21"/>
                  </a:cxn>
                  <a:cxn ang="0">
                    <a:pos x="6" y="148"/>
                  </a:cxn>
                  <a:cxn ang="0">
                    <a:pos x="0" y="176"/>
                  </a:cxn>
                  <a:cxn ang="0">
                    <a:pos x="0" y="182"/>
                  </a:cxn>
                  <a:cxn ang="0">
                    <a:pos x="2" y="188"/>
                  </a:cxn>
                  <a:cxn ang="0">
                    <a:pos x="8" y="159"/>
                  </a:cxn>
                  <a:cxn ang="0">
                    <a:pos x="15" y="129"/>
                  </a:cxn>
                  <a:cxn ang="0">
                    <a:pos x="25" y="100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</a:cxnLst>
                <a:rect l="0" t="0" r="r" b="b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53" name="Freeform 553"/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/>
                <a:ahLst/>
                <a:cxnLst>
                  <a:cxn ang="0">
                    <a:pos x="929" y="244"/>
                  </a:cxn>
                  <a:cxn ang="0">
                    <a:pos x="929" y="241"/>
                  </a:cxn>
                  <a:cxn ang="0">
                    <a:pos x="929" y="239"/>
                  </a:cxn>
                  <a:cxn ang="0">
                    <a:pos x="928" y="239"/>
                  </a:cxn>
                  <a:cxn ang="0">
                    <a:pos x="926" y="239"/>
                  </a:cxn>
                  <a:cxn ang="0">
                    <a:pos x="926" y="242"/>
                  </a:cxn>
                  <a:cxn ang="0">
                    <a:pos x="926" y="246"/>
                  </a:cxn>
                  <a:cxn ang="0">
                    <a:pos x="928" y="246"/>
                  </a:cxn>
                  <a:cxn ang="0">
                    <a:pos x="929" y="244"/>
                  </a:cxn>
                  <a:cxn ang="0">
                    <a:pos x="901" y="100"/>
                  </a:cxn>
                  <a:cxn ang="0">
                    <a:pos x="895" y="83"/>
                  </a:cxn>
                  <a:cxn ang="0">
                    <a:pos x="888" y="64"/>
                  </a:cxn>
                  <a:cxn ang="0">
                    <a:pos x="886" y="68"/>
                  </a:cxn>
                  <a:cxn ang="0">
                    <a:pos x="886" y="72"/>
                  </a:cxn>
                  <a:cxn ang="0">
                    <a:pos x="893" y="93"/>
                  </a:cxn>
                  <a:cxn ang="0">
                    <a:pos x="901" y="113"/>
                  </a:cxn>
                  <a:cxn ang="0">
                    <a:pos x="901" y="106"/>
                  </a:cxn>
                  <a:cxn ang="0">
                    <a:pos x="901" y="100"/>
                  </a:cxn>
                  <a:cxn ang="0">
                    <a:pos x="882" y="53"/>
                  </a:cxn>
                  <a:cxn ang="0">
                    <a:pos x="867" y="26"/>
                  </a:cxn>
                  <a:cxn ang="0">
                    <a:pos x="850" y="0"/>
                  </a:cxn>
                  <a:cxn ang="0">
                    <a:pos x="850" y="4"/>
                  </a:cxn>
                  <a:cxn ang="0">
                    <a:pos x="850" y="5"/>
                  </a:cxn>
                  <a:cxn ang="0">
                    <a:pos x="865" y="32"/>
                  </a:cxn>
                  <a:cxn ang="0">
                    <a:pos x="880" y="60"/>
                  </a:cxn>
                  <a:cxn ang="0">
                    <a:pos x="880" y="57"/>
                  </a:cxn>
                  <a:cxn ang="0">
                    <a:pos x="882" y="53"/>
                  </a:cxn>
                  <a:cxn ang="0">
                    <a:pos x="34" y="68"/>
                  </a:cxn>
                  <a:cxn ang="0">
                    <a:pos x="23" y="95"/>
                  </a:cxn>
                  <a:cxn ang="0">
                    <a:pos x="15" y="121"/>
                  </a:cxn>
                  <a:cxn ang="0">
                    <a:pos x="6" y="149"/>
                  </a:cxn>
                  <a:cxn ang="0">
                    <a:pos x="0" y="178"/>
                  </a:cxn>
                  <a:cxn ang="0">
                    <a:pos x="2" y="184"/>
                  </a:cxn>
                  <a:cxn ang="0">
                    <a:pos x="4" y="191"/>
                  </a:cxn>
                  <a:cxn ang="0">
                    <a:pos x="9" y="159"/>
                  </a:cxn>
                  <a:cxn ang="0">
                    <a:pos x="17" y="129"/>
                  </a:cxn>
                  <a:cxn ang="0">
                    <a:pos x="26" y="100"/>
                  </a:cxn>
                  <a:cxn ang="0">
                    <a:pos x="38" y="72"/>
                  </a:cxn>
                  <a:cxn ang="0">
                    <a:pos x="36" y="70"/>
                  </a:cxn>
                  <a:cxn ang="0">
                    <a:pos x="34" y="68"/>
                  </a:cxn>
                </a:cxnLst>
                <a:rect l="0" t="0" r="r" b="b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54" name="Freeform 554"/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/>
                <a:ahLst/>
                <a:cxnLst>
                  <a:cxn ang="0">
                    <a:pos x="926" y="242"/>
                  </a:cxn>
                  <a:cxn ang="0">
                    <a:pos x="926" y="238"/>
                  </a:cxn>
                  <a:cxn ang="0">
                    <a:pos x="926" y="235"/>
                  </a:cxn>
                  <a:cxn ang="0">
                    <a:pos x="924" y="235"/>
                  </a:cxn>
                  <a:cxn ang="0">
                    <a:pos x="920" y="235"/>
                  </a:cxn>
                  <a:cxn ang="0">
                    <a:pos x="922" y="240"/>
                  </a:cxn>
                  <a:cxn ang="0">
                    <a:pos x="922" y="244"/>
                  </a:cxn>
                  <a:cxn ang="0">
                    <a:pos x="924" y="242"/>
                  </a:cxn>
                  <a:cxn ang="0">
                    <a:pos x="926" y="242"/>
                  </a:cxn>
                  <a:cxn ang="0">
                    <a:pos x="899" y="102"/>
                  </a:cxn>
                  <a:cxn ang="0">
                    <a:pos x="891" y="83"/>
                  </a:cxn>
                  <a:cxn ang="0">
                    <a:pos x="884" y="64"/>
                  </a:cxn>
                  <a:cxn ang="0">
                    <a:pos x="884" y="68"/>
                  </a:cxn>
                  <a:cxn ang="0">
                    <a:pos x="882" y="72"/>
                  </a:cxn>
                  <a:cxn ang="0">
                    <a:pos x="891" y="92"/>
                  </a:cxn>
                  <a:cxn ang="0">
                    <a:pos x="899" y="115"/>
                  </a:cxn>
                  <a:cxn ang="0">
                    <a:pos x="899" y="109"/>
                  </a:cxn>
                  <a:cxn ang="0">
                    <a:pos x="899" y="102"/>
                  </a:cxn>
                  <a:cxn ang="0">
                    <a:pos x="878" y="53"/>
                  </a:cxn>
                  <a:cxn ang="0">
                    <a:pos x="865" y="26"/>
                  </a:cxn>
                  <a:cxn ang="0">
                    <a:pos x="848" y="0"/>
                  </a:cxn>
                  <a:cxn ang="0">
                    <a:pos x="848" y="1"/>
                  </a:cxn>
                  <a:cxn ang="0">
                    <a:pos x="846" y="5"/>
                  </a:cxn>
                  <a:cxn ang="0">
                    <a:pos x="863" y="32"/>
                  </a:cxn>
                  <a:cxn ang="0">
                    <a:pos x="878" y="62"/>
                  </a:cxn>
                  <a:cxn ang="0">
                    <a:pos x="878" y="56"/>
                  </a:cxn>
                  <a:cxn ang="0">
                    <a:pos x="878" y="53"/>
                  </a:cxn>
                  <a:cxn ang="0">
                    <a:pos x="34" y="66"/>
                  </a:cxn>
                  <a:cxn ang="0">
                    <a:pos x="23" y="92"/>
                  </a:cxn>
                  <a:cxn ang="0">
                    <a:pos x="13" y="121"/>
                  </a:cxn>
                  <a:cxn ang="0">
                    <a:pos x="6" y="151"/>
                  </a:cxn>
                  <a:cxn ang="0">
                    <a:pos x="0" y="180"/>
                  </a:cxn>
                  <a:cxn ang="0">
                    <a:pos x="2" y="187"/>
                  </a:cxn>
                  <a:cxn ang="0">
                    <a:pos x="2" y="193"/>
                  </a:cxn>
                  <a:cxn ang="0">
                    <a:pos x="7" y="161"/>
                  </a:cxn>
                  <a:cxn ang="0">
                    <a:pos x="15" y="130"/>
                  </a:cxn>
                  <a:cxn ang="0">
                    <a:pos x="26" y="98"/>
                  </a:cxn>
                  <a:cxn ang="0">
                    <a:pos x="38" y="70"/>
                  </a:cxn>
                  <a:cxn ang="0">
                    <a:pos x="36" y="68"/>
                  </a:cxn>
                  <a:cxn ang="0">
                    <a:pos x="34" y="66"/>
                  </a:cxn>
                </a:cxnLst>
                <a:rect l="0" t="0" r="r" b="b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55" name="Freeform 555"/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/>
                <a:ahLst/>
                <a:cxnLst>
                  <a:cxn ang="0">
                    <a:pos x="922" y="241"/>
                  </a:cxn>
                  <a:cxn ang="0">
                    <a:pos x="922" y="237"/>
                  </a:cxn>
                  <a:cxn ang="0">
                    <a:pos x="922" y="234"/>
                  </a:cxn>
                  <a:cxn ang="0">
                    <a:pos x="918" y="234"/>
                  </a:cxn>
                  <a:cxn ang="0">
                    <a:pos x="916" y="234"/>
                  </a:cxn>
                  <a:cxn ang="0">
                    <a:pos x="916" y="239"/>
                  </a:cxn>
                  <a:cxn ang="0">
                    <a:pos x="916" y="245"/>
                  </a:cxn>
                  <a:cxn ang="0">
                    <a:pos x="920" y="243"/>
                  </a:cxn>
                  <a:cxn ang="0">
                    <a:pos x="922" y="241"/>
                  </a:cxn>
                  <a:cxn ang="0">
                    <a:pos x="897" y="108"/>
                  </a:cxn>
                  <a:cxn ang="0">
                    <a:pos x="889" y="88"/>
                  </a:cxn>
                  <a:cxn ang="0">
                    <a:pos x="882" y="67"/>
                  </a:cxn>
                  <a:cxn ang="0">
                    <a:pos x="880" y="71"/>
                  </a:cxn>
                  <a:cxn ang="0">
                    <a:pos x="878" y="72"/>
                  </a:cxn>
                  <a:cxn ang="0">
                    <a:pos x="888" y="95"/>
                  </a:cxn>
                  <a:cxn ang="0">
                    <a:pos x="897" y="120"/>
                  </a:cxn>
                  <a:cxn ang="0">
                    <a:pos x="897" y="114"/>
                  </a:cxn>
                  <a:cxn ang="0">
                    <a:pos x="897" y="108"/>
                  </a:cxn>
                  <a:cxn ang="0">
                    <a:pos x="876" y="55"/>
                  </a:cxn>
                  <a:cxn ang="0">
                    <a:pos x="861" y="27"/>
                  </a:cxn>
                  <a:cxn ang="0">
                    <a:pos x="846" y="0"/>
                  </a:cxn>
                  <a:cxn ang="0">
                    <a:pos x="844" y="4"/>
                  </a:cxn>
                  <a:cxn ang="0">
                    <a:pos x="844" y="6"/>
                  </a:cxn>
                  <a:cxn ang="0">
                    <a:pos x="851" y="21"/>
                  </a:cxn>
                  <a:cxn ang="0">
                    <a:pos x="861" y="35"/>
                  </a:cxn>
                  <a:cxn ang="0">
                    <a:pos x="869" y="50"/>
                  </a:cxn>
                  <a:cxn ang="0">
                    <a:pos x="876" y="65"/>
                  </a:cxn>
                  <a:cxn ang="0">
                    <a:pos x="876" y="61"/>
                  </a:cxn>
                  <a:cxn ang="0">
                    <a:pos x="876" y="55"/>
                  </a:cxn>
                  <a:cxn ang="0">
                    <a:pos x="34" y="67"/>
                  </a:cxn>
                  <a:cxn ang="0">
                    <a:pos x="22" y="95"/>
                  </a:cxn>
                  <a:cxn ang="0">
                    <a:pos x="13" y="124"/>
                  </a:cxn>
                  <a:cxn ang="0">
                    <a:pos x="5" y="154"/>
                  </a:cxn>
                  <a:cxn ang="0">
                    <a:pos x="0" y="186"/>
                  </a:cxn>
                  <a:cxn ang="0">
                    <a:pos x="0" y="192"/>
                  </a:cxn>
                  <a:cxn ang="0">
                    <a:pos x="2" y="199"/>
                  </a:cxn>
                  <a:cxn ang="0">
                    <a:pos x="7" y="165"/>
                  </a:cxn>
                  <a:cxn ang="0">
                    <a:pos x="15" y="133"/>
                  </a:cxn>
                  <a:cxn ang="0">
                    <a:pos x="24" y="101"/>
                  </a:cxn>
                  <a:cxn ang="0">
                    <a:pos x="38" y="69"/>
                  </a:cxn>
                  <a:cxn ang="0">
                    <a:pos x="36" y="69"/>
                  </a:cxn>
                  <a:cxn ang="0">
                    <a:pos x="34" y="67"/>
                  </a:cxn>
                </a:cxnLst>
                <a:rect l="0" t="0" r="r" b="b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56" name="Freeform 556"/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/>
                <a:ahLst/>
                <a:cxnLst>
                  <a:cxn ang="0">
                    <a:pos x="920" y="239"/>
                  </a:cxn>
                  <a:cxn ang="0">
                    <a:pos x="920" y="235"/>
                  </a:cxn>
                  <a:cxn ang="0">
                    <a:pos x="918" y="230"/>
                  </a:cxn>
                  <a:cxn ang="0">
                    <a:pos x="916" y="230"/>
                  </a:cxn>
                  <a:cxn ang="0">
                    <a:pos x="914" y="230"/>
                  </a:cxn>
                  <a:cxn ang="0">
                    <a:pos x="914" y="237"/>
                  </a:cxn>
                  <a:cxn ang="0">
                    <a:pos x="914" y="243"/>
                  </a:cxn>
                  <a:cxn ang="0">
                    <a:pos x="916" y="241"/>
                  </a:cxn>
                  <a:cxn ang="0">
                    <a:pos x="920" y="239"/>
                  </a:cxn>
                  <a:cxn ang="0">
                    <a:pos x="897" y="110"/>
                  </a:cxn>
                  <a:cxn ang="0">
                    <a:pos x="889" y="87"/>
                  </a:cxn>
                  <a:cxn ang="0">
                    <a:pos x="880" y="67"/>
                  </a:cxn>
                  <a:cxn ang="0">
                    <a:pos x="878" y="68"/>
                  </a:cxn>
                  <a:cxn ang="0">
                    <a:pos x="878" y="72"/>
                  </a:cxn>
                  <a:cxn ang="0">
                    <a:pos x="888" y="97"/>
                  </a:cxn>
                  <a:cxn ang="0">
                    <a:pos x="895" y="122"/>
                  </a:cxn>
                  <a:cxn ang="0">
                    <a:pos x="897" y="116"/>
                  </a:cxn>
                  <a:cxn ang="0">
                    <a:pos x="897" y="110"/>
                  </a:cxn>
                  <a:cxn ang="0">
                    <a:pos x="876" y="57"/>
                  </a:cxn>
                  <a:cxn ang="0">
                    <a:pos x="861" y="27"/>
                  </a:cxn>
                  <a:cxn ang="0">
                    <a:pos x="844" y="0"/>
                  </a:cxn>
                  <a:cxn ang="0">
                    <a:pos x="844" y="2"/>
                  </a:cxn>
                  <a:cxn ang="0">
                    <a:pos x="842" y="6"/>
                  </a:cxn>
                  <a:cxn ang="0">
                    <a:pos x="851" y="19"/>
                  </a:cxn>
                  <a:cxn ang="0">
                    <a:pos x="859" y="34"/>
                  </a:cxn>
                  <a:cxn ang="0">
                    <a:pos x="867" y="49"/>
                  </a:cxn>
                  <a:cxn ang="0">
                    <a:pos x="874" y="65"/>
                  </a:cxn>
                  <a:cxn ang="0">
                    <a:pos x="876" y="61"/>
                  </a:cxn>
                  <a:cxn ang="0">
                    <a:pos x="876" y="57"/>
                  </a:cxn>
                  <a:cxn ang="0">
                    <a:pos x="36" y="65"/>
                  </a:cxn>
                  <a:cxn ang="0">
                    <a:pos x="24" y="93"/>
                  </a:cxn>
                  <a:cxn ang="0">
                    <a:pos x="13" y="125"/>
                  </a:cxn>
                  <a:cxn ang="0">
                    <a:pos x="5" y="156"/>
                  </a:cxn>
                  <a:cxn ang="0">
                    <a:pos x="0" y="188"/>
                  </a:cxn>
                  <a:cxn ang="0">
                    <a:pos x="2" y="195"/>
                  </a:cxn>
                  <a:cxn ang="0">
                    <a:pos x="4" y="201"/>
                  </a:cxn>
                  <a:cxn ang="0">
                    <a:pos x="9" y="167"/>
                  </a:cxn>
                  <a:cxn ang="0">
                    <a:pos x="17" y="133"/>
                  </a:cxn>
                  <a:cxn ang="0">
                    <a:pos x="26" y="99"/>
                  </a:cxn>
                  <a:cxn ang="0">
                    <a:pos x="40" y="67"/>
                  </a:cxn>
                  <a:cxn ang="0">
                    <a:pos x="38" y="65"/>
                  </a:cxn>
                  <a:cxn ang="0">
                    <a:pos x="36" y="65"/>
                  </a:cxn>
                </a:cxnLst>
                <a:rect l="0" t="0" r="r" b="b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57" name="Freeform 557"/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/>
                <a:ahLst/>
                <a:cxnLst>
                  <a:cxn ang="0">
                    <a:pos x="914" y="239"/>
                  </a:cxn>
                  <a:cxn ang="0">
                    <a:pos x="914" y="233"/>
                  </a:cxn>
                  <a:cxn ang="0">
                    <a:pos x="914" y="228"/>
                  </a:cxn>
                  <a:cxn ang="0">
                    <a:pos x="912" y="228"/>
                  </a:cxn>
                  <a:cxn ang="0">
                    <a:pos x="910" y="230"/>
                  </a:cxn>
                  <a:cxn ang="0">
                    <a:pos x="910" y="235"/>
                  </a:cxn>
                  <a:cxn ang="0">
                    <a:pos x="910" y="243"/>
                  </a:cxn>
                  <a:cxn ang="0">
                    <a:pos x="912" y="241"/>
                  </a:cxn>
                  <a:cxn ang="0">
                    <a:pos x="914" y="239"/>
                  </a:cxn>
                  <a:cxn ang="0">
                    <a:pos x="895" y="114"/>
                  </a:cxn>
                  <a:cxn ang="0">
                    <a:pos x="886" y="89"/>
                  </a:cxn>
                  <a:cxn ang="0">
                    <a:pos x="876" y="66"/>
                  </a:cxn>
                  <a:cxn ang="0">
                    <a:pos x="876" y="70"/>
                  </a:cxn>
                  <a:cxn ang="0">
                    <a:pos x="874" y="74"/>
                  </a:cxn>
                  <a:cxn ang="0">
                    <a:pos x="884" y="99"/>
                  </a:cxn>
                  <a:cxn ang="0">
                    <a:pos x="893" y="125"/>
                  </a:cxn>
                  <a:cxn ang="0">
                    <a:pos x="893" y="120"/>
                  </a:cxn>
                  <a:cxn ang="0">
                    <a:pos x="895" y="114"/>
                  </a:cxn>
                  <a:cxn ang="0">
                    <a:pos x="874" y="59"/>
                  </a:cxn>
                  <a:cxn ang="0">
                    <a:pos x="867" y="44"/>
                  </a:cxn>
                  <a:cxn ang="0">
                    <a:pos x="859" y="29"/>
                  </a:cxn>
                  <a:cxn ang="0">
                    <a:pos x="849" y="15"/>
                  </a:cxn>
                  <a:cxn ang="0">
                    <a:pos x="842" y="0"/>
                  </a:cxn>
                  <a:cxn ang="0">
                    <a:pos x="840" y="4"/>
                  </a:cxn>
                  <a:cxn ang="0">
                    <a:pos x="840" y="6"/>
                  </a:cxn>
                  <a:cxn ang="0">
                    <a:pos x="848" y="21"/>
                  </a:cxn>
                  <a:cxn ang="0">
                    <a:pos x="857" y="36"/>
                  </a:cxn>
                  <a:cxn ang="0">
                    <a:pos x="865" y="51"/>
                  </a:cxn>
                  <a:cxn ang="0">
                    <a:pos x="872" y="66"/>
                  </a:cxn>
                  <a:cxn ang="0">
                    <a:pos x="872" y="63"/>
                  </a:cxn>
                  <a:cxn ang="0">
                    <a:pos x="874" y="59"/>
                  </a:cxn>
                  <a:cxn ang="0">
                    <a:pos x="36" y="63"/>
                  </a:cxn>
                  <a:cxn ang="0">
                    <a:pos x="22" y="95"/>
                  </a:cxn>
                  <a:cxn ang="0">
                    <a:pos x="13" y="127"/>
                  </a:cxn>
                  <a:cxn ang="0">
                    <a:pos x="5" y="159"/>
                  </a:cxn>
                  <a:cxn ang="0">
                    <a:pos x="0" y="193"/>
                  </a:cxn>
                  <a:cxn ang="0">
                    <a:pos x="2" y="199"/>
                  </a:cxn>
                  <a:cxn ang="0">
                    <a:pos x="3" y="207"/>
                  </a:cxn>
                  <a:cxn ang="0">
                    <a:pos x="7" y="171"/>
                  </a:cxn>
                  <a:cxn ang="0">
                    <a:pos x="15" y="135"/>
                  </a:cxn>
                  <a:cxn ang="0">
                    <a:pos x="26" y="101"/>
                  </a:cxn>
                  <a:cxn ang="0">
                    <a:pos x="39" y="66"/>
                  </a:cxn>
                  <a:cxn ang="0">
                    <a:pos x="39" y="66"/>
                  </a:cxn>
                  <a:cxn ang="0">
                    <a:pos x="38" y="66"/>
                  </a:cxn>
                  <a:cxn ang="0">
                    <a:pos x="38" y="65"/>
                  </a:cxn>
                  <a:cxn ang="0">
                    <a:pos x="36" y="63"/>
                  </a:cxn>
                </a:cxnLst>
                <a:rect l="0" t="0" r="r" b="b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58" name="Freeform 558"/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/>
                <a:ahLst/>
                <a:cxnLst>
                  <a:cxn ang="0">
                    <a:pos x="910" y="237"/>
                  </a:cxn>
                  <a:cxn ang="0">
                    <a:pos x="910" y="231"/>
                  </a:cxn>
                  <a:cxn ang="0">
                    <a:pos x="910" y="224"/>
                  </a:cxn>
                  <a:cxn ang="0">
                    <a:pos x="908" y="226"/>
                  </a:cxn>
                  <a:cxn ang="0">
                    <a:pos x="906" y="226"/>
                  </a:cxn>
                  <a:cxn ang="0">
                    <a:pos x="906" y="233"/>
                  </a:cxn>
                  <a:cxn ang="0">
                    <a:pos x="906" y="241"/>
                  </a:cxn>
                  <a:cxn ang="0">
                    <a:pos x="908" y="239"/>
                  </a:cxn>
                  <a:cxn ang="0">
                    <a:pos x="910" y="237"/>
                  </a:cxn>
                  <a:cxn ang="0">
                    <a:pos x="891" y="116"/>
                  </a:cxn>
                  <a:cxn ang="0">
                    <a:pos x="884" y="91"/>
                  </a:cxn>
                  <a:cxn ang="0">
                    <a:pos x="874" y="66"/>
                  </a:cxn>
                  <a:cxn ang="0">
                    <a:pos x="872" y="70"/>
                  </a:cxn>
                  <a:cxn ang="0">
                    <a:pos x="872" y="72"/>
                  </a:cxn>
                  <a:cxn ang="0">
                    <a:pos x="882" y="98"/>
                  </a:cxn>
                  <a:cxn ang="0">
                    <a:pos x="889" y="125"/>
                  </a:cxn>
                  <a:cxn ang="0">
                    <a:pos x="889" y="125"/>
                  </a:cxn>
                  <a:cxn ang="0">
                    <a:pos x="891" y="123"/>
                  </a:cxn>
                  <a:cxn ang="0">
                    <a:pos x="891" y="119"/>
                  </a:cxn>
                  <a:cxn ang="0">
                    <a:pos x="891" y="116"/>
                  </a:cxn>
                  <a:cxn ang="0">
                    <a:pos x="870" y="59"/>
                  </a:cxn>
                  <a:cxn ang="0">
                    <a:pos x="863" y="43"/>
                  </a:cxn>
                  <a:cxn ang="0">
                    <a:pos x="855" y="28"/>
                  </a:cxn>
                  <a:cxn ang="0">
                    <a:pos x="847" y="13"/>
                  </a:cxn>
                  <a:cxn ang="0">
                    <a:pos x="838" y="0"/>
                  </a:cxn>
                  <a:cxn ang="0">
                    <a:pos x="838" y="2"/>
                  </a:cxn>
                  <a:cxn ang="0">
                    <a:pos x="836" y="6"/>
                  </a:cxn>
                  <a:cxn ang="0">
                    <a:pos x="846" y="21"/>
                  </a:cxn>
                  <a:cxn ang="0">
                    <a:pos x="855" y="36"/>
                  </a:cxn>
                  <a:cxn ang="0">
                    <a:pos x="863" y="51"/>
                  </a:cxn>
                  <a:cxn ang="0">
                    <a:pos x="870" y="68"/>
                  </a:cxn>
                  <a:cxn ang="0">
                    <a:pos x="870" y="62"/>
                  </a:cxn>
                  <a:cxn ang="0">
                    <a:pos x="870" y="59"/>
                  </a:cxn>
                  <a:cxn ang="0">
                    <a:pos x="36" y="61"/>
                  </a:cxn>
                  <a:cxn ang="0">
                    <a:pos x="22" y="93"/>
                  </a:cxn>
                  <a:cxn ang="0">
                    <a:pos x="13" y="127"/>
                  </a:cxn>
                  <a:cxn ang="0">
                    <a:pos x="5" y="161"/>
                  </a:cxn>
                  <a:cxn ang="0">
                    <a:pos x="0" y="195"/>
                  </a:cxn>
                  <a:cxn ang="0">
                    <a:pos x="1" y="203"/>
                  </a:cxn>
                  <a:cxn ang="0">
                    <a:pos x="3" y="210"/>
                  </a:cxn>
                  <a:cxn ang="0">
                    <a:pos x="7" y="172"/>
                  </a:cxn>
                  <a:cxn ang="0">
                    <a:pos x="15" y="134"/>
                  </a:cxn>
                  <a:cxn ang="0">
                    <a:pos x="26" y="98"/>
                  </a:cxn>
                  <a:cxn ang="0">
                    <a:pos x="39" y="64"/>
                  </a:cxn>
                  <a:cxn ang="0">
                    <a:pos x="37" y="64"/>
                  </a:cxn>
                  <a:cxn ang="0">
                    <a:pos x="36" y="62"/>
                  </a:cxn>
                  <a:cxn ang="0">
                    <a:pos x="36" y="62"/>
                  </a:cxn>
                  <a:cxn ang="0">
                    <a:pos x="36" y="61"/>
                  </a:cxn>
                </a:cxnLst>
                <a:rect l="0" t="0" r="r" b="b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59" name="Freeform 559"/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/>
                <a:ahLst/>
                <a:cxnLst>
                  <a:cxn ang="0">
                    <a:pos x="907" y="237"/>
                  </a:cxn>
                  <a:cxn ang="0">
                    <a:pos x="907" y="229"/>
                  </a:cxn>
                  <a:cxn ang="0">
                    <a:pos x="907" y="224"/>
                  </a:cxn>
                  <a:cxn ang="0">
                    <a:pos x="905" y="224"/>
                  </a:cxn>
                  <a:cxn ang="0">
                    <a:pos x="901" y="224"/>
                  </a:cxn>
                  <a:cxn ang="0">
                    <a:pos x="903" y="233"/>
                  </a:cxn>
                  <a:cxn ang="0">
                    <a:pos x="903" y="241"/>
                  </a:cxn>
                  <a:cxn ang="0">
                    <a:pos x="905" y="239"/>
                  </a:cxn>
                  <a:cxn ang="0">
                    <a:pos x="907" y="237"/>
                  </a:cxn>
                  <a:cxn ang="0">
                    <a:pos x="890" y="119"/>
                  </a:cxn>
                  <a:cxn ang="0">
                    <a:pos x="881" y="93"/>
                  </a:cxn>
                  <a:cxn ang="0">
                    <a:pos x="871" y="68"/>
                  </a:cxn>
                  <a:cxn ang="0">
                    <a:pos x="871" y="70"/>
                  </a:cxn>
                  <a:cxn ang="0">
                    <a:pos x="869" y="74"/>
                  </a:cxn>
                  <a:cxn ang="0">
                    <a:pos x="879" y="100"/>
                  </a:cxn>
                  <a:cxn ang="0">
                    <a:pos x="888" y="129"/>
                  </a:cxn>
                  <a:cxn ang="0">
                    <a:pos x="888" y="125"/>
                  </a:cxn>
                  <a:cxn ang="0">
                    <a:pos x="890" y="121"/>
                  </a:cxn>
                  <a:cxn ang="0">
                    <a:pos x="890" y="119"/>
                  </a:cxn>
                  <a:cxn ang="0">
                    <a:pos x="890" y="119"/>
                  </a:cxn>
                  <a:cxn ang="0">
                    <a:pos x="869" y="60"/>
                  </a:cxn>
                  <a:cxn ang="0">
                    <a:pos x="862" y="45"/>
                  </a:cxn>
                  <a:cxn ang="0">
                    <a:pos x="854" y="30"/>
                  </a:cxn>
                  <a:cxn ang="0">
                    <a:pos x="845" y="15"/>
                  </a:cxn>
                  <a:cxn ang="0">
                    <a:pos x="837" y="0"/>
                  </a:cxn>
                  <a:cxn ang="0">
                    <a:pos x="835" y="4"/>
                  </a:cxn>
                  <a:cxn ang="0">
                    <a:pos x="835" y="5"/>
                  </a:cxn>
                  <a:cxn ang="0">
                    <a:pos x="845" y="21"/>
                  </a:cxn>
                  <a:cxn ang="0">
                    <a:pos x="852" y="38"/>
                  </a:cxn>
                  <a:cxn ang="0">
                    <a:pos x="860" y="53"/>
                  </a:cxn>
                  <a:cxn ang="0">
                    <a:pos x="867" y="70"/>
                  </a:cxn>
                  <a:cxn ang="0">
                    <a:pos x="869" y="66"/>
                  </a:cxn>
                  <a:cxn ang="0">
                    <a:pos x="869" y="60"/>
                  </a:cxn>
                  <a:cxn ang="0">
                    <a:pos x="36" y="60"/>
                  </a:cxn>
                  <a:cxn ang="0">
                    <a:pos x="23" y="95"/>
                  </a:cxn>
                  <a:cxn ang="0">
                    <a:pos x="12" y="129"/>
                  </a:cxn>
                  <a:cxn ang="0">
                    <a:pos x="4" y="165"/>
                  </a:cxn>
                  <a:cxn ang="0">
                    <a:pos x="0" y="201"/>
                  </a:cxn>
                  <a:cxn ang="0">
                    <a:pos x="2" y="208"/>
                  </a:cxn>
                  <a:cxn ang="0">
                    <a:pos x="4" y="214"/>
                  </a:cxn>
                  <a:cxn ang="0">
                    <a:pos x="8" y="176"/>
                  </a:cxn>
                  <a:cxn ang="0">
                    <a:pos x="16" y="136"/>
                  </a:cxn>
                  <a:cxn ang="0">
                    <a:pos x="25" y="100"/>
                  </a:cxn>
                  <a:cxn ang="0">
                    <a:pos x="40" y="64"/>
                  </a:cxn>
                  <a:cxn ang="0">
                    <a:pos x="38" y="62"/>
                  </a:cxn>
                  <a:cxn ang="0">
                    <a:pos x="36" y="60"/>
                  </a:cxn>
                </a:cxnLst>
                <a:rect l="0" t="0" r="r" b="b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60" name="Freeform 560"/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/>
                <a:ahLst/>
                <a:cxnLst>
                  <a:cxn ang="0">
                    <a:pos x="903" y="235"/>
                  </a:cxn>
                  <a:cxn ang="0">
                    <a:pos x="903" y="227"/>
                  </a:cxn>
                  <a:cxn ang="0">
                    <a:pos x="903" y="220"/>
                  </a:cxn>
                  <a:cxn ang="0">
                    <a:pos x="899" y="220"/>
                  </a:cxn>
                  <a:cxn ang="0">
                    <a:pos x="898" y="220"/>
                  </a:cxn>
                  <a:cxn ang="0">
                    <a:pos x="898" y="229"/>
                  </a:cxn>
                  <a:cxn ang="0">
                    <a:pos x="898" y="240"/>
                  </a:cxn>
                  <a:cxn ang="0">
                    <a:pos x="901" y="237"/>
                  </a:cxn>
                  <a:cxn ang="0">
                    <a:pos x="903" y="235"/>
                  </a:cxn>
                  <a:cxn ang="0">
                    <a:pos x="886" y="119"/>
                  </a:cxn>
                  <a:cxn ang="0">
                    <a:pos x="879" y="92"/>
                  </a:cxn>
                  <a:cxn ang="0">
                    <a:pos x="869" y="66"/>
                  </a:cxn>
                  <a:cxn ang="0">
                    <a:pos x="867" y="70"/>
                  </a:cxn>
                  <a:cxn ang="0">
                    <a:pos x="867" y="74"/>
                  </a:cxn>
                  <a:cxn ang="0">
                    <a:pos x="877" y="102"/>
                  </a:cxn>
                  <a:cxn ang="0">
                    <a:pos x="884" y="130"/>
                  </a:cxn>
                  <a:cxn ang="0">
                    <a:pos x="886" y="125"/>
                  </a:cxn>
                  <a:cxn ang="0">
                    <a:pos x="886" y="119"/>
                  </a:cxn>
                  <a:cxn ang="0">
                    <a:pos x="867" y="62"/>
                  </a:cxn>
                  <a:cxn ang="0">
                    <a:pos x="860" y="45"/>
                  </a:cxn>
                  <a:cxn ang="0">
                    <a:pos x="852" y="30"/>
                  </a:cxn>
                  <a:cxn ang="0">
                    <a:pos x="843" y="15"/>
                  </a:cxn>
                  <a:cxn ang="0">
                    <a:pos x="833" y="0"/>
                  </a:cxn>
                  <a:cxn ang="0">
                    <a:pos x="833" y="1"/>
                  </a:cxn>
                  <a:cxn ang="0">
                    <a:pos x="831" y="5"/>
                  </a:cxn>
                  <a:cxn ang="0">
                    <a:pos x="841" y="20"/>
                  </a:cxn>
                  <a:cxn ang="0">
                    <a:pos x="850" y="36"/>
                  </a:cxn>
                  <a:cxn ang="0">
                    <a:pos x="858" y="53"/>
                  </a:cxn>
                  <a:cxn ang="0">
                    <a:pos x="865" y="70"/>
                  </a:cxn>
                  <a:cxn ang="0">
                    <a:pos x="865" y="66"/>
                  </a:cxn>
                  <a:cxn ang="0">
                    <a:pos x="867" y="62"/>
                  </a:cxn>
                  <a:cxn ang="0">
                    <a:pos x="36" y="58"/>
                  </a:cxn>
                  <a:cxn ang="0">
                    <a:pos x="23" y="92"/>
                  </a:cxn>
                  <a:cxn ang="0">
                    <a:pos x="12" y="128"/>
                  </a:cxn>
                  <a:cxn ang="0">
                    <a:pos x="4" y="166"/>
                  </a:cxn>
                  <a:cxn ang="0">
                    <a:pos x="0" y="204"/>
                  </a:cxn>
                  <a:cxn ang="0">
                    <a:pos x="2" y="210"/>
                  </a:cxn>
                  <a:cxn ang="0">
                    <a:pos x="4" y="218"/>
                  </a:cxn>
                  <a:cxn ang="0">
                    <a:pos x="8" y="176"/>
                  </a:cxn>
                  <a:cxn ang="0">
                    <a:pos x="15" y="138"/>
                  </a:cxn>
                  <a:cxn ang="0">
                    <a:pos x="25" y="100"/>
                  </a:cxn>
                  <a:cxn ang="0">
                    <a:pos x="40" y="62"/>
                  </a:cxn>
                  <a:cxn ang="0">
                    <a:pos x="38" y="60"/>
                  </a:cxn>
                  <a:cxn ang="0">
                    <a:pos x="36" y="58"/>
                  </a:cxn>
                </a:cxnLst>
                <a:rect l="0" t="0" r="r" b="b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61" name="Freeform 561"/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/>
                <a:ahLst/>
                <a:cxnLst>
                  <a:cxn ang="0">
                    <a:pos x="899" y="236"/>
                  </a:cxn>
                  <a:cxn ang="0">
                    <a:pos x="899" y="228"/>
                  </a:cxn>
                  <a:cxn ang="0">
                    <a:pos x="897" y="219"/>
                  </a:cxn>
                  <a:cxn ang="0">
                    <a:pos x="896" y="219"/>
                  </a:cxn>
                  <a:cxn ang="0">
                    <a:pos x="894" y="219"/>
                  </a:cxn>
                  <a:cxn ang="0">
                    <a:pos x="894" y="230"/>
                  </a:cxn>
                  <a:cxn ang="0">
                    <a:pos x="894" y="239"/>
                  </a:cxn>
                  <a:cxn ang="0">
                    <a:pos x="894" y="239"/>
                  </a:cxn>
                  <a:cxn ang="0">
                    <a:pos x="894" y="241"/>
                  </a:cxn>
                  <a:cxn ang="0">
                    <a:pos x="896" y="239"/>
                  </a:cxn>
                  <a:cxn ang="0">
                    <a:pos x="899" y="236"/>
                  </a:cxn>
                  <a:cxn ang="0">
                    <a:pos x="884" y="124"/>
                  </a:cxn>
                  <a:cxn ang="0">
                    <a:pos x="875" y="95"/>
                  </a:cxn>
                  <a:cxn ang="0">
                    <a:pos x="865" y="69"/>
                  </a:cxn>
                  <a:cxn ang="0">
                    <a:pos x="863" y="73"/>
                  </a:cxn>
                  <a:cxn ang="0">
                    <a:pos x="863" y="76"/>
                  </a:cxn>
                  <a:cxn ang="0">
                    <a:pos x="869" y="90"/>
                  </a:cxn>
                  <a:cxn ang="0">
                    <a:pos x="873" y="105"/>
                  </a:cxn>
                  <a:cxn ang="0">
                    <a:pos x="879" y="118"/>
                  </a:cxn>
                  <a:cxn ang="0">
                    <a:pos x="882" y="133"/>
                  </a:cxn>
                  <a:cxn ang="0">
                    <a:pos x="882" y="129"/>
                  </a:cxn>
                  <a:cxn ang="0">
                    <a:pos x="884" y="124"/>
                  </a:cxn>
                  <a:cxn ang="0">
                    <a:pos x="863" y="65"/>
                  </a:cxn>
                  <a:cxn ang="0">
                    <a:pos x="856" y="48"/>
                  </a:cxn>
                  <a:cxn ang="0">
                    <a:pos x="848" y="33"/>
                  </a:cxn>
                  <a:cxn ang="0">
                    <a:pos x="841" y="16"/>
                  </a:cxn>
                  <a:cxn ang="0">
                    <a:pos x="831" y="0"/>
                  </a:cxn>
                  <a:cxn ang="0">
                    <a:pos x="829" y="4"/>
                  </a:cxn>
                  <a:cxn ang="0">
                    <a:pos x="829" y="6"/>
                  </a:cxn>
                  <a:cxn ang="0">
                    <a:pos x="839" y="23"/>
                  </a:cxn>
                  <a:cxn ang="0">
                    <a:pos x="846" y="38"/>
                  </a:cxn>
                  <a:cxn ang="0">
                    <a:pos x="854" y="55"/>
                  </a:cxn>
                  <a:cxn ang="0">
                    <a:pos x="861" y="73"/>
                  </a:cxn>
                  <a:cxn ang="0">
                    <a:pos x="863" y="69"/>
                  </a:cxn>
                  <a:cxn ang="0">
                    <a:pos x="863" y="65"/>
                  </a:cxn>
                  <a:cxn ang="0">
                    <a:pos x="36" y="59"/>
                  </a:cxn>
                  <a:cxn ang="0">
                    <a:pos x="21" y="95"/>
                  </a:cxn>
                  <a:cxn ang="0">
                    <a:pos x="12" y="131"/>
                  </a:cxn>
                  <a:cxn ang="0">
                    <a:pos x="4" y="171"/>
                  </a:cxn>
                  <a:cxn ang="0">
                    <a:pos x="0" y="209"/>
                  </a:cxn>
                  <a:cxn ang="0">
                    <a:pos x="2" y="217"/>
                  </a:cxn>
                  <a:cxn ang="0">
                    <a:pos x="4" y="224"/>
                  </a:cxn>
                  <a:cxn ang="0">
                    <a:pos x="4" y="201"/>
                  </a:cxn>
                  <a:cxn ang="0">
                    <a:pos x="6" y="181"/>
                  </a:cxn>
                  <a:cxn ang="0">
                    <a:pos x="10" y="162"/>
                  </a:cxn>
                  <a:cxn ang="0">
                    <a:pos x="13" y="141"/>
                  </a:cxn>
                  <a:cxn ang="0">
                    <a:pos x="25" y="101"/>
                  </a:cxn>
                  <a:cxn ang="0">
                    <a:pos x="38" y="63"/>
                  </a:cxn>
                  <a:cxn ang="0">
                    <a:pos x="38" y="61"/>
                  </a:cxn>
                  <a:cxn ang="0">
                    <a:pos x="36" y="59"/>
                  </a:cxn>
                </a:cxnLst>
                <a:rect l="0" t="0" r="r" b="b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62" name="Freeform 562"/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/>
                <a:ahLst/>
                <a:cxnLst>
                  <a:cxn ang="0">
                    <a:pos x="894" y="235"/>
                  </a:cxn>
                  <a:cxn ang="0">
                    <a:pos x="894" y="224"/>
                  </a:cxn>
                  <a:cxn ang="0">
                    <a:pos x="894" y="215"/>
                  </a:cxn>
                  <a:cxn ang="0">
                    <a:pos x="892" y="215"/>
                  </a:cxn>
                  <a:cxn ang="0">
                    <a:pos x="890" y="216"/>
                  </a:cxn>
                  <a:cxn ang="0">
                    <a:pos x="890" y="226"/>
                  </a:cxn>
                  <a:cxn ang="0">
                    <a:pos x="890" y="235"/>
                  </a:cxn>
                  <a:cxn ang="0">
                    <a:pos x="890" y="237"/>
                  </a:cxn>
                  <a:cxn ang="0">
                    <a:pos x="890" y="239"/>
                  </a:cxn>
                  <a:cxn ang="0">
                    <a:pos x="892" y="237"/>
                  </a:cxn>
                  <a:cxn ang="0">
                    <a:pos x="894" y="235"/>
                  </a:cxn>
                  <a:cxn ang="0">
                    <a:pos x="880" y="125"/>
                  </a:cxn>
                  <a:cxn ang="0">
                    <a:pos x="873" y="97"/>
                  </a:cxn>
                  <a:cxn ang="0">
                    <a:pos x="863" y="69"/>
                  </a:cxn>
                  <a:cxn ang="0">
                    <a:pos x="861" y="72"/>
                  </a:cxn>
                  <a:cxn ang="0">
                    <a:pos x="859" y="74"/>
                  </a:cxn>
                  <a:cxn ang="0">
                    <a:pos x="865" y="89"/>
                  </a:cxn>
                  <a:cxn ang="0">
                    <a:pos x="871" y="105"/>
                  </a:cxn>
                  <a:cxn ang="0">
                    <a:pos x="875" y="120"/>
                  </a:cxn>
                  <a:cxn ang="0">
                    <a:pos x="878" y="135"/>
                  </a:cxn>
                  <a:cxn ang="0">
                    <a:pos x="880" y="129"/>
                  </a:cxn>
                  <a:cxn ang="0">
                    <a:pos x="880" y="125"/>
                  </a:cxn>
                  <a:cxn ang="0">
                    <a:pos x="861" y="65"/>
                  </a:cxn>
                  <a:cxn ang="0">
                    <a:pos x="854" y="48"/>
                  </a:cxn>
                  <a:cxn ang="0">
                    <a:pos x="846" y="31"/>
                  </a:cxn>
                  <a:cxn ang="0">
                    <a:pos x="837" y="15"/>
                  </a:cxn>
                  <a:cxn ang="0">
                    <a:pos x="827" y="0"/>
                  </a:cxn>
                  <a:cxn ang="0">
                    <a:pos x="827" y="2"/>
                  </a:cxn>
                  <a:cxn ang="0">
                    <a:pos x="825" y="6"/>
                  </a:cxn>
                  <a:cxn ang="0">
                    <a:pos x="835" y="21"/>
                  </a:cxn>
                  <a:cxn ang="0">
                    <a:pos x="844" y="38"/>
                  </a:cxn>
                  <a:cxn ang="0">
                    <a:pos x="852" y="55"/>
                  </a:cxn>
                  <a:cxn ang="0">
                    <a:pos x="859" y="72"/>
                  </a:cxn>
                  <a:cxn ang="0">
                    <a:pos x="859" y="69"/>
                  </a:cxn>
                  <a:cxn ang="0">
                    <a:pos x="861" y="65"/>
                  </a:cxn>
                  <a:cxn ang="0">
                    <a:pos x="36" y="57"/>
                  </a:cxn>
                  <a:cxn ang="0">
                    <a:pos x="21" y="95"/>
                  </a:cxn>
                  <a:cxn ang="0">
                    <a:pos x="11" y="133"/>
                  </a:cxn>
                  <a:cxn ang="0">
                    <a:pos x="4" y="171"/>
                  </a:cxn>
                  <a:cxn ang="0">
                    <a:pos x="0" y="213"/>
                  </a:cxn>
                  <a:cxn ang="0">
                    <a:pos x="2" y="220"/>
                  </a:cxn>
                  <a:cxn ang="0">
                    <a:pos x="4" y="226"/>
                  </a:cxn>
                  <a:cxn ang="0">
                    <a:pos x="4" y="205"/>
                  </a:cxn>
                  <a:cxn ang="0">
                    <a:pos x="6" y="182"/>
                  </a:cxn>
                  <a:cxn ang="0">
                    <a:pos x="10" y="161"/>
                  </a:cxn>
                  <a:cxn ang="0">
                    <a:pos x="13" y="141"/>
                  </a:cxn>
                  <a:cxn ang="0">
                    <a:pos x="19" y="120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6" y="57"/>
                  </a:cxn>
                </a:cxnLst>
                <a:rect l="0" t="0" r="r" b="b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63" name="Freeform 563"/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/>
                <a:ahLst/>
                <a:cxnLst>
                  <a:cxn ang="0">
                    <a:pos x="890" y="233"/>
                  </a:cxn>
                  <a:cxn ang="0">
                    <a:pos x="890" y="224"/>
                  </a:cxn>
                  <a:cxn ang="0">
                    <a:pos x="890" y="213"/>
                  </a:cxn>
                  <a:cxn ang="0">
                    <a:pos x="888" y="214"/>
                  </a:cxn>
                  <a:cxn ang="0">
                    <a:pos x="886" y="214"/>
                  </a:cxn>
                  <a:cxn ang="0">
                    <a:pos x="886" y="224"/>
                  </a:cxn>
                  <a:cxn ang="0">
                    <a:pos x="886" y="233"/>
                  </a:cxn>
                  <a:cxn ang="0">
                    <a:pos x="886" y="235"/>
                  </a:cxn>
                  <a:cxn ang="0">
                    <a:pos x="886" y="239"/>
                  </a:cxn>
                  <a:cxn ang="0">
                    <a:pos x="888" y="237"/>
                  </a:cxn>
                  <a:cxn ang="0">
                    <a:pos x="890" y="235"/>
                  </a:cxn>
                  <a:cxn ang="0">
                    <a:pos x="890" y="233"/>
                  </a:cxn>
                  <a:cxn ang="0">
                    <a:pos x="890" y="233"/>
                  </a:cxn>
                  <a:cxn ang="0">
                    <a:pos x="878" y="127"/>
                  </a:cxn>
                  <a:cxn ang="0">
                    <a:pos x="875" y="112"/>
                  </a:cxn>
                  <a:cxn ang="0">
                    <a:pos x="869" y="99"/>
                  </a:cxn>
                  <a:cxn ang="0">
                    <a:pos x="865" y="84"/>
                  </a:cxn>
                  <a:cxn ang="0">
                    <a:pos x="859" y="70"/>
                  </a:cxn>
                  <a:cxn ang="0">
                    <a:pos x="857" y="72"/>
                  </a:cxn>
                  <a:cxn ang="0">
                    <a:pos x="857" y="76"/>
                  </a:cxn>
                  <a:cxn ang="0">
                    <a:pos x="861" y="91"/>
                  </a:cxn>
                  <a:cxn ang="0">
                    <a:pos x="867" y="106"/>
                  </a:cxn>
                  <a:cxn ang="0">
                    <a:pos x="871" y="121"/>
                  </a:cxn>
                  <a:cxn ang="0">
                    <a:pos x="875" y="137"/>
                  </a:cxn>
                  <a:cxn ang="0">
                    <a:pos x="876" y="133"/>
                  </a:cxn>
                  <a:cxn ang="0">
                    <a:pos x="878" y="127"/>
                  </a:cxn>
                  <a:cxn ang="0">
                    <a:pos x="857" y="67"/>
                  </a:cxn>
                  <a:cxn ang="0">
                    <a:pos x="850" y="49"/>
                  </a:cxn>
                  <a:cxn ang="0">
                    <a:pos x="842" y="32"/>
                  </a:cxn>
                  <a:cxn ang="0">
                    <a:pos x="835" y="17"/>
                  </a:cxn>
                  <a:cxn ang="0">
                    <a:pos x="825" y="0"/>
                  </a:cxn>
                  <a:cxn ang="0">
                    <a:pos x="823" y="4"/>
                  </a:cxn>
                  <a:cxn ang="0">
                    <a:pos x="823" y="6"/>
                  </a:cxn>
                  <a:cxn ang="0">
                    <a:pos x="833" y="23"/>
                  </a:cxn>
                  <a:cxn ang="0">
                    <a:pos x="840" y="40"/>
                  </a:cxn>
                  <a:cxn ang="0">
                    <a:pos x="848" y="57"/>
                  </a:cxn>
                  <a:cxn ang="0">
                    <a:pos x="856" y="74"/>
                  </a:cxn>
                  <a:cxn ang="0">
                    <a:pos x="857" y="70"/>
                  </a:cxn>
                  <a:cxn ang="0">
                    <a:pos x="857" y="67"/>
                  </a:cxn>
                  <a:cxn ang="0">
                    <a:pos x="34" y="57"/>
                  </a:cxn>
                  <a:cxn ang="0">
                    <a:pos x="21" y="95"/>
                  </a:cxn>
                  <a:cxn ang="0">
                    <a:pos x="9" y="135"/>
                  </a:cxn>
                  <a:cxn ang="0">
                    <a:pos x="6" y="156"/>
                  </a:cxn>
                  <a:cxn ang="0">
                    <a:pos x="2" y="175"/>
                  </a:cxn>
                  <a:cxn ang="0">
                    <a:pos x="0" y="195"/>
                  </a:cxn>
                  <a:cxn ang="0">
                    <a:pos x="0" y="218"/>
                  </a:cxn>
                  <a:cxn ang="0">
                    <a:pos x="2" y="224"/>
                  </a:cxn>
                  <a:cxn ang="0">
                    <a:pos x="4" y="231"/>
                  </a:cxn>
                  <a:cxn ang="0">
                    <a:pos x="4" y="209"/>
                  </a:cxn>
                  <a:cxn ang="0">
                    <a:pos x="6" y="186"/>
                  </a:cxn>
                  <a:cxn ang="0">
                    <a:pos x="9" y="165"/>
                  </a:cxn>
                  <a:cxn ang="0">
                    <a:pos x="13" y="142"/>
                  </a:cxn>
                  <a:cxn ang="0">
                    <a:pos x="17" y="121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4" y="57"/>
                  </a:cxn>
                </a:cxnLst>
                <a:rect l="0" t="0" r="r" b="b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64" name="Freeform 564"/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/>
                <a:ahLst/>
                <a:cxnLst>
                  <a:cxn ang="0">
                    <a:pos x="886" y="229"/>
                  </a:cxn>
                  <a:cxn ang="0">
                    <a:pos x="886" y="220"/>
                  </a:cxn>
                  <a:cxn ang="0">
                    <a:pos x="886" y="210"/>
                  </a:cxn>
                  <a:cxn ang="0">
                    <a:pos x="884" y="210"/>
                  </a:cxn>
                  <a:cxn ang="0">
                    <a:pos x="880" y="210"/>
                  </a:cxn>
                  <a:cxn ang="0">
                    <a:pos x="882" y="220"/>
                  </a:cxn>
                  <a:cxn ang="0">
                    <a:pos x="882" y="229"/>
                  </a:cxn>
                  <a:cxn ang="0">
                    <a:pos x="882" y="233"/>
                  </a:cxn>
                  <a:cxn ang="0">
                    <a:pos x="882" y="237"/>
                  </a:cxn>
                  <a:cxn ang="0">
                    <a:pos x="884" y="235"/>
                  </a:cxn>
                  <a:cxn ang="0">
                    <a:pos x="886" y="233"/>
                  </a:cxn>
                  <a:cxn ang="0">
                    <a:pos x="886" y="231"/>
                  </a:cxn>
                  <a:cxn ang="0">
                    <a:pos x="886" y="229"/>
                  </a:cxn>
                  <a:cxn ang="0">
                    <a:pos x="874" y="129"/>
                  </a:cxn>
                  <a:cxn ang="0">
                    <a:pos x="871" y="114"/>
                  </a:cxn>
                  <a:cxn ang="0">
                    <a:pos x="867" y="99"/>
                  </a:cxn>
                  <a:cxn ang="0">
                    <a:pos x="861" y="83"/>
                  </a:cxn>
                  <a:cxn ang="0">
                    <a:pos x="855" y="68"/>
                  </a:cxn>
                  <a:cxn ang="0">
                    <a:pos x="855" y="72"/>
                  </a:cxn>
                  <a:cxn ang="0">
                    <a:pos x="854" y="76"/>
                  </a:cxn>
                  <a:cxn ang="0">
                    <a:pos x="859" y="91"/>
                  </a:cxn>
                  <a:cxn ang="0">
                    <a:pos x="863" y="106"/>
                  </a:cxn>
                  <a:cxn ang="0">
                    <a:pos x="869" y="121"/>
                  </a:cxn>
                  <a:cxn ang="0">
                    <a:pos x="873" y="138"/>
                  </a:cxn>
                  <a:cxn ang="0">
                    <a:pos x="873" y="133"/>
                  </a:cxn>
                  <a:cxn ang="0">
                    <a:pos x="874" y="129"/>
                  </a:cxn>
                  <a:cxn ang="0">
                    <a:pos x="855" y="66"/>
                  </a:cxn>
                  <a:cxn ang="0">
                    <a:pos x="848" y="49"/>
                  </a:cxn>
                  <a:cxn ang="0">
                    <a:pos x="840" y="32"/>
                  </a:cxn>
                  <a:cxn ang="0">
                    <a:pos x="831" y="15"/>
                  </a:cxn>
                  <a:cxn ang="0">
                    <a:pos x="821" y="0"/>
                  </a:cxn>
                  <a:cxn ang="0">
                    <a:pos x="821" y="2"/>
                  </a:cxn>
                  <a:cxn ang="0">
                    <a:pos x="819" y="6"/>
                  </a:cxn>
                  <a:cxn ang="0">
                    <a:pos x="829" y="21"/>
                  </a:cxn>
                  <a:cxn ang="0">
                    <a:pos x="838" y="38"/>
                  </a:cxn>
                  <a:cxn ang="0">
                    <a:pos x="846" y="57"/>
                  </a:cxn>
                  <a:cxn ang="0">
                    <a:pos x="854" y="74"/>
                  </a:cxn>
                  <a:cxn ang="0">
                    <a:pos x="854" y="70"/>
                  </a:cxn>
                  <a:cxn ang="0">
                    <a:pos x="855" y="66"/>
                  </a:cxn>
                  <a:cxn ang="0">
                    <a:pos x="34" y="55"/>
                  </a:cxn>
                  <a:cxn ang="0">
                    <a:pos x="26" y="74"/>
                  </a:cxn>
                  <a:cxn ang="0">
                    <a:pos x="21" y="95"/>
                  </a:cxn>
                  <a:cxn ang="0">
                    <a:pos x="15" y="114"/>
                  </a:cxn>
                  <a:cxn ang="0">
                    <a:pos x="9" y="135"/>
                  </a:cxn>
                  <a:cxn ang="0">
                    <a:pos x="6" y="155"/>
                  </a:cxn>
                  <a:cxn ang="0">
                    <a:pos x="2" y="176"/>
                  </a:cxn>
                  <a:cxn ang="0">
                    <a:pos x="0" y="199"/>
                  </a:cxn>
                  <a:cxn ang="0">
                    <a:pos x="0" y="220"/>
                  </a:cxn>
                  <a:cxn ang="0">
                    <a:pos x="2" y="227"/>
                  </a:cxn>
                  <a:cxn ang="0">
                    <a:pos x="4" y="235"/>
                  </a:cxn>
                  <a:cxn ang="0">
                    <a:pos x="4" y="231"/>
                  </a:cxn>
                  <a:cxn ang="0">
                    <a:pos x="4" y="229"/>
                  </a:cxn>
                  <a:cxn ang="0">
                    <a:pos x="4" y="207"/>
                  </a:cxn>
                  <a:cxn ang="0">
                    <a:pos x="6" y="184"/>
                  </a:cxn>
                  <a:cxn ang="0">
                    <a:pos x="9" y="163"/>
                  </a:cxn>
                  <a:cxn ang="0">
                    <a:pos x="13" y="140"/>
                  </a:cxn>
                  <a:cxn ang="0">
                    <a:pos x="17" y="119"/>
                  </a:cxn>
                  <a:cxn ang="0">
                    <a:pos x="23" y="99"/>
                  </a:cxn>
                  <a:cxn ang="0">
                    <a:pos x="30" y="78"/>
                  </a:cxn>
                  <a:cxn ang="0">
                    <a:pos x="38" y="59"/>
                  </a:cxn>
                  <a:cxn ang="0">
                    <a:pos x="36" y="57"/>
                  </a:cxn>
                  <a:cxn ang="0">
                    <a:pos x="34" y="55"/>
                  </a:cxn>
                </a:cxnLst>
                <a:rect l="0" t="0" r="r" b="b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65" name="Freeform 565"/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/>
                <a:ahLst/>
                <a:cxnLst>
                  <a:cxn ang="0">
                    <a:pos x="882" y="218"/>
                  </a:cxn>
                  <a:cxn ang="0">
                    <a:pos x="880" y="208"/>
                  </a:cxn>
                  <a:cxn ang="0">
                    <a:pos x="876" y="208"/>
                  </a:cxn>
                  <a:cxn ang="0">
                    <a:pos x="876" y="218"/>
                  </a:cxn>
                  <a:cxn ang="0">
                    <a:pos x="876" y="231"/>
                  </a:cxn>
                  <a:cxn ang="0">
                    <a:pos x="880" y="235"/>
                  </a:cxn>
                  <a:cxn ang="0">
                    <a:pos x="882" y="229"/>
                  </a:cxn>
                  <a:cxn ang="0">
                    <a:pos x="871" y="131"/>
                  </a:cxn>
                  <a:cxn ang="0">
                    <a:pos x="863" y="100"/>
                  </a:cxn>
                  <a:cxn ang="0">
                    <a:pos x="853" y="70"/>
                  </a:cxn>
                  <a:cxn ang="0">
                    <a:pos x="850" y="76"/>
                  </a:cxn>
                  <a:cxn ang="0">
                    <a:pos x="861" y="108"/>
                  </a:cxn>
                  <a:cxn ang="0">
                    <a:pos x="869" y="140"/>
                  </a:cxn>
                  <a:cxn ang="0">
                    <a:pos x="871" y="131"/>
                  </a:cxn>
                  <a:cxn ang="0">
                    <a:pos x="844" y="51"/>
                  </a:cxn>
                  <a:cxn ang="0">
                    <a:pos x="829" y="17"/>
                  </a:cxn>
                  <a:cxn ang="0">
                    <a:pos x="817" y="4"/>
                  </a:cxn>
                  <a:cxn ang="0">
                    <a:pos x="827" y="23"/>
                  </a:cxn>
                  <a:cxn ang="0">
                    <a:pos x="842" y="57"/>
                  </a:cxn>
                  <a:cxn ang="0">
                    <a:pos x="852" y="72"/>
                  </a:cxn>
                  <a:cxn ang="0">
                    <a:pos x="34" y="55"/>
                  </a:cxn>
                  <a:cxn ang="0">
                    <a:pos x="21" y="95"/>
                  </a:cxn>
                  <a:cxn ang="0">
                    <a:pos x="9" y="136"/>
                  </a:cxn>
                  <a:cxn ang="0">
                    <a:pos x="2" y="180"/>
                  </a:cxn>
                  <a:cxn ang="0">
                    <a:pos x="0" y="225"/>
                  </a:cxn>
                  <a:cxn ang="0">
                    <a:pos x="4" y="239"/>
                  </a:cxn>
                  <a:cxn ang="0">
                    <a:pos x="4" y="227"/>
                  </a:cxn>
                  <a:cxn ang="0">
                    <a:pos x="5" y="182"/>
                  </a:cxn>
                  <a:cxn ang="0">
                    <a:pos x="13" y="140"/>
                  </a:cxn>
                  <a:cxn ang="0">
                    <a:pos x="24" y="98"/>
                  </a:cxn>
                  <a:cxn ang="0">
                    <a:pos x="38" y="59"/>
                  </a:cxn>
                  <a:cxn ang="0">
                    <a:pos x="34" y="55"/>
                  </a:cxn>
                </a:cxnLst>
                <a:rect l="0" t="0" r="r" b="b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66" name="Freeform 566"/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/>
                <a:ahLst/>
                <a:cxnLst>
                  <a:cxn ang="0">
                    <a:pos x="878" y="214"/>
                  </a:cxn>
                  <a:cxn ang="0">
                    <a:pos x="876" y="204"/>
                  </a:cxn>
                  <a:cxn ang="0">
                    <a:pos x="874" y="204"/>
                  </a:cxn>
                  <a:cxn ang="0">
                    <a:pos x="872" y="214"/>
                  </a:cxn>
                  <a:cxn ang="0">
                    <a:pos x="872" y="229"/>
                  </a:cxn>
                  <a:cxn ang="0">
                    <a:pos x="874" y="233"/>
                  </a:cxn>
                  <a:cxn ang="0">
                    <a:pos x="878" y="227"/>
                  </a:cxn>
                  <a:cxn ang="0">
                    <a:pos x="869" y="132"/>
                  </a:cxn>
                  <a:cxn ang="0">
                    <a:pos x="859" y="100"/>
                  </a:cxn>
                  <a:cxn ang="0">
                    <a:pos x="850" y="70"/>
                  </a:cxn>
                  <a:cxn ang="0">
                    <a:pos x="848" y="75"/>
                  </a:cxn>
                  <a:cxn ang="0">
                    <a:pos x="857" y="108"/>
                  </a:cxn>
                  <a:cxn ang="0">
                    <a:pos x="865" y="140"/>
                  </a:cxn>
                  <a:cxn ang="0">
                    <a:pos x="869" y="132"/>
                  </a:cxn>
                  <a:cxn ang="0">
                    <a:pos x="842" y="51"/>
                  </a:cxn>
                  <a:cxn ang="0">
                    <a:pos x="825" y="15"/>
                  </a:cxn>
                  <a:cxn ang="0">
                    <a:pos x="815" y="2"/>
                  </a:cxn>
                  <a:cxn ang="0">
                    <a:pos x="823" y="20"/>
                  </a:cxn>
                  <a:cxn ang="0">
                    <a:pos x="840" y="57"/>
                  </a:cxn>
                  <a:cxn ang="0">
                    <a:pos x="848" y="75"/>
                  </a:cxn>
                  <a:cxn ang="0">
                    <a:pos x="848" y="72"/>
                  </a:cxn>
                  <a:cxn ang="0">
                    <a:pos x="34" y="53"/>
                  </a:cxn>
                  <a:cxn ang="0">
                    <a:pos x="19" y="93"/>
                  </a:cxn>
                  <a:cxn ang="0">
                    <a:pos x="9" y="134"/>
                  </a:cxn>
                  <a:cxn ang="0">
                    <a:pos x="2" y="178"/>
                  </a:cxn>
                  <a:cxn ang="0">
                    <a:pos x="0" y="223"/>
                  </a:cxn>
                  <a:cxn ang="0">
                    <a:pos x="0" y="229"/>
                  </a:cxn>
                  <a:cxn ang="0">
                    <a:pos x="5" y="242"/>
                  </a:cxn>
                  <a:cxn ang="0">
                    <a:pos x="5" y="223"/>
                  </a:cxn>
                  <a:cxn ang="0">
                    <a:pos x="7" y="180"/>
                  </a:cxn>
                  <a:cxn ang="0">
                    <a:pos x="13" y="136"/>
                  </a:cxn>
                  <a:cxn ang="0">
                    <a:pos x="24" y="96"/>
                  </a:cxn>
                  <a:cxn ang="0">
                    <a:pos x="38" y="57"/>
                  </a:cxn>
                  <a:cxn ang="0">
                    <a:pos x="34" y="53"/>
                  </a:cxn>
                </a:cxnLst>
                <a:rect l="0" t="0" r="r" b="b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67" name="Freeform 567"/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/>
                <a:ahLst/>
                <a:cxnLst>
                  <a:cxn ang="0">
                    <a:pos x="872" y="221"/>
                  </a:cxn>
                  <a:cxn ang="0">
                    <a:pos x="872" y="212"/>
                  </a:cxn>
                  <a:cxn ang="0">
                    <a:pos x="872" y="202"/>
                  </a:cxn>
                  <a:cxn ang="0">
                    <a:pos x="870" y="204"/>
                  </a:cxn>
                  <a:cxn ang="0">
                    <a:pos x="868" y="204"/>
                  </a:cxn>
                  <a:cxn ang="0">
                    <a:pos x="868" y="212"/>
                  </a:cxn>
                  <a:cxn ang="0">
                    <a:pos x="868" y="221"/>
                  </a:cxn>
                  <a:cxn ang="0">
                    <a:pos x="868" y="227"/>
                  </a:cxn>
                  <a:cxn ang="0">
                    <a:pos x="868" y="235"/>
                  </a:cxn>
                  <a:cxn ang="0">
                    <a:pos x="870" y="233"/>
                  </a:cxn>
                  <a:cxn ang="0">
                    <a:pos x="872" y="231"/>
                  </a:cxn>
                  <a:cxn ang="0">
                    <a:pos x="872" y="225"/>
                  </a:cxn>
                  <a:cxn ang="0">
                    <a:pos x="872" y="221"/>
                  </a:cxn>
                  <a:cxn ang="0">
                    <a:pos x="865" y="134"/>
                  </a:cxn>
                  <a:cxn ang="0">
                    <a:pos x="861" y="117"/>
                  </a:cxn>
                  <a:cxn ang="0">
                    <a:pos x="857" y="102"/>
                  </a:cxn>
                  <a:cxn ang="0">
                    <a:pos x="851" y="87"/>
                  </a:cxn>
                  <a:cxn ang="0">
                    <a:pos x="846" y="70"/>
                  </a:cxn>
                  <a:cxn ang="0">
                    <a:pos x="844" y="75"/>
                  </a:cxn>
                  <a:cxn ang="0">
                    <a:pos x="846" y="72"/>
                  </a:cxn>
                  <a:cxn ang="0">
                    <a:pos x="846" y="72"/>
                  </a:cxn>
                  <a:cxn ang="0">
                    <a:pos x="846" y="70"/>
                  </a:cxn>
                  <a:cxn ang="0">
                    <a:pos x="838" y="51"/>
                  </a:cxn>
                  <a:cxn ang="0">
                    <a:pos x="830" y="34"/>
                  </a:cxn>
                  <a:cxn ang="0">
                    <a:pos x="823" y="17"/>
                  </a:cxn>
                  <a:cxn ang="0">
                    <a:pos x="813" y="0"/>
                  </a:cxn>
                  <a:cxn ang="0">
                    <a:pos x="811" y="3"/>
                  </a:cxn>
                  <a:cxn ang="0">
                    <a:pos x="810" y="5"/>
                  </a:cxn>
                  <a:cxn ang="0">
                    <a:pos x="827" y="37"/>
                  </a:cxn>
                  <a:cxn ang="0">
                    <a:pos x="842" y="72"/>
                  </a:cxn>
                  <a:cxn ang="0">
                    <a:pos x="853" y="106"/>
                  </a:cxn>
                  <a:cxn ang="0">
                    <a:pos x="861" y="142"/>
                  </a:cxn>
                  <a:cxn ang="0">
                    <a:pos x="863" y="138"/>
                  </a:cxn>
                  <a:cxn ang="0">
                    <a:pos x="865" y="134"/>
                  </a:cxn>
                  <a:cxn ang="0">
                    <a:pos x="34" y="53"/>
                  </a:cxn>
                  <a:cxn ang="0">
                    <a:pos x="26" y="72"/>
                  </a:cxn>
                  <a:cxn ang="0">
                    <a:pos x="20" y="92"/>
                  </a:cxn>
                  <a:cxn ang="0">
                    <a:pos x="13" y="113"/>
                  </a:cxn>
                  <a:cxn ang="0">
                    <a:pos x="9" y="134"/>
                  </a:cxn>
                  <a:cxn ang="0">
                    <a:pos x="5" y="155"/>
                  </a:cxn>
                  <a:cxn ang="0">
                    <a:pos x="1" y="176"/>
                  </a:cxn>
                  <a:cxn ang="0">
                    <a:pos x="1" y="199"/>
                  </a:cxn>
                  <a:cxn ang="0">
                    <a:pos x="0" y="221"/>
                  </a:cxn>
                  <a:cxn ang="0">
                    <a:pos x="0" y="227"/>
                  </a:cxn>
                  <a:cxn ang="0">
                    <a:pos x="0" y="233"/>
                  </a:cxn>
                  <a:cxn ang="0">
                    <a:pos x="3" y="240"/>
                  </a:cxn>
                  <a:cxn ang="0">
                    <a:pos x="5" y="248"/>
                  </a:cxn>
                  <a:cxn ang="0">
                    <a:pos x="5" y="235"/>
                  </a:cxn>
                  <a:cxn ang="0">
                    <a:pos x="5" y="221"/>
                  </a:cxn>
                  <a:cxn ang="0">
                    <a:pos x="5" y="199"/>
                  </a:cxn>
                  <a:cxn ang="0">
                    <a:pos x="7" y="178"/>
                  </a:cxn>
                  <a:cxn ang="0">
                    <a:pos x="9" y="157"/>
                  </a:cxn>
                  <a:cxn ang="0">
                    <a:pos x="13" y="136"/>
                  </a:cxn>
                  <a:cxn ang="0">
                    <a:pos x="19" y="115"/>
                  </a:cxn>
                  <a:cxn ang="0">
                    <a:pos x="24" y="94"/>
                  </a:cxn>
                  <a:cxn ang="0">
                    <a:pos x="30" y="75"/>
                  </a:cxn>
                  <a:cxn ang="0">
                    <a:pos x="38" y="56"/>
                  </a:cxn>
                  <a:cxn ang="0">
                    <a:pos x="36" y="55"/>
                  </a:cxn>
                  <a:cxn ang="0">
                    <a:pos x="34" y="53"/>
                  </a:cxn>
                </a:cxnLst>
                <a:rect l="0" t="0" r="r" b="b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68" name="Freeform 568"/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/>
                <a:ahLst/>
                <a:cxnLst>
                  <a:cxn ang="0">
                    <a:pos x="867" y="218"/>
                  </a:cxn>
                  <a:cxn ang="0">
                    <a:pos x="867" y="209"/>
                  </a:cxn>
                  <a:cxn ang="0">
                    <a:pos x="867" y="201"/>
                  </a:cxn>
                  <a:cxn ang="0">
                    <a:pos x="865" y="201"/>
                  </a:cxn>
                  <a:cxn ang="0">
                    <a:pos x="864" y="201"/>
                  </a:cxn>
                  <a:cxn ang="0">
                    <a:pos x="864" y="211"/>
                  </a:cxn>
                  <a:cxn ang="0">
                    <a:pos x="864" y="218"/>
                  </a:cxn>
                  <a:cxn ang="0">
                    <a:pos x="864" y="226"/>
                  </a:cxn>
                  <a:cxn ang="0">
                    <a:pos x="864" y="234"/>
                  </a:cxn>
                  <a:cxn ang="0">
                    <a:pos x="865" y="232"/>
                  </a:cxn>
                  <a:cxn ang="0">
                    <a:pos x="867" y="230"/>
                  </a:cxn>
                  <a:cxn ang="0">
                    <a:pos x="867" y="224"/>
                  </a:cxn>
                  <a:cxn ang="0">
                    <a:pos x="867" y="218"/>
                  </a:cxn>
                  <a:cxn ang="0">
                    <a:pos x="860" y="135"/>
                  </a:cxn>
                  <a:cxn ang="0">
                    <a:pos x="856" y="118"/>
                  </a:cxn>
                  <a:cxn ang="0">
                    <a:pos x="852" y="103"/>
                  </a:cxn>
                  <a:cxn ang="0">
                    <a:pos x="846" y="86"/>
                  </a:cxn>
                  <a:cxn ang="0">
                    <a:pos x="843" y="70"/>
                  </a:cxn>
                  <a:cxn ang="0">
                    <a:pos x="841" y="72"/>
                  </a:cxn>
                  <a:cxn ang="0">
                    <a:pos x="843" y="70"/>
                  </a:cxn>
                  <a:cxn ang="0">
                    <a:pos x="835" y="52"/>
                  </a:cxn>
                  <a:cxn ang="0">
                    <a:pos x="827" y="34"/>
                  </a:cxn>
                  <a:cxn ang="0">
                    <a:pos x="818" y="15"/>
                  </a:cxn>
                  <a:cxn ang="0">
                    <a:pos x="808" y="0"/>
                  </a:cxn>
                  <a:cxn ang="0">
                    <a:pos x="807" y="2"/>
                  </a:cxn>
                  <a:cxn ang="0">
                    <a:pos x="807" y="4"/>
                  </a:cxn>
                  <a:cxn ang="0">
                    <a:pos x="824" y="36"/>
                  </a:cxn>
                  <a:cxn ang="0">
                    <a:pos x="837" y="72"/>
                  </a:cxn>
                  <a:cxn ang="0">
                    <a:pos x="848" y="106"/>
                  </a:cxn>
                  <a:cxn ang="0">
                    <a:pos x="856" y="144"/>
                  </a:cxn>
                  <a:cxn ang="0">
                    <a:pos x="858" y="139"/>
                  </a:cxn>
                  <a:cxn ang="0">
                    <a:pos x="860" y="135"/>
                  </a:cxn>
                  <a:cxn ang="0">
                    <a:pos x="33" y="52"/>
                  </a:cxn>
                  <a:cxn ang="0">
                    <a:pos x="25" y="70"/>
                  </a:cxn>
                  <a:cxn ang="0">
                    <a:pos x="19" y="91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5"/>
                  </a:cxn>
                  <a:cxn ang="0">
                    <a:pos x="0" y="196"/>
                  </a:cxn>
                  <a:cxn ang="0">
                    <a:pos x="0" y="218"/>
                  </a:cxn>
                  <a:cxn ang="0">
                    <a:pos x="0" y="228"/>
                  </a:cxn>
                  <a:cxn ang="0">
                    <a:pos x="0" y="237"/>
                  </a:cxn>
                  <a:cxn ang="0">
                    <a:pos x="2" y="245"/>
                  </a:cxn>
                  <a:cxn ang="0">
                    <a:pos x="6" y="251"/>
                  </a:cxn>
                  <a:cxn ang="0">
                    <a:pos x="4" y="235"/>
                  </a:cxn>
                  <a:cxn ang="0">
                    <a:pos x="4" y="218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8" y="154"/>
                  </a:cxn>
                  <a:cxn ang="0">
                    <a:pos x="12" y="133"/>
                  </a:cxn>
                  <a:cxn ang="0">
                    <a:pos x="17" y="114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5" y="53"/>
                  </a:cxn>
                  <a:cxn ang="0">
                    <a:pos x="33" y="52"/>
                  </a:cxn>
                </a:cxnLst>
                <a:rect l="0" t="0" r="r" b="b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69" name="Freeform 569"/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/>
                <a:ahLst/>
                <a:cxnLst>
                  <a:cxn ang="0">
                    <a:pos x="863" y="216"/>
                  </a:cxn>
                  <a:cxn ang="0">
                    <a:pos x="863" y="207"/>
                  </a:cxn>
                  <a:cxn ang="0">
                    <a:pos x="863" y="199"/>
                  </a:cxn>
                  <a:cxn ang="0">
                    <a:pos x="862" y="199"/>
                  </a:cxn>
                  <a:cxn ang="0">
                    <a:pos x="858" y="201"/>
                  </a:cxn>
                  <a:cxn ang="0">
                    <a:pos x="860" y="209"/>
                  </a:cxn>
                  <a:cxn ang="0">
                    <a:pos x="860" y="216"/>
                  </a:cxn>
                  <a:cxn ang="0">
                    <a:pos x="858" y="226"/>
                  </a:cxn>
                  <a:cxn ang="0">
                    <a:pos x="858" y="233"/>
                  </a:cxn>
                  <a:cxn ang="0">
                    <a:pos x="862" y="232"/>
                  </a:cxn>
                  <a:cxn ang="0">
                    <a:pos x="863" y="230"/>
                  </a:cxn>
                  <a:cxn ang="0">
                    <a:pos x="863" y="222"/>
                  </a:cxn>
                  <a:cxn ang="0">
                    <a:pos x="863" y="216"/>
                  </a:cxn>
                  <a:cxn ang="0">
                    <a:pos x="856" y="137"/>
                  </a:cxn>
                  <a:cxn ang="0">
                    <a:pos x="848" y="101"/>
                  </a:cxn>
                  <a:cxn ang="0">
                    <a:pos x="837" y="67"/>
                  </a:cxn>
                  <a:cxn ang="0">
                    <a:pos x="822" y="32"/>
                  </a:cxn>
                  <a:cxn ang="0">
                    <a:pos x="805" y="0"/>
                  </a:cxn>
                  <a:cxn ang="0">
                    <a:pos x="805" y="2"/>
                  </a:cxn>
                  <a:cxn ang="0">
                    <a:pos x="803" y="6"/>
                  </a:cxn>
                  <a:cxn ang="0">
                    <a:pos x="820" y="38"/>
                  </a:cxn>
                  <a:cxn ang="0">
                    <a:pos x="835" y="72"/>
                  </a:cxn>
                  <a:cxn ang="0">
                    <a:pos x="844" y="108"/>
                  </a:cxn>
                  <a:cxn ang="0">
                    <a:pos x="854" y="146"/>
                  </a:cxn>
                  <a:cxn ang="0">
                    <a:pos x="854" y="142"/>
                  </a:cxn>
                  <a:cxn ang="0">
                    <a:pos x="856" y="137"/>
                  </a:cxn>
                  <a:cxn ang="0">
                    <a:pos x="33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3"/>
                  </a:cxn>
                  <a:cxn ang="0">
                    <a:pos x="0" y="194"/>
                  </a:cxn>
                  <a:cxn ang="0">
                    <a:pos x="0" y="216"/>
                  </a:cxn>
                  <a:cxn ang="0">
                    <a:pos x="0" y="230"/>
                  </a:cxn>
                  <a:cxn ang="0">
                    <a:pos x="0" y="243"/>
                  </a:cxn>
                  <a:cxn ang="0">
                    <a:pos x="4" y="249"/>
                  </a:cxn>
                  <a:cxn ang="0">
                    <a:pos x="6" y="256"/>
                  </a:cxn>
                  <a:cxn ang="0">
                    <a:pos x="4" y="235"/>
                  </a:cxn>
                  <a:cxn ang="0">
                    <a:pos x="4" y="216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10" y="154"/>
                  </a:cxn>
                  <a:cxn ang="0">
                    <a:pos x="12" y="133"/>
                  </a:cxn>
                  <a:cxn ang="0">
                    <a:pos x="17" y="112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3" y="51"/>
                  </a:cxn>
                </a:cxnLst>
                <a:rect l="0" t="0" r="r" b="b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70" name="Freeform 570"/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/>
                <a:ahLst/>
                <a:cxnLst>
                  <a:cxn ang="0">
                    <a:pos x="860" y="214"/>
                  </a:cxn>
                  <a:cxn ang="0">
                    <a:pos x="860" y="207"/>
                  </a:cxn>
                  <a:cxn ang="0">
                    <a:pos x="860" y="197"/>
                  </a:cxn>
                  <a:cxn ang="0">
                    <a:pos x="856" y="199"/>
                  </a:cxn>
                  <a:cxn ang="0">
                    <a:pos x="854" y="199"/>
                  </a:cxn>
                  <a:cxn ang="0">
                    <a:pos x="854" y="207"/>
                  </a:cxn>
                  <a:cxn ang="0">
                    <a:pos x="854" y="214"/>
                  </a:cxn>
                  <a:cxn ang="0">
                    <a:pos x="854" y="224"/>
                  </a:cxn>
                  <a:cxn ang="0">
                    <a:pos x="854" y="235"/>
                  </a:cxn>
                  <a:cxn ang="0">
                    <a:pos x="856" y="231"/>
                  </a:cxn>
                  <a:cxn ang="0">
                    <a:pos x="860" y="230"/>
                  </a:cxn>
                  <a:cxn ang="0">
                    <a:pos x="860" y="222"/>
                  </a:cxn>
                  <a:cxn ang="0">
                    <a:pos x="860" y="214"/>
                  </a:cxn>
                  <a:cxn ang="0">
                    <a:pos x="852" y="140"/>
                  </a:cxn>
                  <a:cxn ang="0">
                    <a:pos x="844" y="102"/>
                  </a:cxn>
                  <a:cxn ang="0">
                    <a:pos x="833" y="68"/>
                  </a:cxn>
                  <a:cxn ang="0">
                    <a:pos x="820" y="32"/>
                  </a:cxn>
                  <a:cxn ang="0">
                    <a:pos x="803" y="0"/>
                  </a:cxn>
                  <a:cxn ang="0">
                    <a:pos x="801" y="4"/>
                  </a:cxn>
                  <a:cxn ang="0">
                    <a:pos x="801" y="6"/>
                  </a:cxn>
                  <a:cxn ang="0">
                    <a:pos x="818" y="40"/>
                  </a:cxn>
                  <a:cxn ang="0">
                    <a:pos x="831" y="74"/>
                  </a:cxn>
                  <a:cxn ang="0">
                    <a:pos x="842" y="110"/>
                  </a:cxn>
                  <a:cxn ang="0">
                    <a:pos x="850" y="148"/>
                  </a:cxn>
                  <a:cxn ang="0">
                    <a:pos x="852" y="144"/>
                  </a:cxn>
                  <a:cxn ang="0">
                    <a:pos x="852" y="140"/>
                  </a:cxn>
                  <a:cxn ang="0">
                    <a:pos x="32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3" y="110"/>
                  </a:cxn>
                  <a:cxn ang="0">
                    <a:pos x="8" y="129"/>
                  </a:cxn>
                  <a:cxn ang="0">
                    <a:pos x="4" y="150"/>
                  </a:cxn>
                  <a:cxn ang="0">
                    <a:pos x="2" y="171"/>
                  </a:cxn>
                  <a:cxn ang="0">
                    <a:pos x="0" y="192"/>
                  </a:cxn>
                  <a:cxn ang="0">
                    <a:pos x="0" y="214"/>
                  </a:cxn>
                  <a:cxn ang="0">
                    <a:pos x="0" y="231"/>
                  </a:cxn>
                  <a:cxn ang="0">
                    <a:pos x="2" y="247"/>
                  </a:cxn>
                  <a:cxn ang="0">
                    <a:pos x="4" y="254"/>
                  </a:cxn>
                  <a:cxn ang="0">
                    <a:pos x="8" y="262"/>
                  </a:cxn>
                  <a:cxn ang="0">
                    <a:pos x="6" y="237"/>
                  </a:cxn>
                  <a:cxn ang="0">
                    <a:pos x="4" y="214"/>
                  </a:cxn>
                  <a:cxn ang="0">
                    <a:pos x="6" y="194"/>
                  </a:cxn>
                  <a:cxn ang="0">
                    <a:pos x="6" y="173"/>
                  </a:cxn>
                  <a:cxn ang="0">
                    <a:pos x="10" y="152"/>
                  </a:cxn>
                  <a:cxn ang="0">
                    <a:pos x="13" y="131"/>
                  </a:cxn>
                  <a:cxn ang="0">
                    <a:pos x="17" y="112"/>
                  </a:cxn>
                  <a:cxn ang="0">
                    <a:pos x="23" y="91"/>
                  </a:cxn>
                  <a:cxn ang="0">
                    <a:pos x="29" y="72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2" y="51"/>
                  </a:cxn>
                </a:cxnLst>
                <a:rect l="0" t="0" r="r" b="b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71" name="Freeform 571"/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/>
                <a:ahLst/>
                <a:cxnLst>
                  <a:cxn ang="0">
                    <a:pos x="856" y="210"/>
                  </a:cxn>
                  <a:cxn ang="0">
                    <a:pos x="856" y="203"/>
                  </a:cxn>
                  <a:cxn ang="0">
                    <a:pos x="854" y="195"/>
                  </a:cxn>
                  <a:cxn ang="0">
                    <a:pos x="852" y="195"/>
                  </a:cxn>
                  <a:cxn ang="0">
                    <a:pos x="850" y="195"/>
                  </a:cxn>
                  <a:cxn ang="0">
                    <a:pos x="850" y="203"/>
                  </a:cxn>
                  <a:cxn ang="0">
                    <a:pos x="850" y="210"/>
                  </a:cxn>
                  <a:cxn ang="0">
                    <a:pos x="850" y="222"/>
                  </a:cxn>
                  <a:cxn ang="0">
                    <a:pos x="850" y="233"/>
                  </a:cxn>
                  <a:cxn ang="0">
                    <a:pos x="852" y="231"/>
                  </a:cxn>
                  <a:cxn ang="0">
                    <a:pos x="854" y="227"/>
                  </a:cxn>
                  <a:cxn ang="0">
                    <a:pos x="854" y="220"/>
                  </a:cxn>
                  <a:cxn ang="0">
                    <a:pos x="856" y="210"/>
                  </a:cxn>
                  <a:cxn ang="0">
                    <a:pos x="850" y="140"/>
                  </a:cxn>
                  <a:cxn ang="0">
                    <a:pos x="840" y="102"/>
                  </a:cxn>
                  <a:cxn ang="0">
                    <a:pos x="831" y="66"/>
                  </a:cxn>
                  <a:cxn ang="0">
                    <a:pos x="816" y="32"/>
                  </a:cxn>
                  <a:cxn ang="0">
                    <a:pos x="799" y="0"/>
                  </a:cxn>
                  <a:cxn ang="0">
                    <a:pos x="799" y="2"/>
                  </a:cxn>
                  <a:cxn ang="0">
                    <a:pos x="797" y="4"/>
                  </a:cxn>
                  <a:cxn ang="0">
                    <a:pos x="814" y="38"/>
                  </a:cxn>
                  <a:cxn ang="0">
                    <a:pos x="827" y="74"/>
                  </a:cxn>
                  <a:cxn ang="0">
                    <a:pos x="839" y="110"/>
                  </a:cxn>
                  <a:cxn ang="0">
                    <a:pos x="846" y="148"/>
                  </a:cxn>
                  <a:cxn ang="0">
                    <a:pos x="848" y="144"/>
                  </a:cxn>
                  <a:cxn ang="0">
                    <a:pos x="850" y="140"/>
                  </a:cxn>
                  <a:cxn ang="0">
                    <a:pos x="32" y="49"/>
                  </a:cxn>
                  <a:cxn ang="0">
                    <a:pos x="25" y="68"/>
                  </a:cxn>
                  <a:cxn ang="0">
                    <a:pos x="19" y="87"/>
                  </a:cxn>
                  <a:cxn ang="0">
                    <a:pos x="13" y="106"/>
                  </a:cxn>
                  <a:cxn ang="0">
                    <a:pos x="8" y="127"/>
                  </a:cxn>
                  <a:cxn ang="0">
                    <a:pos x="6" y="148"/>
                  </a:cxn>
                  <a:cxn ang="0">
                    <a:pos x="2" y="169"/>
                  </a:cxn>
                  <a:cxn ang="0">
                    <a:pos x="0" y="190"/>
                  </a:cxn>
                  <a:cxn ang="0">
                    <a:pos x="0" y="210"/>
                  </a:cxn>
                  <a:cxn ang="0">
                    <a:pos x="0" y="229"/>
                  </a:cxn>
                  <a:cxn ang="0">
                    <a:pos x="2" y="250"/>
                  </a:cxn>
                  <a:cxn ang="0">
                    <a:pos x="6" y="258"/>
                  </a:cxn>
                  <a:cxn ang="0">
                    <a:pos x="8" y="263"/>
                  </a:cxn>
                  <a:cxn ang="0">
                    <a:pos x="6" y="237"/>
                  </a:cxn>
                  <a:cxn ang="0">
                    <a:pos x="6" y="210"/>
                  </a:cxn>
                  <a:cxn ang="0">
                    <a:pos x="6" y="190"/>
                  </a:cxn>
                  <a:cxn ang="0">
                    <a:pos x="8" y="169"/>
                  </a:cxn>
                  <a:cxn ang="0">
                    <a:pos x="10" y="148"/>
                  </a:cxn>
                  <a:cxn ang="0">
                    <a:pos x="13" y="129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51"/>
                  </a:cxn>
                  <a:cxn ang="0">
                    <a:pos x="32" y="49"/>
                  </a:cxn>
                </a:cxnLst>
                <a:rect l="0" t="0" r="r" b="b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72" name="Freeform 572"/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/>
                <a:ahLst/>
                <a:cxnLst>
                  <a:cxn ang="0">
                    <a:pos x="850" y="208"/>
                  </a:cxn>
                  <a:cxn ang="0">
                    <a:pos x="850" y="201"/>
                  </a:cxn>
                  <a:cxn ang="0">
                    <a:pos x="850" y="193"/>
                  </a:cxn>
                  <a:cxn ang="0">
                    <a:pos x="848" y="193"/>
                  </a:cxn>
                  <a:cxn ang="0">
                    <a:pos x="846" y="195"/>
                  </a:cxn>
                  <a:cxn ang="0">
                    <a:pos x="846" y="201"/>
                  </a:cxn>
                  <a:cxn ang="0">
                    <a:pos x="846" y="208"/>
                  </a:cxn>
                  <a:cxn ang="0">
                    <a:pos x="846" y="220"/>
                  </a:cxn>
                  <a:cxn ang="0">
                    <a:pos x="846" y="233"/>
                  </a:cxn>
                  <a:cxn ang="0">
                    <a:pos x="848" y="231"/>
                  </a:cxn>
                  <a:cxn ang="0">
                    <a:pos x="850" y="229"/>
                  </a:cxn>
                  <a:cxn ang="0">
                    <a:pos x="850" y="218"/>
                  </a:cxn>
                  <a:cxn ang="0">
                    <a:pos x="850" y="208"/>
                  </a:cxn>
                  <a:cxn ang="0">
                    <a:pos x="846" y="142"/>
                  </a:cxn>
                  <a:cxn ang="0">
                    <a:pos x="838" y="104"/>
                  </a:cxn>
                  <a:cxn ang="0">
                    <a:pos x="827" y="68"/>
                  </a:cxn>
                  <a:cxn ang="0">
                    <a:pos x="814" y="34"/>
                  </a:cxn>
                  <a:cxn ang="0">
                    <a:pos x="797" y="0"/>
                  </a:cxn>
                  <a:cxn ang="0">
                    <a:pos x="795" y="2"/>
                  </a:cxn>
                  <a:cxn ang="0">
                    <a:pos x="793" y="5"/>
                  </a:cxn>
                  <a:cxn ang="0">
                    <a:pos x="810" y="40"/>
                  </a:cxn>
                  <a:cxn ang="0">
                    <a:pos x="825" y="76"/>
                  </a:cxn>
                  <a:cxn ang="0">
                    <a:pos x="835" y="112"/>
                  </a:cxn>
                  <a:cxn ang="0">
                    <a:pos x="842" y="151"/>
                  </a:cxn>
                  <a:cxn ang="0">
                    <a:pos x="844" y="146"/>
                  </a:cxn>
                  <a:cxn ang="0">
                    <a:pos x="846" y="142"/>
                  </a:cxn>
                  <a:cxn ang="0">
                    <a:pos x="32" y="49"/>
                  </a:cxn>
                  <a:cxn ang="0">
                    <a:pos x="25" y="66"/>
                  </a:cxn>
                  <a:cxn ang="0">
                    <a:pos x="19" y="85"/>
                  </a:cxn>
                  <a:cxn ang="0">
                    <a:pos x="13" y="106"/>
                  </a:cxn>
                  <a:cxn ang="0">
                    <a:pos x="9" y="125"/>
                  </a:cxn>
                  <a:cxn ang="0">
                    <a:pos x="6" y="146"/>
                  </a:cxn>
                  <a:cxn ang="0">
                    <a:pos x="2" y="167"/>
                  </a:cxn>
                  <a:cxn ang="0">
                    <a:pos x="2" y="188"/>
                  </a:cxn>
                  <a:cxn ang="0">
                    <a:pos x="0" y="208"/>
                  </a:cxn>
                  <a:cxn ang="0">
                    <a:pos x="2" y="231"/>
                  </a:cxn>
                  <a:cxn ang="0">
                    <a:pos x="4" y="256"/>
                  </a:cxn>
                  <a:cxn ang="0">
                    <a:pos x="6" y="261"/>
                  </a:cxn>
                  <a:cxn ang="0">
                    <a:pos x="9" y="269"/>
                  </a:cxn>
                  <a:cxn ang="0">
                    <a:pos x="8" y="254"/>
                  </a:cxn>
                  <a:cxn ang="0">
                    <a:pos x="6" y="239"/>
                  </a:cxn>
                  <a:cxn ang="0">
                    <a:pos x="6" y="224"/>
                  </a:cxn>
                  <a:cxn ang="0">
                    <a:pos x="6" y="208"/>
                  </a:cxn>
                  <a:cxn ang="0">
                    <a:pos x="6" y="188"/>
                  </a:cxn>
                  <a:cxn ang="0">
                    <a:pos x="8" y="167"/>
                  </a:cxn>
                  <a:cxn ang="0">
                    <a:pos x="9" y="148"/>
                  </a:cxn>
                  <a:cxn ang="0">
                    <a:pos x="13" y="127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49"/>
                  </a:cxn>
                  <a:cxn ang="0">
                    <a:pos x="32" y="49"/>
                  </a:cxn>
                </a:cxnLst>
                <a:rect l="0" t="0" r="r" b="b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73" name="Freeform 573"/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/>
                <a:ahLst/>
                <a:cxnLst>
                  <a:cxn ang="0">
                    <a:pos x="844" y="206"/>
                  </a:cxn>
                  <a:cxn ang="0">
                    <a:pos x="844" y="199"/>
                  </a:cxn>
                  <a:cxn ang="0">
                    <a:pos x="844" y="191"/>
                  </a:cxn>
                  <a:cxn ang="0">
                    <a:pos x="842" y="193"/>
                  </a:cxn>
                  <a:cxn ang="0">
                    <a:pos x="840" y="193"/>
                  </a:cxn>
                  <a:cxn ang="0">
                    <a:pos x="840" y="199"/>
                  </a:cxn>
                  <a:cxn ang="0">
                    <a:pos x="840" y="206"/>
                  </a:cxn>
                  <a:cxn ang="0">
                    <a:pos x="840" y="220"/>
                  </a:cxn>
                  <a:cxn ang="0">
                    <a:pos x="838" y="233"/>
                  </a:cxn>
                  <a:cxn ang="0">
                    <a:pos x="842" y="231"/>
                  </a:cxn>
                  <a:cxn ang="0">
                    <a:pos x="844" y="229"/>
                  </a:cxn>
                  <a:cxn ang="0">
                    <a:pos x="844" y="218"/>
                  </a:cxn>
                  <a:cxn ang="0">
                    <a:pos x="844" y="206"/>
                  </a:cxn>
                  <a:cxn ang="0">
                    <a:pos x="840" y="144"/>
                  </a:cxn>
                  <a:cxn ang="0">
                    <a:pos x="833" y="106"/>
                  </a:cxn>
                  <a:cxn ang="0">
                    <a:pos x="821" y="70"/>
                  </a:cxn>
                  <a:cxn ang="0">
                    <a:pos x="808" y="34"/>
                  </a:cxn>
                  <a:cxn ang="0">
                    <a:pos x="791" y="0"/>
                  </a:cxn>
                  <a:cxn ang="0">
                    <a:pos x="789" y="3"/>
                  </a:cxn>
                  <a:cxn ang="0">
                    <a:pos x="789" y="5"/>
                  </a:cxn>
                  <a:cxn ang="0">
                    <a:pos x="806" y="40"/>
                  </a:cxn>
                  <a:cxn ang="0">
                    <a:pos x="819" y="76"/>
                  </a:cxn>
                  <a:cxn ang="0">
                    <a:pos x="829" y="113"/>
                  </a:cxn>
                  <a:cxn ang="0">
                    <a:pos x="836" y="153"/>
                  </a:cxn>
                  <a:cxn ang="0">
                    <a:pos x="838" y="149"/>
                  </a:cxn>
                  <a:cxn ang="0">
                    <a:pos x="840" y="144"/>
                  </a:cxn>
                  <a:cxn ang="0">
                    <a:pos x="30" y="47"/>
                  </a:cxn>
                  <a:cxn ang="0">
                    <a:pos x="17" y="85"/>
                  </a:cxn>
                  <a:cxn ang="0">
                    <a:pos x="7" y="125"/>
                  </a:cxn>
                  <a:cxn ang="0">
                    <a:pos x="4" y="144"/>
                  </a:cxn>
                  <a:cxn ang="0">
                    <a:pos x="2" y="165"/>
                  </a:cxn>
                  <a:cxn ang="0">
                    <a:pos x="0" y="186"/>
                  </a:cxn>
                  <a:cxn ang="0">
                    <a:pos x="0" y="206"/>
                  </a:cxn>
                  <a:cxn ang="0">
                    <a:pos x="0" y="233"/>
                  </a:cxn>
                  <a:cxn ang="0">
                    <a:pos x="2" y="259"/>
                  </a:cxn>
                  <a:cxn ang="0">
                    <a:pos x="5" y="267"/>
                  </a:cxn>
                  <a:cxn ang="0">
                    <a:pos x="9" y="275"/>
                  </a:cxn>
                  <a:cxn ang="0">
                    <a:pos x="7" y="258"/>
                  </a:cxn>
                  <a:cxn ang="0">
                    <a:pos x="5" y="240"/>
                  </a:cxn>
                  <a:cxn ang="0">
                    <a:pos x="4" y="223"/>
                  </a:cxn>
                  <a:cxn ang="0">
                    <a:pos x="4" y="206"/>
                  </a:cxn>
                  <a:cxn ang="0">
                    <a:pos x="4" y="186"/>
                  </a:cxn>
                  <a:cxn ang="0">
                    <a:pos x="5" y="165"/>
                  </a:cxn>
                  <a:cxn ang="0">
                    <a:pos x="7" y="146"/>
                  </a:cxn>
                  <a:cxn ang="0">
                    <a:pos x="11" y="127"/>
                  </a:cxn>
                  <a:cxn ang="0">
                    <a:pos x="21" y="89"/>
                  </a:cxn>
                  <a:cxn ang="0">
                    <a:pos x="34" y="51"/>
                  </a:cxn>
                  <a:cxn ang="0">
                    <a:pos x="32" y="49"/>
                  </a:cxn>
                  <a:cxn ang="0">
                    <a:pos x="30" y="47"/>
                  </a:cxn>
                </a:cxnLst>
                <a:rect l="0" t="0" r="r" b="b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74" name="Freeform 574"/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/>
                <a:ahLst/>
                <a:cxnLst>
                  <a:cxn ang="0">
                    <a:pos x="840" y="203"/>
                  </a:cxn>
                  <a:cxn ang="0">
                    <a:pos x="840" y="196"/>
                  </a:cxn>
                  <a:cxn ang="0">
                    <a:pos x="840" y="190"/>
                  </a:cxn>
                  <a:cxn ang="0">
                    <a:pos x="838" y="190"/>
                  </a:cxn>
                  <a:cxn ang="0">
                    <a:pos x="834" y="190"/>
                  </a:cxn>
                  <a:cxn ang="0">
                    <a:pos x="834" y="198"/>
                  </a:cxn>
                  <a:cxn ang="0">
                    <a:pos x="834" y="203"/>
                  </a:cxn>
                  <a:cxn ang="0">
                    <a:pos x="834" y="219"/>
                  </a:cxn>
                  <a:cxn ang="0">
                    <a:pos x="834" y="234"/>
                  </a:cxn>
                  <a:cxn ang="0">
                    <a:pos x="836" y="230"/>
                  </a:cxn>
                  <a:cxn ang="0">
                    <a:pos x="840" y="228"/>
                  </a:cxn>
                  <a:cxn ang="0">
                    <a:pos x="840" y="215"/>
                  </a:cxn>
                  <a:cxn ang="0">
                    <a:pos x="840" y="203"/>
                  </a:cxn>
                  <a:cxn ang="0">
                    <a:pos x="836" y="146"/>
                  </a:cxn>
                  <a:cxn ang="0">
                    <a:pos x="829" y="107"/>
                  </a:cxn>
                  <a:cxn ang="0">
                    <a:pos x="819" y="71"/>
                  </a:cxn>
                  <a:cxn ang="0">
                    <a:pos x="804" y="35"/>
                  </a:cxn>
                  <a:cxn ang="0">
                    <a:pos x="787" y="0"/>
                  </a:cxn>
                  <a:cxn ang="0">
                    <a:pos x="787" y="2"/>
                  </a:cxn>
                  <a:cxn ang="0">
                    <a:pos x="785" y="4"/>
                  </a:cxn>
                  <a:cxn ang="0">
                    <a:pos x="802" y="40"/>
                  </a:cxn>
                  <a:cxn ang="0">
                    <a:pos x="815" y="76"/>
                  </a:cxn>
                  <a:cxn ang="0">
                    <a:pos x="821" y="95"/>
                  </a:cxn>
                  <a:cxn ang="0">
                    <a:pos x="825" y="114"/>
                  </a:cxn>
                  <a:cxn ang="0">
                    <a:pos x="829" y="133"/>
                  </a:cxn>
                  <a:cxn ang="0">
                    <a:pos x="832" y="154"/>
                  </a:cxn>
                  <a:cxn ang="0">
                    <a:pos x="834" y="150"/>
                  </a:cxn>
                  <a:cxn ang="0">
                    <a:pos x="836" y="146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3"/>
                  </a:cxn>
                  <a:cxn ang="0">
                    <a:pos x="2" y="162"/>
                  </a:cxn>
                  <a:cxn ang="0">
                    <a:pos x="0" y="183"/>
                  </a:cxn>
                  <a:cxn ang="0">
                    <a:pos x="0" y="203"/>
                  </a:cxn>
                  <a:cxn ang="0">
                    <a:pos x="0" y="219"/>
                  </a:cxn>
                  <a:cxn ang="0">
                    <a:pos x="0" y="234"/>
                  </a:cxn>
                  <a:cxn ang="0">
                    <a:pos x="2" y="249"/>
                  </a:cxn>
                  <a:cxn ang="0">
                    <a:pos x="3" y="264"/>
                  </a:cxn>
                  <a:cxn ang="0">
                    <a:pos x="7" y="272"/>
                  </a:cxn>
                  <a:cxn ang="0">
                    <a:pos x="11" y="279"/>
                  </a:cxn>
                  <a:cxn ang="0">
                    <a:pos x="7" y="260"/>
                  </a:cxn>
                  <a:cxn ang="0">
                    <a:pos x="5" y="241"/>
                  </a:cxn>
                  <a:cxn ang="0">
                    <a:pos x="3" y="222"/>
                  </a:cxn>
                  <a:cxn ang="0">
                    <a:pos x="3" y="203"/>
                  </a:cxn>
                  <a:cxn ang="0">
                    <a:pos x="5" y="164"/>
                  </a:cxn>
                  <a:cxn ang="0">
                    <a:pos x="11" y="124"/>
                  </a:cxn>
                  <a:cxn ang="0">
                    <a:pos x="21" y="86"/>
                  </a:cxn>
                  <a:cxn ang="0">
                    <a:pos x="34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75" name="Freeform 575"/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/>
                <a:ahLst/>
                <a:cxnLst>
                  <a:cxn ang="0">
                    <a:pos x="836" y="201"/>
                  </a:cxn>
                  <a:cxn ang="0">
                    <a:pos x="836" y="194"/>
                  </a:cxn>
                  <a:cxn ang="0">
                    <a:pos x="836" y="188"/>
                  </a:cxn>
                  <a:cxn ang="0">
                    <a:pos x="832" y="188"/>
                  </a:cxn>
                  <a:cxn ang="0">
                    <a:pos x="830" y="190"/>
                  </a:cxn>
                  <a:cxn ang="0">
                    <a:pos x="830" y="196"/>
                  </a:cxn>
                  <a:cxn ang="0">
                    <a:pos x="830" y="201"/>
                  </a:cxn>
                  <a:cxn ang="0">
                    <a:pos x="830" y="217"/>
                  </a:cxn>
                  <a:cxn ang="0">
                    <a:pos x="830" y="234"/>
                  </a:cxn>
                  <a:cxn ang="0">
                    <a:pos x="832" y="232"/>
                  </a:cxn>
                  <a:cxn ang="0">
                    <a:pos x="834" y="228"/>
                  </a:cxn>
                  <a:cxn ang="0">
                    <a:pos x="836" y="215"/>
                  </a:cxn>
                  <a:cxn ang="0">
                    <a:pos x="836" y="201"/>
                  </a:cxn>
                  <a:cxn ang="0">
                    <a:pos x="832" y="148"/>
                  </a:cxn>
                  <a:cxn ang="0">
                    <a:pos x="825" y="108"/>
                  </a:cxn>
                  <a:cxn ang="0">
                    <a:pos x="815" y="71"/>
                  </a:cxn>
                  <a:cxn ang="0">
                    <a:pos x="802" y="35"/>
                  </a:cxn>
                  <a:cxn ang="0">
                    <a:pos x="785" y="0"/>
                  </a:cxn>
                  <a:cxn ang="0">
                    <a:pos x="783" y="2"/>
                  </a:cxn>
                  <a:cxn ang="0">
                    <a:pos x="781" y="4"/>
                  </a:cxn>
                  <a:cxn ang="0">
                    <a:pos x="798" y="40"/>
                  </a:cxn>
                  <a:cxn ang="0">
                    <a:pos x="811" y="78"/>
                  </a:cxn>
                  <a:cxn ang="0">
                    <a:pos x="817" y="97"/>
                  </a:cxn>
                  <a:cxn ang="0">
                    <a:pos x="823" y="116"/>
                  </a:cxn>
                  <a:cxn ang="0">
                    <a:pos x="827" y="135"/>
                  </a:cxn>
                  <a:cxn ang="0">
                    <a:pos x="829" y="156"/>
                  </a:cxn>
                  <a:cxn ang="0">
                    <a:pos x="830" y="152"/>
                  </a:cxn>
                  <a:cxn ang="0">
                    <a:pos x="832" y="148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1"/>
                  </a:cxn>
                  <a:cxn ang="0">
                    <a:pos x="1" y="160"/>
                  </a:cxn>
                  <a:cxn ang="0">
                    <a:pos x="0" y="181"/>
                  </a:cxn>
                  <a:cxn ang="0">
                    <a:pos x="0" y="201"/>
                  </a:cxn>
                  <a:cxn ang="0">
                    <a:pos x="0" y="218"/>
                  </a:cxn>
                  <a:cxn ang="0">
                    <a:pos x="1" y="235"/>
                  </a:cxn>
                  <a:cxn ang="0">
                    <a:pos x="3" y="253"/>
                  </a:cxn>
                  <a:cxn ang="0">
                    <a:pos x="5" y="270"/>
                  </a:cxn>
                  <a:cxn ang="0">
                    <a:pos x="7" y="273"/>
                  </a:cxn>
                  <a:cxn ang="0">
                    <a:pos x="11" y="279"/>
                  </a:cxn>
                  <a:cxn ang="0">
                    <a:pos x="11" y="281"/>
                  </a:cxn>
                  <a:cxn ang="0">
                    <a:pos x="13" y="283"/>
                  </a:cxn>
                  <a:cxn ang="0">
                    <a:pos x="9" y="264"/>
                  </a:cxn>
                  <a:cxn ang="0">
                    <a:pos x="7" y="243"/>
                  </a:cxn>
                  <a:cxn ang="0">
                    <a:pos x="5" y="222"/>
                  </a:cxn>
                  <a:cxn ang="0">
                    <a:pos x="3" y="201"/>
                  </a:cxn>
                  <a:cxn ang="0">
                    <a:pos x="5" y="162"/>
                  </a:cxn>
                  <a:cxn ang="0">
                    <a:pos x="11" y="124"/>
                  </a:cxn>
                  <a:cxn ang="0">
                    <a:pos x="20" y="86"/>
                  </a:cxn>
                  <a:cxn ang="0">
                    <a:pos x="32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76" name="Freeform 576"/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/>
                <a:ahLst/>
                <a:cxnLst>
                  <a:cxn ang="0">
                    <a:pos x="831" y="199"/>
                  </a:cxn>
                  <a:cxn ang="0">
                    <a:pos x="831" y="194"/>
                  </a:cxn>
                  <a:cxn ang="0">
                    <a:pos x="831" y="186"/>
                  </a:cxn>
                  <a:cxn ang="0">
                    <a:pos x="829" y="188"/>
                  </a:cxn>
                  <a:cxn ang="0">
                    <a:pos x="828" y="188"/>
                  </a:cxn>
                  <a:cxn ang="0">
                    <a:pos x="828" y="194"/>
                  </a:cxn>
                  <a:cxn ang="0">
                    <a:pos x="828" y="199"/>
                  </a:cxn>
                  <a:cxn ang="0">
                    <a:pos x="828" y="216"/>
                  </a:cxn>
                  <a:cxn ang="0">
                    <a:pos x="826" y="233"/>
                  </a:cxn>
                  <a:cxn ang="0">
                    <a:pos x="829" y="232"/>
                  </a:cxn>
                  <a:cxn ang="0">
                    <a:pos x="831" y="230"/>
                  </a:cxn>
                  <a:cxn ang="0">
                    <a:pos x="831" y="215"/>
                  </a:cxn>
                  <a:cxn ang="0">
                    <a:pos x="831" y="199"/>
                  </a:cxn>
                  <a:cxn ang="0">
                    <a:pos x="829" y="150"/>
                  </a:cxn>
                  <a:cxn ang="0">
                    <a:pos x="826" y="129"/>
                  </a:cxn>
                  <a:cxn ang="0">
                    <a:pos x="822" y="110"/>
                  </a:cxn>
                  <a:cxn ang="0">
                    <a:pos x="818" y="91"/>
                  </a:cxn>
                  <a:cxn ang="0">
                    <a:pos x="812" y="72"/>
                  </a:cxn>
                  <a:cxn ang="0">
                    <a:pos x="799" y="36"/>
                  </a:cxn>
                  <a:cxn ang="0">
                    <a:pos x="782" y="0"/>
                  </a:cxn>
                  <a:cxn ang="0">
                    <a:pos x="780" y="2"/>
                  </a:cxn>
                  <a:cxn ang="0">
                    <a:pos x="780" y="4"/>
                  </a:cxn>
                  <a:cxn ang="0">
                    <a:pos x="780" y="4"/>
                  </a:cxn>
                  <a:cxn ang="0">
                    <a:pos x="780" y="6"/>
                  </a:cxn>
                  <a:cxn ang="0">
                    <a:pos x="788" y="23"/>
                  </a:cxn>
                  <a:cxn ang="0">
                    <a:pos x="795" y="40"/>
                  </a:cxn>
                  <a:cxn ang="0">
                    <a:pos x="803" y="59"/>
                  </a:cxn>
                  <a:cxn ang="0">
                    <a:pos x="810" y="78"/>
                  </a:cxn>
                  <a:cxn ang="0">
                    <a:pos x="814" y="99"/>
                  </a:cxn>
                  <a:cxn ang="0">
                    <a:pos x="820" y="118"/>
                  </a:cxn>
                  <a:cxn ang="0">
                    <a:pos x="824" y="139"/>
                  </a:cxn>
                  <a:cxn ang="0">
                    <a:pos x="826" y="158"/>
                  </a:cxn>
                  <a:cxn ang="0">
                    <a:pos x="828" y="154"/>
                  </a:cxn>
                  <a:cxn ang="0">
                    <a:pos x="829" y="150"/>
                  </a:cxn>
                  <a:cxn ang="0">
                    <a:pos x="31" y="46"/>
                  </a:cxn>
                  <a:cxn ang="0">
                    <a:pos x="18" y="82"/>
                  </a:cxn>
                  <a:cxn ang="0">
                    <a:pos x="8" y="120"/>
                  </a:cxn>
                  <a:cxn ang="0">
                    <a:pos x="2" y="160"/>
                  </a:cxn>
                  <a:cxn ang="0">
                    <a:pos x="0" y="199"/>
                  </a:cxn>
                  <a:cxn ang="0">
                    <a:pos x="0" y="218"/>
                  </a:cxn>
                  <a:cxn ang="0">
                    <a:pos x="2" y="237"/>
                  </a:cxn>
                  <a:cxn ang="0">
                    <a:pos x="4" y="256"/>
                  </a:cxn>
                  <a:cxn ang="0">
                    <a:pos x="8" y="275"/>
                  </a:cxn>
                  <a:cxn ang="0">
                    <a:pos x="8" y="275"/>
                  </a:cxn>
                  <a:cxn ang="0">
                    <a:pos x="10" y="277"/>
                  </a:cxn>
                  <a:cxn ang="0">
                    <a:pos x="12" y="283"/>
                  </a:cxn>
                  <a:cxn ang="0">
                    <a:pos x="16" y="288"/>
                  </a:cxn>
                  <a:cxn ang="0">
                    <a:pos x="12" y="268"/>
                  </a:cxn>
                  <a:cxn ang="0">
                    <a:pos x="8" y="245"/>
                  </a:cxn>
                  <a:cxn ang="0">
                    <a:pos x="6" y="222"/>
                  </a:cxn>
                  <a:cxn ang="0">
                    <a:pos x="6" y="199"/>
                  </a:cxn>
                  <a:cxn ang="0">
                    <a:pos x="8" y="160"/>
                  </a:cxn>
                  <a:cxn ang="0">
                    <a:pos x="12" y="122"/>
                  </a:cxn>
                  <a:cxn ang="0">
                    <a:pos x="21" y="86"/>
                  </a:cxn>
                  <a:cxn ang="0">
                    <a:pos x="33" y="50"/>
                  </a:cxn>
                  <a:cxn ang="0">
                    <a:pos x="31" y="48"/>
                  </a:cxn>
                  <a:cxn ang="0">
                    <a:pos x="31" y="46"/>
                  </a:cxn>
                </a:cxnLst>
                <a:rect l="0" t="0" r="r" b="b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77" name="Freeform 577"/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/>
                <a:ahLst/>
                <a:cxnLst>
                  <a:cxn ang="0">
                    <a:pos x="827" y="214"/>
                  </a:cxn>
                  <a:cxn ang="0">
                    <a:pos x="827" y="209"/>
                  </a:cxn>
                  <a:cxn ang="0">
                    <a:pos x="827" y="203"/>
                  </a:cxn>
                  <a:cxn ang="0">
                    <a:pos x="826" y="203"/>
                  </a:cxn>
                  <a:cxn ang="0">
                    <a:pos x="824" y="205"/>
                  </a:cxn>
                  <a:cxn ang="0">
                    <a:pos x="824" y="209"/>
                  </a:cxn>
                  <a:cxn ang="0">
                    <a:pos x="824" y="214"/>
                  </a:cxn>
                  <a:cxn ang="0">
                    <a:pos x="824" y="233"/>
                  </a:cxn>
                  <a:cxn ang="0">
                    <a:pos x="822" y="252"/>
                  </a:cxn>
                  <a:cxn ang="0">
                    <a:pos x="824" y="248"/>
                  </a:cxn>
                  <a:cxn ang="0">
                    <a:pos x="827" y="247"/>
                  </a:cxn>
                  <a:cxn ang="0">
                    <a:pos x="827" y="230"/>
                  </a:cxn>
                  <a:cxn ang="0">
                    <a:pos x="827" y="214"/>
                  </a:cxn>
                  <a:cxn ang="0">
                    <a:pos x="826" y="169"/>
                  </a:cxn>
                  <a:cxn ang="0">
                    <a:pos x="824" y="148"/>
                  </a:cxn>
                  <a:cxn ang="0">
                    <a:pos x="820" y="129"/>
                  </a:cxn>
                  <a:cxn ang="0">
                    <a:pos x="814" y="110"/>
                  </a:cxn>
                  <a:cxn ang="0">
                    <a:pos x="808" y="91"/>
                  </a:cxn>
                  <a:cxn ang="0">
                    <a:pos x="795" y="53"/>
                  </a:cxn>
                  <a:cxn ang="0">
                    <a:pos x="778" y="17"/>
                  </a:cxn>
                  <a:cxn ang="0">
                    <a:pos x="778" y="19"/>
                  </a:cxn>
                  <a:cxn ang="0">
                    <a:pos x="778" y="19"/>
                  </a:cxn>
                  <a:cxn ang="0">
                    <a:pos x="776" y="21"/>
                  </a:cxn>
                  <a:cxn ang="0">
                    <a:pos x="776" y="23"/>
                  </a:cxn>
                  <a:cxn ang="0">
                    <a:pos x="784" y="40"/>
                  </a:cxn>
                  <a:cxn ang="0">
                    <a:pos x="793" y="59"/>
                  </a:cxn>
                  <a:cxn ang="0">
                    <a:pos x="801" y="78"/>
                  </a:cxn>
                  <a:cxn ang="0">
                    <a:pos x="807" y="97"/>
                  </a:cxn>
                  <a:cxn ang="0">
                    <a:pos x="812" y="116"/>
                  </a:cxn>
                  <a:cxn ang="0">
                    <a:pos x="816" y="137"/>
                  </a:cxn>
                  <a:cxn ang="0">
                    <a:pos x="820" y="157"/>
                  </a:cxn>
                  <a:cxn ang="0">
                    <a:pos x="822" y="178"/>
                  </a:cxn>
                  <a:cxn ang="0">
                    <a:pos x="824" y="173"/>
                  </a:cxn>
                  <a:cxn ang="0">
                    <a:pos x="826" y="169"/>
                  </a:cxn>
                  <a:cxn ang="0">
                    <a:pos x="29" y="63"/>
                  </a:cxn>
                  <a:cxn ang="0">
                    <a:pos x="17" y="99"/>
                  </a:cxn>
                  <a:cxn ang="0">
                    <a:pos x="8" y="137"/>
                  </a:cxn>
                  <a:cxn ang="0">
                    <a:pos x="2" y="175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6" y="277"/>
                  </a:cxn>
                  <a:cxn ang="0">
                    <a:pos x="10" y="296"/>
                  </a:cxn>
                  <a:cxn ang="0">
                    <a:pos x="14" y="303"/>
                  </a:cxn>
                  <a:cxn ang="0">
                    <a:pos x="17" y="311"/>
                  </a:cxn>
                  <a:cxn ang="0">
                    <a:pos x="12" y="286"/>
                  </a:cxn>
                  <a:cxn ang="0">
                    <a:pos x="8" y="264"/>
                  </a:cxn>
                  <a:cxn ang="0">
                    <a:pos x="6" y="239"/>
                  </a:cxn>
                  <a:cxn ang="0">
                    <a:pos x="6" y="214"/>
                  </a:cxn>
                  <a:cxn ang="0">
                    <a:pos x="8" y="175"/>
                  </a:cxn>
                  <a:cxn ang="0">
                    <a:pos x="14" y="139"/>
                  </a:cxn>
                  <a:cxn ang="0">
                    <a:pos x="21" y="101"/>
                  </a:cxn>
                  <a:cxn ang="0">
                    <a:pos x="33" y="66"/>
                  </a:cxn>
                  <a:cxn ang="0">
                    <a:pos x="31" y="65"/>
                  </a:cxn>
                  <a:cxn ang="0">
                    <a:pos x="29" y="63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0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</a:cxnLst>
                <a:rect l="0" t="0" r="r" b="b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78" name="Freeform 578"/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/>
                <a:ahLst/>
                <a:cxnLst>
                  <a:cxn ang="0">
                    <a:pos x="822" y="209"/>
                  </a:cxn>
                  <a:cxn ang="0">
                    <a:pos x="820" y="205"/>
                  </a:cxn>
                  <a:cxn ang="0">
                    <a:pos x="818" y="209"/>
                  </a:cxn>
                  <a:cxn ang="0">
                    <a:pos x="816" y="235"/>
                  </a:cxn>
                  <a:cxn ang="0">
                    <a:pos x="818" y="252"/>
                  </a:cxn>
                  <a:cxn ang="0">
                    <a:pos x="822" y="231"/>
                  </a:cxn>
                  <a:cxn ang="0">
                    <a:pos x="820" y="173"/>
                  </a:cxn>
                  <a:cxn ang="0">
                    <a:pos x="814" y="133"/>
                  </a:cxn>
                  <a:cxn ang="0">
                    <a:pos x="804" y="93"/>
                  </a:cxn>
                  <a:cxn ang="0">
                    <a:pos x="789" y="55"/>
                  </a:cxn>
                  <a:cxn ang="0">
                    <a:pos x="774" y="21"/>
                  </a:cxn>
                  <a:cxn ang="0">
                    <a:pos x="770" y="25"/>
                  </a:cxn>
                  <a:cxn ang="0">
                    <a:pos x="787" y="61"/>
                  </a:cxn>
                  <a:cxn ang="0">
                    <a:pos x="801" y="101"/>
                  </a:cxn>
                  <a:cxn ang="0">
                    <a:pos x="810" y="140"/>
                  </a:cxn>
                  <a:cxn ang="0">
                    <a:pos x="816" y="182"/>
                  </a:cxn>
                  <a:cxn ang="0">
                    <a:pos x="820" y="173"/>
                  </a:cxn>
                  <a:cxn ang="0">
                    <a:pos x="15" y="101"/>
                  </a:cxn>
                  <a:cxn ang="0">
                    <a:pos x="2" y="175"/>
                  </a:cxn>
                  <a:cxn ang="0">
                    <a:pos x="0" y="237"/>
                  </a:cxn>
                  <a:cxn ang="0">
                    <a:pos x="6" y="283"/>
                  </a:cxn>
                  <a:cxn ang="0">
                    <a:pos x="13" y="311"/>
                  </a:cxn>
                  <a:cxn ang="0">
                    <a:pos x="12" y="292"/>
                  </a:cxn>
                  <a:cxn ang="0">
                    <a:pos x="6" y="241"/>
                  </a:cxn>
                  <a:cxn ang="0">
                    <a:pos x="6" y="176"/>
                  </a:cxn>
                  <a:cxn ang="0">
                    <a:pos x="19" y="102"/>
                  </a:cxn>
                  <a:cxn ang="0">
                    <a:pos x="29" y="66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61" y="0"/>
                  </a:cxn>
                  <a:cxn ang="0">
                    <a:pos x="759" y="6"/>
                  </a:cxn>
                  <a:cxn ang="0">
                    <a:pos x="759" y="4"/>
                  </a:cxn>
                </a:cxnLst>
                <a:rect l="0" t="0" r="r" b="b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79" name="Freeform 579"/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/>
                <a:ahLst/>
                <a:cxnLst>
                  <a:cxn ang="0">
                    <a:pos x="818" y="207"/>
                  </a:cxn>
                  <a:cxn ang="0">
                    <a:pos x="816" y="203"/>
                  </a:cxn>
                  <a:cxn ang="0">
                    <a:pos x="812" y="209"/>
                  </a:cxn>
                  <a:cxn ang="0">
                    <a:pos x="812" y="233"/>
                  </a:cxn>
                  <a:cxn ang="0">
                    <a:pos x="814" y="252"/>
                  </a:cxn>
                  <a:cxn ang="0">
                    <a:pos x="818" y="231"/>
                  </a:cxn>
                  <a:cxn ang="0">
                    <a:pos x="816" y="176"/>
                  </a:cxn>
                  <a:cxn ang="0">
                    <a:pos x="810" y="135"/>
                  </a:cxn>
                  <a:cxn ang="0">
                    <a:pos x="801" y="95"/>
                  </a:cxn>
                  <a:cxn ang="0">
                    <a:pos x="787" y="57"/>
                  </a:cxn>
                  <a:cxn ang="0">
                    <a:pos x="770" y="21"/>
                  </a:cxn>
                  <a:cxn ang="0">
                    <a:pos x="766" y="25"/>
                  </a:cxn>
                  <a:cxn ang="0">
                    <a:pos x="783" y="63"/>
                  </a:cxn>
                  <a:cxn ang="0">
                    <a:pos x="797" y="100"/>
                  </a:cxn>
                  <a:cxn ang="0">
                    <a:pos x="806" y="142"/>
                  </a:cxn>
                  <a:cxn ang="0">
                    <a:pos x="812" y="184"/>
                  </a:cxn>
                  <a:cxn ang="0">
                    <a:pos x="816" y="176"/>
                  </a:cxn>
                  <a:cxn ang="0">
                    <a:pos x="759" y="0"/>
                  </a:cxn>
                  <a:cxn ang="0">
                    <a:pos x="759" y="0"/>
                  </a:cxn>
                  <a:cxn ang="0">
                    <a:pos x="757" y="2"/>
                  </a:cxn>
                  <a:cxn ang="0">
                    <a:pos x="757" y="2"/>
                  </a:cxn>
                  <a:cxn ang="0">
                    <a:pos x="757" y="4"/>
                  </a:cxn>
                  <a:cxn ang="0">
                    <a:pos x="755" y="4"/>
                  </a:cxn>
                  <a:cxn ang="0">
                    <a:pos x="755" y="6"/>
                  </a:cxn>
                  <a:cxn ang="0">
                    <a:pos x="757" y="6"/>
                  </a:cxn>
                  <a:cxn ang="0">
                    <a:pos x="759" y="4"/>
                  </a:cxn>
                  <a:cxn ang="0">
                    <a:pos x="27" y="64"/>
                  </a:cxn>
                  <a:cxn ang="0">
                    <a:pos x="8" y="137"/>
                  </a:cxn>
                  <a:cxn ang="0">
                    <a:pos x="0" y="212"/>
                  </a:cxn>
                  <a:cxn ang="0">
                    <a:pos x="2" y="262"/>
                  </a:cxn>
                  <a:cxn ang="0">
                    <a:pos x="11" y="309"/>
                  </a:cxn>
                  <a:cxn ang="0">
                    <a:pos x="19" y="322"/>
                  </a:cxn>
                  <a:cxn ang="0">
                    <a:pos x="8" y="269"/>
                  </a:cxn>
                  <a:cxn ang="0">
                    <a:pos x="4" y="212"/>
                  </a:cxn>
                  <a:cxn ang="0">
                    <a:pos x="11" y="138"/>
                  </a:cxn>
                  <a:cxn ang="0">
                    <a:pos x="30" y="68"/>
                  </a:cxn>
                  <a:cxn ang="0">
                    <a:pos x="27" y="64"/>
                  </a:cxn>
                </a:cxnLst>
                <a:rect l="0" t="0" r="r" b="b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80" name="Freeform 580"/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/>
                <a:ahLst/>
                <a:cxnLst>
                  <a:cxn ang="0">
                    <a:pos x="814" y="205"/>
                  </a:cxn>
                  <a:cxn ang="0">
                    <a:pos x="810" y="203"/>
                  </a:cxn>
                  <a:cxn ang="0">
                    <a:pos x="808" y="207"/>
                  </a:cxn>
                  <a:cxn ang="0">
                    <a:pos x="808" y="233"/>
                  </a:cxn>
                  <a:cxn ang="0">
                    <a:pos x="808" y="254"/>
                  </a:cxn>
                  <a:cxn ang="0">
                    <a:pos x="812" y="231"/>
                  </a:cxn>
                  <a:cxn ang="0">
                    <a:pos x="812" y="178"/>
                  </a:cxn>
                  <a:cxn ang="0">
                    <a:pos x="806" y="136"/>
                  </a:cxn>
                  <a:cxn ang="0">
                    <a:pos x="797" y="97"/>
                  </a:cxn>
                  <a:cxn ang="0">
                    <a:pos x="783" y="57"/>
                  </a:cxn>
                  <a:cxn ang="0">
                    <a:pos x="766" y="21"/>
                  </a:cxn>
                  <a:cxn ang="0">
                    <a:pos x="763" y="25"/>
                  </a:cxn>
                  <a:cxn ang="0">
                    <a:pos x="780" y="62"/>
                  </a:cxn>
                  <a:cxn ang="0">
                    <a:pos x="793" y="102"/>
                  </a:cxn>
                  <a:cxn ang="0">
                    <a:pos x="802" y="144"/>
                  </a:cxn>
                  <a:cxn ang="0">
                    <a:pos x="808" y="186"/>
                  </a:cxn>
                  <a:cxn ang="0">
                    <a:pos x="812" y="178"/>
                  </a:cxn>
                  <a:cxn ang="0">
                    <a:pos x="755" y="2"/>
                  </a:cxn>
                  <a:cxn ang="0">
                    <a:pos x="755" y="0"/>
                  </a:cxn>
                  <a:cxn ang="0">
                    <a:pos x="755" y="2"/>
                  </a:cxn>
                  <a:cxn ang="0">
                    <a:pos x="753" y="4"/>
                  </a:cxn>
                  <a:cxn ang="0">
                    <a:pos x="753" y="4"/>
                  </a:cxn>
                  <a:cxn ang="0">
                    <a:pos x="753" y="6"/>
                  </a:cxn>
                  <a:cxn ang="0">
                    <a:pos x="753" y="7"/>
                  </a:cxn>
                  <a:cxn ang="0">
                    <a:pos x="755" y="4"/>
                  </a:cxn>
                  <a:cxn ang="0">
                    <a:pos x="755" y="2"/>
                  </a:cxn>
                  <a:cxn ang="0">
                    <a:pos x="15" y="98"/>
                  </a:cxn>
                  <a:cxn ang="0">
                    <a:pos x="2" y="172"/>
                  </a:cxn>
                  <a:cxn ang="0">
                    <a:pos x="2" y="237"/>
                  </a:cxn>
                  <a:cxn ang="0">
                    <a:pos x="8" y="288"/>
                  </a:cxn>
                  <a:cxn ang="0">
                    <a:pos x="17" y="320"/>
                  </a:cxn>
                  <a:cxn ang="0">
                    <a:pos x="15" y="299"/>
                  </a:cxn>
                  <a:cxn ang="0">
                    <a:pos x="6" y="241"/>
                  </a:cxn>
                  <a:cxn ang="0">
                    <a:pos x="6" y="172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2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81" name="Freeform 581"/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/>
                <a:ahLst/>
                <a:cxnLst>
                  <a:cxn ang="0">
                    <a:pos x="808" y="205"/>
                  </a:cxn>
                  <a:cxn ang="0">
                    <a:pos x="806" y="201"/>
                  </a:cxn>
                  <a:cxn ang="0">
                    <a:pos x="804" y="205"/>
                  </a:cxn>
                  <a:cxn ang="0">
                    <a:pos x="804" y="233"/>
                  </a:cxn>
                  <a:cxn ang="0">
                    <a:pos x="804" y="254"/>
                  </a:cxn>
                  <a:cxn ang="0">
                    <a:pos x="808" y="229"/>
                  </a:cxn>
                  <a:cxn ang="0">
                    <a:pos x="808" y="180"/>
                  </a:cxn>
                  <a:cxn ang="0">
                    <a:pos x="802" y="138"/>
                  </a:cxn>
                  <a:cxn ang="0">
                    <a:pos x="793" y="96"/>
                  </a:cxn>
                  <a:cxn ang="0">
                    <a:pos x="779" y="59"/>
                  </a:cxn>
                  <a:cxn ang="0">
                    <a:pos x="762" y="21"/>
                  </a:cxn>
                  <a:cxn ang="0">
                    <a:pos x="761" y="24"/>
                  </a:cxn>
                  <a:cxn ang="0">
                    <a:pos x="778" y="62"/>
                  </a:cxn>
                  <a:cxn ang="0">
                    <a:pos x="791" y="102"/>
                  </a:cxn>
                  <a:cxn ang="0">
                    <a:pos x="798" y="146"/>
                  </a:cxn>
                  <a:cxn ang="0">
                    <a:pos x="804" y="188"/>
                  </a:cxn>
                  <a:cxn ang="0">
                    <a:pos x="808" y="180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49" y="4"/>
                  </a:cxn>
                  <a:cxn ang="0">
                    <a:pos x="749" y="4"/>
                  </a:cxn>
                  <a:cxn ang="0">
                    <a:pos x="751" y="9"/>
                  </a:cxn>
                  <a:cxn ang="0">
                    <a:pos x="753" y="2"/>
                  </a:cxn>
                  <a:cxn ang="0">
                    <a:pos x="15" y="98"/>
                  </a:cxn>
                  <a:cxn ang="0">
                    <a:pos x="2" y="170"/>
                  </a:cxn>
                  <a:cxn ang="0">
                    <a:pos x="2" y="237"/>
                  </a:cxn>
                  <a:cxn ang="0">
                    <a:pos x="9" y="292"/>
                  </a:cxn>
                  <a:cxn ang="0">
                    <a:pos x="21" y="326"/>
                  </a:cxn>
                  <a:cxn ang="0">
                    <a:pos x="17" y="303"/>
                  </a:cxn>
                  <a:cxn ang="0">
                    <a:pos x="6" y="241"/>
                  </a:cxn>
                  <a:cxn ang="0">
                    <a:pos x="7" y="170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82" name="Freeform 582"/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/>
                <a:ahLst/>
                <a:cxnLst>
                  <a:cxn ang="0">
                    <a:pos x="804" y="201"/>
                  </a:cxn>
                  <a:cxn ang="0">
                    <a:pos x="802" y="199"/>
                  </a:cxn>
                  <a:cxn ang="0">
                    <a:pos x="800" y="201"/>
                  </a:cxn>
                  <a:cxn ang="0">
                    <a:pos x="798" y="231"/>
                  </a:cxn>
                  <a:cxn ang="0">
                    <a:pos x="798" y="254"/>
                  </a:cxn>
                  <a:cxn ang="0">
                    <a:pos x="804" y="227"/>
                  </a:cxn>
                  <a:cxn ang="0">
                    <a:pos x="804" y="180"/>
                  </a:cxn>
                  <a:cxn ang="0">
                    <a:pos x="798" y="138"/>
                  </a:cxn>
                  <a:cxn ang="0">
                    <a:pos x="789" y="96"/>
                  </a:cxn>
                  <a:cxn ang="0">
                    <a:pos x="776" y="56"/>
                  </a:cxn>
                  <a:cxn ang="0">
                    <a:pos x="759" y="19"/>
                  </a:cxn>
                  <a:cxn ang="0">
                    <a:pos x="757" y="22"/>
                  </a:cxn>
                  <a:cxn ang="0">
                    <a:pos x="774" y="62"/>
                  </a:cxn>
                  <a:cxn ang="0">
                    <a:pos x="787" y="102"/>
                  </a:cxn>
                  <a:cxn ang="0">
                    <a:pos x="795" y="144"/>
                  </a:cxn>
                  <a:cxn ang="0">
                    <a:pos x="800" y="189"/>
                  </a:cxn>
                  <a:cxn ang="0">
                    <a:pos x="804" y="180"/>
                  </a:cxn>
                  <a:cxn ang="0">
                    <a:pos x="749" y="0"/>
                  </a:cxn>
                  <a:cxn ang="0">
                    <a:pos x="747" y="0"/>
                  </a:cxn>
                  <a:cxn ang="0">
                    <a:pos x="747" y="0"/>
                  </a:cxn>
                  <a:cxn ang="0">
                    <a:pos x="747" y="1"/>
                  </a:cxn>
                  <a:cxn ang="0">
                    <a:pos x="745" y="3"/>
                  </a:cxn>
                  <a:cxn ang="0">
                    <a:pos x="747" y="7"/>
                  </a:cxn>
                  <a:cxn ang="0">
                    <a:pos x="749" y="5"/>
                  </a:cxn>
                  <a:cxn ang="0">
                    <a:pos x="26" y="62"/>
                  </a:cxn>
                  <a:cxn ang="0">
                    <a:pos x="7" y="130"/>
                  </a:cxn>
                  <a:cxn ang="0">
                    <a:pos x="0" y="204"/>
                  </a:cxn>
                  <a:cxn ang="0">
                    <a:pos x="5" y="265"/>
                  </a:cxn>
                  <a:cxn ang="0">
                    <a:pos x="19" y="322"/>
                  </a:cxn>
                  <a:cxn ang="0">
                    <a:pos x="28" y="335"/>
                  </a:cxn>
                  <a:cxn ang="0">
                    <a:pos x="11" y="273"/>
                  </a:cxn>
                  <a:cxn ang="0">
                    <a:pos x="5" y="204"/>
                  </a:cxn>
                  <a:cxn ang="0">
                    <a:pos x="11" y="132"/>
                  </a:cxn>
                  <a:cxn ang="0">
                    <a:pos x="30" y="64"/>
                  </a:cxn>
                  <a:cxn ang="0">
                    <a:pos x="26" y="62"/>
                  </a:cxn>
                </a:cxnLst>
                <a:rect l="0" t="0" r="r" b="b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9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83" name="Freeform 583"/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/>
                <a:ahLst/>
                <a:cxnLst>
                  <a:cxn ang="0">
                    <a:pos x="798" y="201"/>
                  </a:cxn>
                  <a:cxn ang="0">
                    <a:pos x="796" y="199"/>
                  </a:cxn>
                  <a:cxn ang="0">
                    <a:pos x="794" y="202"/>
                  </a:cxn>
                  <a:cxn ang="0">
                    <a:pos x="792" y="233"/>
                  </a:cxn>
                  <a:cxn ang="0">
                    <a:pos x="792" y="256"/>
                  </a:cxn>
                  <a:cxn ang="0">
                    <a:pos x="798" y="229"/>
                  </a:cxn>
                  <a:cxn ang="0">
                    <a:pos x="798" y="184"/>
                  </a:cxn>
                  <a:cxn ang="0">
                    <a:pos x="792" y="142"/>
                  </a:cxn>
                  <a:cxn ang="0">
                    <a:pos x="785" y="98"/>
                  </a:cxn>
                  <a:cxn ang="0">
                    <a:pos x="772" y="58"/>
                  </a:cxn>
                  <a:cxn ang="0">
                    <a:pos x="755" y="20"/>
                  </a:cxn>
                  <a:cxn ang="0">
                    <a:pos x="751" y="24"/>
                  </a:cxn>
                  <a:cxn ang="0">
                    <a:pos x="768" y="64"/>
                  </a:cxn>
                  <a:cxn ang="0">
                    <a:pos x="781" y="106"/>
                  </a:cxn>
                  <a:cxn ang="0">
                    <a:pos x="791" y="147"/>
                  </a:cxn>
                  <a:cxn ang="0">
                    <a:pos x="794" y="193"/>
                  </a:cxn>
                  <a:cxn ang="0">
                    <a:pos x="798" y="184"/>
                  </a:cxn>
                  <a:cxn ang="0">
                    <a:pos x="743" y="3"/>
                  </a:cxn>
                  <a:cxn ang="0">
                    <a:pos x="743" y="0"/>
                  </a:cxn>
                  <a:cxn ang="0">
                    <a:pos x="743" y="1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39" y="5"/>
                  </a:cxn>
                  <a:cxn ang="0">
                    <a:pos x="739" y="5"/>
                  </a:cxn>
                  <a:cxn ang="0">
                    <a:pos x="745" y="15"/>
                  </a:cxn>
                  <a:cxn ang="0">
                    <a:pos x="745" y="5"/>
                  </a:cxn>
                  <a:cxn ang="0">
                    <a:pos x="13" y="96"/>
                  </a:cxn>
                  <a:cxn ang="0">
                    <a:pos x="1" y="166"/>
                  </a:cxn>
                  <a:cxn ang="0">
                    <a:pos x="0" y="237"/>
                  </a:cxn>
                  <a:cxn ang="0">
                    <a:pos x="11" y="299"/>
                  </a:cxn>
                  <a:cxn ang="0">
                    <a:pos x="24" y="335"/>
                  </a:cxn>
                  <a:cxn ang="0">
                    <a:pos x="18" y="311"/>
                  </a:cxn>
                  <a:cxn ang="0">
                    <a:pos x="5" y="240"/>
                  </a:cxn>
                  <a:cxn ang="0">
                    <a:pos x="5" y="168"/>
                  </a:cxn>
                  <a:cxn ang="0">
                    <a:pos x="18" y="100"/>
                  </a:cxn>
                  <a:cxn ang="0">
                    <a:pos x="26" y="64"/>
                  </a:cxn>
                </a:cxnLst>
                <a:rect l="0" t="0" r="r" b="b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84" name="Freeform 584"/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/>
                <a:ahLst/>
                <a:cxnLst>
                  <a:cxn ang="0">
                    <a:pos x="795" y="198"/>
                  </a:cxn>
                  <a:cxn ang="0">
                    <a:pos x="791" y="198"/>
                  </a:cxn>
                  <a:cxn ang="0">
                    <a:pos x="790" y="199"/>
                  </a:cxn>
                  <a:cxn ang="0">
                    <a:pos x="790" y="217"/>
                  </a:cxn>
                  <a:cxn ang="0">
                    <a:pos x="788" y="245"/>
                  </a:cxn>
                  <a:cxn ang="0">
                    <a:pos x="790" y="256"/>
                  </a:cxn>
                  <a:cxn ang="0">
                    <a:pos x="793" y="228"/>
                  </a:cxn>
                  <a:cxn ang="0">
                    <a:pos x="795" y="186"/>
                  </a:cxn>
                  <a:cxn ang="0">
                    <a:pos x="790" y="141"/>
                  </a:cxn>
                  <a:cxn ang="0">
                    <a:pos x="782" y="99"/>
                  </a:cxn>
                  <a:cxn ang="0">
                    <a:pos x="769" y="59"/>
                  </a:cxn>
                  <a:cxn ang="0">
                    <a:pos x="752" y="19"/>
                  </a:cxn>
                  <a:cxn ang="0">
                    <a:pos x="748" y="23"/>
                  </a:cxn>
                  <a:cxn ang="0">
                    <a:pos x="765" y="63"/>
                  </a:cxn>
                  <a:cxn ang="0">
                    <a:pos x="778" y="105"/>
                  </a:cxn>
                  <a:cxn ang="0">
                    <a:pos x="788" y="148"/>
                  </a:cxn>
                  <a:cxn ang="0">
                    <a:pos x="790" y="194"/>
                  </a:cxn>
                  <a:cxn ang="0">
                    <a:pos x="795" y="186"/>
                  </a:cxn>
                  <a:cxn ang="0">
                    <a:pos x="742" y="4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4"/>
                  </a:cxn>
                  <a:cxn ang="0">
                    <a:pos x="738" y="4"/>
                  </a:cxn>
                  <a:cxn ang="0">
                    <a:pos x="740" y="10"/>
                  </a:cxn>
                  <a:cxn ang="0">
                    <a:pos x="744" y="12"/>
                  </a:cxn>
                  <a:cxn ang="0">
                    <a:pos x="25" y="61"/>
                  </a:cxn>
                  <a:cxn ang="0">
                    <a:pos x="6" y="129"/>
                  </a:cxn>
                  <a:cxn ang="0">
                    <a:pos x="0" y="201"/>
                  </a:cxn>
                  <a:cxn ang="0">
                    <a:pos x="6" y="270"/>
                  </a:cxn>
                  <a:cxn ang="0">
                    <a:pos x="23" y="332"/>
                  </a:cxn>
                  <a:cxn ang="0">
                    <a:pos x="33" y="347"/>
                  </a:cxn>
                  <a:cxn ang="0">
                    <a:pos x="12" y="277"/>
                  </a:cxn>
                  <a:cxn ang="0">
                    <a:pos x="4" y="201"/>
                  </a:cxn>
                  <a:cxn ang="0">
                    <a:pos x="12" y="131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85" name="Freeform 585"/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/>
                <a:ahLst/>
                <a:cxnLst>
                  <a:cxn ang="0">
                    <a:pos x="791" y="197"/>
                  </a:cxn>
                  <a:cxn ang="0">
                    <a:pos x="788" y="196"/>
                  </a:cxn>
                  <a:cxn ang="0">
                    <a:pos x="786" y="197"/>
                  </a:cxn>
                  <a:cxn ang="0">
                    <a:pos x="786" y="215"/>
                  </a:cxn>
                  <a:cxn ang="0">
                    <a:pos x="784" y="247"/>
                  </a:cxn>
                  <a:cxn ang="0">
                    <a:pos x="784" y="258"/>
                  </a:cxn>
                  <a:cxn ang="0">
                    <a:pos x="789" y="228"/>
                  </a:cxn>
                  <a:cxn ang="0">
                    <a:pos x="791" y="188"/>
                  </a:cxn>
                  <a:cxn ang="0">
                    <a:pos x="788" y="142"/>
                  </a:cxn>
                  <a:cxn ang="0">
                    <a:pos x="778" y="101"/>
                  </a:cxn>
                  <a:cxn ang="0">
                    <a:pos x="765" y="59"/>
                  </a:cxn>
                  <a:cxn ang="0">
                    <a:pos x="748" y="19"/>
                  </a:cxn>
                  <a:cxn ang="0">
                    <a:pos x="744" y="23"/>
                  </a:cxn>
                  <a:cxn ang="0">
                    <a:pos x="761" y="63"/>
                  </a:cxn>
                  <a:cxn ang="0">
                    <a:pos x="774" y="106"/>
                  </a:cxn>
                  <a:cxn ang="0">
                    <a:pos x="784" y="150"/>
                  </a:cxn>
                  <a:cxn ang="0">
                    <a:pos x="786" y="197"/>
                  </a:cxn>
                  <a:cxn ang="0">
                    <a:pos x="791" y="188"/>
                  </a:cxn>
                  <a:cxn ang="0">
                    <a:pos x="740" y="4"/>
                  </a:cxn>
                  <a:cxn ang="0">
                    <a:pos x="736" y="0"/>
                  </a:cxn>
                  <a:cxn ang="0">
                    <a:pos x="736" y="0"/>
                  </a:cxn>
                  <a:cxn ang="0">
                    <a:pos x="736" y="2"/>
                  </a:cxn>
                  <a:cxn ang="0">
                    <a:pos x="736" y="4"/>
                  </a:cxn>
                  <a:cxn ang="0">
                    <a:pos x="734" y="4"/>
                  </a:cxn>
                  <a:cxn ang="0">
                    <a:pos x="734" y="4"/>
                  </a:cxn>
                  <a:cxn ang="0">
                    <a:pos x="738" y="12"/>
                  </a:cxn>
                  <a:cxn ang="0">
                    <a:pos x="742" y="15"/>
                  </a:cxn>
                  <a:cxn ang="0">
                    <a:pos x="25" y="61"/>
                  </a:cxn>
                  <a:cxn ang="0">
                    <a:pos x="6" y="127"/>
                  </a:cxn>
                  <a:cxn ang="0">
                    <a:pos x="0" y="199"/>
                  </a:cxn>
                  <a:cxn ang="0">
                    <a:pos x="8" y="271"/>
                  </a:cxn>
                  <a:cxn ang="0">
                    <a:pos x="25" y="338"/>
                  </a:cxn>
                  <a:cxn ang="0">
                    <a:pos x="36" y="353"/>
                  </a:cxn>
                  <a:cxn ang="0">
                    <a:pos x="23" y="317"/>
                  </a:cxn>
                  <a:cxn ang="0">
                    <a:pos x="14" y="279"/>
                  </a:cxn>
                  <a:cxn ang="0">
                    <a:pos x="8" y="239"/>
                  </a:cxn>
                  <a:cxn ang="0">
                    <a:pos x="6" y="199"/>
                  </a:cxn>
                  <a:cxn ang="0">
                    <a:pos x="12" y="129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86" name="Freeform 586"/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/>
                <a:ahLst/>
                <a:cxnLst>
                  <a:cxn ang="0">
                    <a:pos x="786" y="193"/>
                  </a:cxn>
                  <a:cxn ang="0">
                    <a:pos x="786" y="193"/>
                  </a:cxn>
                  <a:cxn ang="0">
                    <a:pos x="786" y="192"/>
                  </a:cxn>
                  <a:cxn ang="0">
                    <a:pos x="786" y="165"/>
                  </a:cxn>
                  <a:cxn ang="0">
                    <a:pos x="780" y="121"/>
                  </a:cxn>
                  <a:cxn ang="0">
                    <a:pos x="768" y="78"/>
                  </a:cxn>
                  <a:cxn ang="0">
                    <a:pos x="753" y="36"/>
                  </a:cxn>
                  <a:cxn ang="0">
                    <a:pos x="742" y="19"/>
                  </a:cxn>
                  <a:cxn ang="0">
                    <a:pos x="740" y="15"/>
                  </a:cxn>
                  <a:cxn ang="0">
                    <a:pos x="736" y="4"/>
                  </a:cxn>
                  <a:cxn ang="0">
                    <a:pos x="734" y="0"/>
                  </a:cxn>
                  <a:cxn ang="0">
                    <a:pos x="732" y="0"/>
                  </a:cxn>
                  <a:cxn ang="0">
                    <a:pos x="732" y="2"/>
                  </a:cxn>
                  <a:cxn ang="0">
                    <a:pos x="731" y="2"/>
                  </a:cxn>
                  <a:cxn ang="0">
                    <a:pos x="742" y="25"/>
                  </a:cxn>
                  <a:cxn ang="0">
                    <a:pos x="761" y="70"/>
                  </a:cxn>
                  <a:cxn ang="0">
                    <a:pos x="774" y="118"/>
                  </a:cxn>
                  <a:cxn ang="0">
                    <a:pos x="782" y="169"/>
                  </a:cxn>
                  <a:cxn ang="0">
                    <a:pos x="782" y="212"/>
                  </a:cxn>
                  <a:cxn ang="0">
                    <a:pos x="778" y="245"/>
                  </a:cxn>
                  <a:cxn ang="0">
                    <a:pos x="778" y="258"/>
                  </a:cxn>
                  <a:cxn ang="0">
                    <a:pos x="784" y="239"/>
                  </a:cxn>
                  <a:cxn ang="0">
                    <a:pos x="786" y="211"/>
                  </a:cxn>
                  <a:cxn ang="0">
                    <a:pos x="25" y="59"/>
                  </a:cxn>
                  <a:cxn ang="0">
                    <a:pos x="8" y="125"/>
                  </a:cxn>
                  <a:cxn ang="0">
                    <a:pos x="0" y="195"/>
                  </a:cxn>
                  <a:cxn ang="0">
                    <a:pos x="8" y="271"/>
                  </a:cxn>
                  <a:cxn ang="0">
                    <a:pos x="29" y="341"/>
                  </a:cxn>
                  <a:cxn ang="0">
                    <a:pos x="40" y="357"/>
                  </a:cxn>
                  <a:cxn ang="0">
                    <a:pos x="25" y="319"/>
                  </a:cxn>
                  <a:cxn ang="0">
                    <a:pos x="13" y="279"/>
                  </a:cxn>
                  <a:cxn ang="0">
                    <a:pos x="8" y="237"/>
                  </a:cxn>
                  <a:cxn ang="0">
                    <a:pos x="6" y="195"/>
                  </a:cxn>
                  <a:cxn ang="0">
                    <a:pos x="12" y="127"/>
                  </a:cxn>
                  <a:cxn ang="0">
                    <a:pos x="29" y="63"/>
                  </a:cxn>
                  <a:cxn ang="0">
                    <a:pos x="25" y="59"/>
                  </a:cxn>
                </a:cxnLst>
                <a:rect l="0" t="0" r="r" b="b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87" name="Freeform 587"/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/>
                <a:ahLst/>
                <a:cxnLst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71"/>
                  </a:cxn>
                  <a:cxn ang="0">
                    <a:pos x="774" y="125"/>
                  </a:cxn>
                  <a:cxn ang="0">
                    <a:pos x="763" y="80"/>
                  </a:cxn>
                  <a:cxn ang="0">
                    <a:pos x="747" y="38"/>
                  </a:cxn>
                  <a:cxn ang="0">
                    <a:pos x="738" y="19"/>
                  </a:cxn>
                  <a:cxn ang="0">
                    <a:pos x="736" y="19"/>
                  </a:cxn>
                  <a:cxn ang="0">
                    <a:pos x="732" y="8"/>
                  </a:cxn>
                  <a:cxn ang="0">
                    <a:pos x="728" y="2"/>
                  </a:cxn>
                  <a:cxn ang="0">
                    <a:pos x="727" y="2"/>
                  </a:cxn>
                  <a:cxn ang="0">
                    <a:pos x="727" y="4"/>
                  </a:cxn>
                  <a:cxn ang="0">
                    <a:pos x="725" y="4"/>
                  </a:cxn>
                  <a:cxn ang="0">
                    <a:pos x="736" y="27"/>
                  </a:cxn>
                  <a:cxn ang="0">
                    <a:pos x="755" y="70"/>
                  </a:cxn>
                  <a:cxn ang="0">
                    <a:pos x="768" y="120"/>
                  </a:cxn>
                  <a:cxn ang="0">
                    <a:pos x="774" y="169"/>
                  </a:cxn>
                  <a:cxn ang="0">
                    <a:pos x="776" y="212"/>
                  </a:cxn>
                  <a:cxn ang="0">
                    <a:pos x="772" y="248"/>
                  </a:cxn>
                  <a:cxn ang="0">
                    <a:pos x="772" y="262"/>
                  </a:cxn>
                  <a:cxn ang="0">
                    <a:pos x="778" y="243"/>
                  </a:cxn>
                  <a:cxn ang="0">
                    <a:pos x="780" y="211"/>
                  </a:cxn>
                  <a:cxn ang="0">
                    <a:pos x="23" y="61"/>
                  </a:cxn>
                  <a:cxn ang="0">
                    <a:pos x="6" y="125"/>
                  </a:cxn>
                  <a:cxn ang="0">
                    <a:pos x="0" y="195"/>
                  </a:cxn>
                  <a:cxn ang="0">
                    <a:pos x="2" y="235"/>
                  </a:cxn>
                  <a:cxn ang="0">
                    <a:pos x="8" y="275"/>
                  </a:cxn>
                  <a:cxn ang="0">
                    <a:pos x="17" y="313"/>
                  </a:cxn>
                  <a:cxn ang="0">
                    <a:pos x="30" y="349"/>
                  </a:cxn>
                  <a:cxn ang="0">
                    <a:pos x="42" y="362"/>
                  </a:cxn>
                  <a:cxn ang="0">
                    <a:pos x="27" y="324"/>
                  </a:cxn>
                  <a:cxn ang="0">
                    <a:pos x="13" y="283"/>
                  </a:cxn>
                  <a:cxn ang="0">
                    <a:pos x="6" y="239"/>
                  </a:cxn>
                  <a:cxn ang="0">
                    <a:pos x="4" y="195"/>
                  </a:cxn>
                  <a:cxn ang="0">
                    <a:pos x="9" y="127"/>
                  </a:cxn>
                  <a:cxn ang="0">
                    <a:pos x="27" y="65"/>
                  </a:cxn>
                  <a:cxn ang="0">
                    <a:pos x="23" y="61"/>
                  </a:cxn>
                </a:cxnLst>
                <a:rect l="0" t="0" r="r" b="b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88" name="Freeform 588"/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/>
                <a:ahLst/>
                <a:cxnLst>
                  <a:cxn ang="0">
                    <a:pos x="776" y="193"/>
                  </a:cxn>
                  <a:cxn ang="0">
                    <a:pos x="776" y="167"/>
                  </a:cxn>
                  <a:cxn ang="0">
                    <a:pos x="772" y="142"/>
                  </a:cxn>
                  <a:cxn ang="0">
                    <a:pos x="768" y="116"/>
                  </a:cxn>
                  <a:cxn ang="0">
                    <a:pos x="762" y="91"/>
                  </a:cxn>
                  <a:cxn ang="0">
                    <a:pos x="755" y="68"/>
                  </a:cxn>
                  <a:cxn ang="0">
                    <a:pos x="747" y="45"/>
                  </a:cxn>
                  <a:cxn ang="0">
                    <a:pos x="736" y="23"/>
                  </a:cxn>
                  <a:cxn ang="0">
                    <a:pos x="725" y="0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3" y="2"/>
                  </a:cxn>
                  <a:cxn ang="0">
                    <a:pos x="723" y="4"/>
                  </a:cxn>
                  <a:cxn ang="0">
                    <a:pos x="721" y="4"/>
                  </a:cxn>
                  <a:cxn ang="0">
                    <a:pos x="732" y="25"/>
                  </a:cxn>
                  <a:cxn ang="0">
                    <a:pos x="742" y="47"/>
                  </a:cxn>
                  <a:cxn ang="0">
                    <a:pos x="751" y="70"/>
                  </a:cxn>
                  <a:cxn ang="0">
                    <a:pos x="759" y="93"/>
                  </a:cxn>
                  <a:cxn ang="0">
                    <a:pos x="764" y="118"/>
                  </a:cxn>
                  <a:cxn ang="0">
                    <a:pos x="768" y="142"/>
                  </a:cxn>
                  <a:cxn ang="0">
                    <a:pos x="770" y="167"/>
                  </a:cxn>
                  <a:cxn ang="0">
                    <a:pos x="772" y="193"/>
                  </a:cxn>
                  <a:cxn ang="0">
                    <a:pos x="770" y="212"/>
                  </a:cxn>
                  <a:cxn ang="0">
                    <a:pos x="770" y="231"/>
                  </a:cxn>
                  <a:cxn ang="0">
                    <a:pos x="766" y="250"/>
                  </a:cxn>
                  <a:cxn ang="0">
                    <a:pos x="764" y="269"/>
                  </a:cxn>
                  <a:cxn ang="0">
                    <a:pos x="766" y="264"/>
                  </a:cxn>
                  <a:cxn ang="0">
                    <a:pos x="770" y="260"/>
                  </a:cxn>
                  <a:cxn ang="0">
                    <a:pos x="772" y="243"/>
                  </a:cxn>
                  <a:cxn ang="0">
                    <a:pos x="774" y="227"/>
                  </a:cxn>
                  <a:cxn ang="0">
                    <a:pos x="776" y="210"/>
                  </a:cxn>
                  <a:cxn ang="0">
                    <a:pos x="776" y="193"/>
                  </a:cxn>
                  <a:cxn ang="0">
                    <a:pos x="23" y="61"/>
                  </a:cxn>
                  <a:cxn ang="0">
                    <a:pos x="13" y="93"/>
                  </a:cxn>
                  <a:cxn ang="0">
                    <a:pos x="6" y="125"/>
                  </a:cxn>
                  <a:cxn ang="0">
                    <a:pos x="2" y="159"/>
                  </a:cxn>
                  <a:cxn ang="0">
                    <a:pos x="0" y="193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7" y="277"/>
                  </a:cxn>
                  <a:cxn ang="0">
                    <a:pos x="13" y="296"/>
                  </a:cxn>
                  <a:cxn ang="0">
                    <a:pos x="19" y="317"/>
                  </a:cxn>
                  <a:cxn ang="0">
                    <a:pos x="26" y="336"/>
                  </a:cxn>
                  <a:cxn ang="0">
                    <a:pos x="34" y="355"/>
                  </a:cxn>
                  <a:cxn ang="0">
                    <a:pos x="40" y="360"/>
                  </a:cxn>
                  <a:cxn ang="0">
                    <a:pos x="45" y="368"/>
                  </a:cxn>
                  <a:cxn ang="0">
                    <a:pos x="36" y="349"/>
                  </a:cxn>
                  <a:cxn ang="0">
                    <a:pos x="28" y="328"/>
                  </a:cxn>
                  <a:cxn ang="0">
                    <a:pos x="21" y="307"/>
                  </a:cxn>
                  <a:cxn ang="0">
                    <a:pos x="15" y="284"/>
                  </a:cxn>
                  <a:cxn ang="0">
                    <a:pos x="9" y="262"/>
                  </a:cxn>
                  <a:cxn ang="0">
                    <a:pos x="7" y="239"/>
                  </a:cxn>
                  <a:cxn ang="0">
                    <a:pos x="6" y="216"/>
                  </a:cxn>
                  <a:cxn ang="0">
                    <a:pos x="4" y="193"/>
                  </a:cxn>
                  <a:cxn ang="0">
                    <a:pos x="6" y="159"/>
                  </a:cxn>
                  <a:cxn ang="0">
                    <a:pos x="9" y="127"/>
                  </a:cxn>
                  <a:cxn ang="0">
                    <a:pos x="17" y="95"/>
                  </a:cxn>
                  <a:cxn ang="0">
                    <a:pos x="26" y="64"/>
                  </a:cxn>
                  <a:cxn ang="0">
                    <a:pos x="25" y="63"/>
                  </a:cxn>
                  <a:cxn ang="0">
                    <a:pos x="23" y="61"/>
                  </a:cxn>
                </a:cxnLst>
                <a:rect l="0" t="0" r="r" b="b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89" name="Freeform 589"/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/>
                <a:ahLst/>
                <a:cxnLst>
                  <a:cxn ang="0">
                    <a:pos x="770" y="165"/>
                  </a:cxn>
                  <a:cxn ang="0">
                    <a:pos x="764" y="116"/>
                  </a:cxn>
                  <a:cxn ang="0">
                    <a:pos x="751" y="66"/>
                  </a:cxn>
                  <a:cxn ang="0">
                    <a:pos x="732" y="23"/>
                  </a:cxn>
                  <a:cxn ang="0">
                    <a:pos x="719" y="2"/>
                  </a:cxn>
                  <a:cxn ang="0">
                    <a:pos x="728" y="25"/>
                  </a:cxn>
                  <a:cxn ang="0">
                    <a:pos x="747" y="70"/>
                  </a:cxn>
                  <a:cxn ang="0">
                    <a:pos x="760" y="117"/>
                  </a:cxn>
                  <a:cxn ang="0">
                    <a:pos x="766" y="167"/>
                  </a:cxn>
                  <a:cxn ang="0">
                    <a:pos x="766" y="212"/>
                  </a:cxn>
                  <a:cxn ang="0">
                    <a:pos x="762" y="252"/>
                  </a:cxn>
                  <a:cxn ang="0">
                    <a:pos x="762" y="267"/>
                  </a:cxn>
                  <a:cxn ang="0">
                    <a:pos x="768" y="244"/>
                  </a:cxn>
                  <a:cxn ang="0">
                    <a:pos x="772" y="208"/>
                  </a:cxn>
                  <a:cxn ang="0">
                    <a:pos x="23" y="61"/>
                  </a:cxn>
                  <a:cxn ang="0">
                    <a:pos x="5" y="123"/>
                  </a:cxn>
                  <a:cxn ang="0">
                    <a:pos x="0" y="191"/>
                  </a:cxn>
                  <a:cxn ang="0">
                    <a:pos x="2" y="235"/>
                  </a:cxn>
                  <a:cxn ang="0">
                    <a:pos x="9" y="279"/>
                  </a:cxn>
                  <a:cxn ang="0">
                    <a:pos x="23" y="320"/>
                  </a:cxn>
                  <a:cxn ang="0">
                    <a:pos x="38" y="358"/>
                  </a:cxn>
                  <a:cxn ang="0">
                    <a:pos x="51" y="373"/>
                  </a:cxn>
                  <a:cxn ang="0">
                    <a:pos x="32" y="332"/>
                  </a:cxn>
                  <a:cxn ang="0">
                    <a:pos x="17" y="286"/>
                  </a:cxn>
                  <a:cxn ang="0">
                    <a:pos x="7" y="241"/>
                  </a:cxn>
                  <a:cxn ang="0">
                    <a:pos x="4" y="191"/>
                  </a:cxn>
                  <a:cxn ang="0">
                    <a:pos x="9" y="125"/>
                  </a:cxn>
                  <a:cxn ang="0">
                    <a:pos x="26" y="62"/>
                  </a:cxn>
                  <a:cxn ang="0">
                    <a:pos x="23" y="61"/>
                  </a:cxn>
                  <a:cxn ang="0">
                    <a:pos x="660" y="457"/>
                  </a:cxn>
                  <a:cxn ang="0">
                    <a:pos x="633" y="483"/>
                  </a:cxn>
                  <a:cxn ang="0">
                    <a:pos x="649" y="468"/>
                  </a:cxn>
                </a:cxnLst>
                <a:rect l="0" t="0" r="r" b="b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90" name="Freeform 590"/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/>
                <a:ahLst/>
                <a:cxnLst>
                  <a:cxn ang="0">
                    <a:pos x="766" y="163"/>
                  </a:cxn>
                  <a:cxn ang="0">
                    <a:pos x="760" y="114"/>
                  </a:cxn>
                  <a:cxn ang="0">
                    <a:pos x="747" y="66"/>
                  </a:cxn>
                  <a:cxn ang="0">
                    <a:pos x="728" y="21"/>
                  </a:cxn>
                  <a:cxn ang="0">
                    <a:pos x="717" y="2"/>
                  </a:cxn>
                  <a:cxn ang="0">
                    <a:pos x="715" y="4"/>
                  </a:cxn>
                  <a:cxn ang="0">
                    <a:pos x="726" y="24"/>
                  </a:cxn>
                  <a:cxn ang="0">
                    <a:pos x="743" y="70"/>
                  </a:cxn>
                  <a:cxn ang="0">
                    <a:pos x="755" y="115"/>
                  </a:cxn>
                  <a:cxn ang="0">
                    <a:pos x="762" y="165"/>
                  </a:cxn>
                  <a:cxn ang="0">
                    <a:pos x="762" y="210"/>
                  </a:cxn>
                  <a:cxn ang="0">
                    <a:pos x="757" y="254"/>
                  </a:cxn>
                  <a:cxn ang="0">
                    <a:pos x="757" y="269"/>
                  </a:cxn>
                  <a:cxn ang="0">
                    <a:pos x="762" y="246"/>
                  </a:cxn>
                  <a:cxn ang="0">
                    <a:pos x="766" y="208"/>
                  </a:cxn>
                  <a:cxn ang="0">
                    <a:pos x="22" y="60"/>
                  </a:cxn>
                  <a:cxn ang="0">
                    <a:pos x="5" y="123"/>
                  </a:cxn>
                  <a:cxn ang="0">
                    <a:pos x="0" y="189"/>
                  </a:cxn>
                  <a:cxn ang="0">
                    <a:pos x="3" y="235"/>
                  </a:cxn>
                  <a:cxn ang="0">
                    <a:pos x="11" y="280"/>
                  </a:cxn>
                  <a:cxn ang="0">
                    <a:pos x="24" y="324"/>
                  </a:cxn>
                  <a:cxn ang="0">
                    <a:pos x="41" y="364"/>
                  </a:cxn>
                  <a:cxn ang="0">
                    <a:pos x="57" y="379"/>
                  </a:cxn>
                  <a:cxn ang="0">
                    <a:pos x="34" y="335"/>
                  </a:cxn>
                  <a:cxn ang="0">
                    <a:pos x="19" y="290"/>
                  </a:cxn>
                  <a:cxn ang="0">
                    <a:pos x="7" y="241"/>
                  </a:cxn>
                  <a:cxn ang="0">
                    <a:pos x="5" y="189"/>
                  </a:cxn>
                  <a:cxn ang="0">
                    <a:pos x="11" y="125"/>
                  </a:cxn>
                  <a:cxn ang="0">
                    <a:pos x="26" y="62"/>
                  </a:cxn>
                  <a:cxn ang="0">
                    <a:pos x="22" y="60"/>
                  </a:cxn>
                  <a:cxn ang="0">
                    <a:pos x="675" y="434"/>
                  </a:cxn>
                  <a:cxn ang="0">
                    <a:pos x="654" y="461"/>
                  </a:cxn>
                  <a:cxn ang="0">
                    <a:pos x="620" y="489"/>
                  </a:cxn>
                  <a:cxn ang="0">
                    <a:pos x="620" y="485"/>
                  </a:cxn>
                  <a:cxn ang="0">
                    <a:pos x="664" y="443"/>
                  </a:cxn>
                </a:cxnLst>
                <a:rect l="0" t="0" r="r" b="b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91" name="Freeform 591"/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/>
                <a:ahLst/>
                <a:cxnLst>
                  <a:cxn ang="0">
                    <a:pos x="762" y="163"/>
                  </a:cxn>
                  <a:cxn ang="0">
                    <a:pos x="756" y="113"/>
                  </a:cxn>
                  <a:cxn ang="0">
                    <a:pos x="743" y="66"/>
                  </a:cxn>
                  <a:cxn ang="0">
                    <a:pos x="724" y="21"/>
                  </a:cxn>
                  <a:cxn ang="0">
                    <a:pos x="713" y="2"/>
                  </a:cxn>
                  <a:cxn ang="0">
                    <a:pos x="713" y="2"/>
                  </a:cxn>
                  <a:cxn ang="0">
                    <a:pos x="722" y="24"/>
                  </a:cxn>
                  <a:cxn ang="0">
                    <a:pos x="739" y="68"/>
                  </a:cxn>
                  <a:cxn ang="0">
                    <a:pos x="751" y="115"/>
                  </a:cxn>
                  <a:cxn ang="0">
                    <a:pos x="756" y="163"/>
                  </a:cxn>
                  <a:cxn ang="0">
                    <a:pos x="758" y="210"/>
                  </a:cxn>
                  <a:cxn ang="0">
                    <a:pos x="753" y="256"/>
                  </a:cxn>
                  <a:cxn ang="0">
                    <a:pos x="751" y="273"/>
                  </a:cxn>
                  <a:cxn ang="0">
                    <a:pos x="758" y="248"/>
                  </a:cxn>
                  <a:cxn ang="0">
                    <a:pos x="762" y="208"/>
                  </a:cxn>
                  <a:cxn ang="0">
                    <a:pos x="22" y="58"/>
                  </a:cxn>
                  <a:cxn ang="0">
                    <a:pos x="5" y="121"/>
                  </a:cxn>
                  <a:cxn ang="0">
                    <a:pos x="0" y="187"/>
                  </a:cxn>
                  <a:cxn ang="0">
                    <a:pos x="3" y="237"/>
                  </a:cxn>
                  <a:cxn ang="0">
                    <a:pos x="13" y="282"/>
                  </a:cxn>
                  <a:cxn ang="0">
                    <a:pos x="28" y="328"/>
                  </a:cxn>
                  <a:cxn ang="0">
                    <a:pos x="47" y="369"/>
                  </a:cxn>
                  <a:cxn ang="0">
                    <a:pos x="60" y="385"/>
                  </a:cxn>
                  <a:cxn ang="0">
                    <a:pos x="38" y="341"/>
                  </a:cxn>
                  <a:cxn ang="0">
                    <a:pos x="20" y="292"/>
                  </a:cxn>
                  <a:cxn ang="0">
                    <a:pos x="9" y="240"/>
                  </a:cxn>
                  <a:cxn ang="0">
                    <a:pos x="5" y="187"/>
                  </a:cxn>
                  <a:cxn ang="0">
                    <a:pos x="11" y="123"/>
                  </a:cxn>
                  <a:cxn ang="0">
                    <a:pos x="26" y="62"/>
                  </a:cxn>
                  <a:cxn ang="0">
                    <a:pos x="22" y="58"/>
                  </a:cxn>
                  <a:cxn ang="0">
                    <a:pos x="645" y="464"/>
                  </a:cxn>
                  <a:cxn ang="0">
                    <a:pos x="681" y="421"/>
                  </a:cxn>
                  <a:cxn ang="0">
                    <a:pos x="677" y="421"/>
                  </a:cxn>
                  <a:cxn ang="0">
                    <a:pos x="652" y="449"/>
                  </a:cxn>
                  <a:cxn ang="0">
                    <a:pos x="624" y="476"/>
                  </a:cxn>
                  <a:cxn ang="0">
                    <a:pos x="591" y="500"/>
                  </a:cxn>
                  <a:cxn ang="0">
                    <a:pos x="597" y="500"/>
                  </a:cxn>
                </a:cxnLst>
                <a:rect l="0" t="0" r="r" b="b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92" name="Freeform 592"/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/>
                <a:ahLst/>
                <a:cxnLst>
                  <a:cxn ang="0">
                    <a:pos x="757" y="161"/>
                  </a:cxn>
                  <a:cxn ang="0">
                    <a:pos x="750" y="111"/>
                  </a:cxn>
                  <a:cxn ang="0">
                    <a:pos x="738" y="66"/>
                  </a:cxn>
                  <a:cxn ang="0">
                    <a:pos x="721" y="20"/>
                  </a:cxn>
                  <a:cxn ang="0">
                    <a:pos x="708" y="1"/>
                  </a:cxn>
                  <a:cxn ang="0">
                    <a:pos x="717" y="24"/>
                  </a:cxn>
                  <a:cxn ang="0">
                    <a:pos x="735" y="68"/>
                  </a:cxn>
                  <a:cxn ang="0">
                    <a:pos x="746" y="113"/>
                  </a:cxn>
                  <a:cxn ang="0">
                    <a:pos x="752" y="161"/>
                  </a:cxn>
                  <a:cxn ang="0">
                    <a:pos x="752" y="210"/>
                  </a:cxn>
                  <a:cxn ang="0">
                    <a:pos x="746" y="259"/>
                  </a:cxn>
                  <a:cxn ang="0">
                    <a:pos x="744" y="276"/>
                  </a:cxn>
                  <a:cxn ang="0">
                    <a:pos x="752" y="250"/>
                  </a:cxn>
                  <a:cxn ang="0">
                    <a:pos x="757" y="206"/>
                  </a:cxn>
                  <a:cxn ang="0">
                    <a:pos x="21" y="58"/>
                  </a:cxn>
                  <a:cxn ang="0">
                    <a:pos x="6" y="121"/>
                  </a:cxn>
                  <a:cxn ang="0">
                    <a:pos x="0" y="185"/>
                  </a:cxn>
                  <a:cxn ang="0">
                    <a:pos x="2" y="237"/>
                  </a:cxn>
                  <a:cxn ang="0">
                    <a:pos x="14" y="286"/>
                  </a:cxn>
                  <a:cxn ang="0">
                    <a:pos x="29" y="331"/>
                  </a:cxn>
                  <a:cxn ang="0">
                    <a:pos x="52" y="375"/>
                  </a:cxn>
                  <a:cxn ang="0">
                    <a:pos x="65" y="390"/>
                  </a:cxn>
                  <a:cxn ang="0">
                    <a:pos x="40" y="345"/>
                  </a:cxn>
                  <a:cxn ang="0">
                    <a:pos x="21" y="293"/>
                  </a:cxn>
                  <a:cxn ang="0">
                    <a:pos x="8" y="240"/>
                  </a:cxn>
                  <a:cxn ang="0">
                    <a:pos x="4" y="185"/>
                  </a:cxn>
                  <a:cxn ang="0">
                    <a:pos x="10" y="121"/>
                  </a:cxn>
                  <a:cxn ang="0">
                    <a:pos x="25" y="62"/>
                  </a:cxn>
                  <a:cxn ang="0">
                    <a:pos x="21" y="58"/>
                  </a:cxn>
                  <a:cxn ang="0">
                    <a:pos x="615" y="481"/>
                  </a:cxn>
                  <a:cxn ang="0">
                    <a:pos x="659" y="439"/>
                  </a:cxn>
                  <a:cxn ang="0">
                    <a:pos x="685" y="403"/>
                  </a:cxn>
                  <a:cxn ang="0">
                    <a:pos x="678" y="409"/>
                  </a:cxn>
                  <a:cxn ang="0">
                    <a:pos x="649" y="445"/>
                  </a:cxn>
                  <a:cxn ang="0">
                    <a:pos x="615" y="475"/>
                  </a:cxn>
                  <a:cxn ang="0">
                    <a:pos x="577" y="502"/>
                  </a:cxn>
                  <a:cxn ang="0">
                    <a:pos x="573" y="508"/>
                  </a:cxn>
                </a:cxnLst>
                <a:rect l="0" t="0" r="r" b="b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93" name="Freeform 593"/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/>
                <a:ahLst/>
                <a:cxnLst>
                  <a:cxn ang="0">
                    <a:pos x="751" y="158"/>
                  </a:cxn>
                  <a:cxn ang="0">
                    <a:pos x="746" y="110"/>
                  </a:cxn>
                  <a:cxn ang="0">
                    <a:pos x="734" y="63"/>
                  </a:cxn>
                  <a:cxn ang="0">
                    <a:pos x="717" y="19"/>
                  </a:cxn>
                  <a:cxn ang="0">
                    <a:pos x="704" y="2"/>
                  </a:cxn>
                  <a:cxn ang="0">
                    <a:pos x="714" y="23"/>
                  </a:cxn>
                  <a:cxn ang="0">
                    <a:pos x="731" y="67"/>
                  </a:cxn>
                  <a:cxn ang="0">
                    <a:pos x="742" y="110"/>
                  </a:cxn>
                  <a:cxn ang="0">
                    <a:pos x="748" y="158"/>
                  </a:cxn>
                  <a:cxn ang="0">
                    <a:pos x="748" y="209"/>
                  </a:cxn>
                  <a:cxn ang="0">
                    <a:pos x="740" y="264"/>
                  </a:cxn>
                  <a:cxn ang="0">
                    <a:pos x="738" y="281"/>
                  </a:cxn>
                  <a:cxn ang="0">
                    <a:pos x="748" y="251"/>
                  </a:cxn>
                  <a:cxn ang="0">
                    <a:pos x="753" y="205"/>
                  </a:cxn>
                  <a:cxn ang="0">
                    <a:pos x="21" y="57"/>
                  </a:cxn>
                  <a:cxn ang="0">
                    <a:pos x="6" y="118"/>
                  </a:cxn>
                  <a:cxn ang="0">
                    <a:pos x="0" y="182"/>
                  </a:cxn>
                  <a:cxn ang="0">
                    <a:pos x="4" y="235"/>
                  </a:cxn>
                  <a:cxn ang="0">
                    <a:pos x="15" y="287"/>
                  </a:cxn>
                  <a:cxn ang="0">
                    <a:pos x="33" y="336"/>
                  </a:cxn>
                  <a:cxn ang="0">
                    <a:pos x="55" y="380"/>
                  </a:cxn>
                  <a:cxn ang="0">
                    <a:pos x="72" y="395"/>
                  </a:cxn>
                  <a:cxn ang="0">
                    <a:pos x="44" y="347"/>
                  </a:cxn>
                  <a:cxn ang="0">
                    <a:pos x="23" y="296"/>
                  </a:cxn>
                  <a:cxn ang="0">
                    <a:pos x="10" y="241"/>
                  </a:cxn>
                  <a:cxn ang="0">
                    <a:pos x="4" y="182"/>
                  </a:cxn>
                  <a:cxn ang="0">
                    <a:pos x="10" y="120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86" y="495"/>
                  </a:cxn>
                  <a:cxn ang="0">
                    <a:pos x="619" y="471"/>
                  </a:cxn>
                  <a:cxn ang="0">
                    <a:pos x="647" y="444"/>
                  </a:cxn>
                  <a:cxn ang="0">
                    <a:pos x="672" y="416"/>
                  </a:cxn>
                  <a:cxn ang="0">
                    <a:pos x="689" y="389"/>
                  </a:cxn>
                  <a:cxn ang="0">
                    <a:pos x="679" y="399"/>
                  </a:cxn>
                  <a:cxn ang="0">
                    <a:pos x="645" y="438"/>
                  </a:cxn>
                  <a:cxn ang="0">
                    <a:pos x="607" y="474"/>
                  </a:cxn>
                  <a:cxn ang="0">
                    <a:pos x="564" y="505"/>
                  </a:cxn>
                  <a:cxn ang="0">
                    <a:pos x="556" y="510"/>
                  </a:cxn>
                </a:cxnLst>
                <a:rect l="0" t="0" r="r" b="b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94" name="Freeform 594"/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/>
                <a:ahLst/>
                <a:cxnLst>
                  <a:cxn ang="0">
                    <a:pos x="748" y="156"/>
                  </a:cxn>
                  <a:cxn ang="0">
                    <a:pos x="742" y="108"/>
                  </a:cxn>
                  <a:cxn ang="0">
                    <a:pos x="731" y="63"/>
                  </a:cxn>
                  <a:cxn ang="0">
                    <a:pos x="713" y="19"/>
                  </a:cxn>
                  <a:cxn ang="0">
                    <a:pos x="702" y="0"/>
                  </a:cxn>
                  <a:cxn ang="0">
                    <a:pos x="700" y="2"/>
                  </a:cxn>
                  <a:cxn ang="0">
                    <a:pos x="710" y="23"/>
                  </a:cxn>
                  <a:cxn ang="0">
                    <a:pos x="727" y="65"/>
                  </a:cxn>
                  <a:cxn ang="0">
                    <a:pos x="738" y="110"/>
                  </a:cxn>
                  <a:cxn ang="0">
                    <a:pos x="744" y="156"/>
                  </a:cxn>
                  <a:cxn ang="0">
                    <a:pos x="744" y="211"/>
                  </a:cxn>
                  <a:cxn ang="0">
                    <a:pos x="734" y="269"/>
                  </a:cxn>
                  <a:cxn ang="0">
                    <a:pos x="731" y="288"/>
                  </a:cxn>
                  <a:cxn ang="0">
                    <a:pos x="742" y="254"/>
                  </a:cxn>
                  <a:cxn ang="0">
                    <a:pos x="748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80"/>
                  </a:cxn>
                  <a:cxn ang="0">
                    <a:pos x="4" y="235"/>
                  </a:cxn>
                  <a:cxn ang="0">
                    <a:pos x="17" y="288"/>
                  </a:cxn>
                  <a:cxn ang="0">
                    <a:pos x="36" y="340"/>
                  </a:cxn>
                  <a:cxn ang="0">
                    <a:pos x="61" y="385"/>
                  </a:cxn>
                  <a:cxn ang="0">
                    <a:pos x="78" y="400"/>
                  </a:cxn>
                  <a:cxn ang="0">
                    <a:pos x="48" y="353"/>
                  </a:cxn>
                  <a:cxn ang="0">
                    <a:pos x="25" y="298"/>
                  </a:cxn>
                  <a:cxn ang="0">
                    <a:pos x="10" y="241"/>
                  </a:cxn>
                  <a:cxn ang="0">
                    <a:pos x="4" y="180"/>
                  </a:cxn>
                  <a:cxn ang="0">
                    <a:pos x="10" y="118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73" y="497"/>
                  </a:cxn>
                  <a:cxn ang="0">
                    <a:pos x="611" y="470"/>
                  </a:cxn>
                  <a:cxn ang="0">
                    <a:pos x="645" y="440"/>
                  </a:cxn>
                  <a:cxn ang="0">
                    <a:pos x="674" y="404"/>
                  </a:cxn>
                  <a:cxn ang="0">
                    <a:pos x="691" y="376"/>
                  </a:cxn>
                  <a:cxn ang="0">
                    <a:pos x="679" y="389"/>
                  </a:cxn>
                  <a:cxn ang="0">
                    <a:pos x="643" y="434"/>
                  </a:cxn>
                  <a:cxn ang="0">
                    <a:pos x="600" y="474"/>
                  </a:cxn>
                  <a:cxn ang="0">
                    <a:pos x="550" y="506"/>
                  </a:cxn>
                  <a:cxn ang="0">
                    <a:pos x="537" y="514"/>
                  </a:cxn>
                </a:cxnLst>
                <a:rect l="0" t="0" r="r" b="b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95" name="Freeform 595"/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/>
                <a:ahLst/>
                <a:cxnLst>
                  <a:cxn ang="0">
                    <a:pos x="744" y="154"/>
                  </a:cxn>
                  <a:cxn ang="0">
                    <a:pos x="738" y="106"/>
                  </a:cxn>
                  <a:cxn ang="0">
                    <a:pos x="727" y="63"/>
                  </a:cxn>
                  <a:cxn ang="0">
                    <a:pos x="710" y="19"/>
                  </a:cxn>
                  <a:cxn ang="0">
                    <a:pos x="698" y="0"/>
                  </a:cxn>
                  <a:cxn ang="0">
                    <a:pos x="698" y="0"/>
                  </a:cxn>
                  <a:cxn ang="0">
                    <a:pos x="706" y="23"/>
                  </a:cxn>
                  <a:cxn ang="0">
                    <a:pos x="723" y="65"/>
                  </a:cxn>
                  <a:cxn ang="0">
                    <a:pos x="734" y="108"/>
                  </a:cxn>
                  <a:cxn ang="0">
                    <a:pos x="740" y="154"/>
                  </a:cxn>
                  <a:cxn ang="0">
                    <a:pos x="738" y="211"/>
                  </a:cxn>
                  <a:cxn ang="0">
                    <a:pos x="727" y="275"/>
                  </a:cxn>
                  <a:cxn ang="0">
                    <a:pos x="717" y="305"/>
                  </a:cxn>
                  <a:cxn ang="0">
                    <a:pos x="723" y="296"/>
                  </a:cxn>
                  <a:cxn ang="0">
                    <a:pos x="736" y="260"/>
                  </a:cxn>
                  <a:cxn ang="0">
                    <a:pos x="744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78"/>
                  </a:cxn>
                  <a:cxn ang="0">
                    <a:pos x="6" y="237"/>
                  </a:cxn>
                  <a:cxn ang="0">
                    <a:pos x="19" y="292"/>
                  </a:cxn>
                  <a:cxn ang="0">
                    <a:pos x="40" y="343"/>
                  </a:cxn>
                  <a:cxn ang="0">
                    <a:pos x="68" y="391"/>
                  </a:cxn>
                  <a:cxn ang="0">
                    <a:pos x="85" y="408"/>
                  </a:cxn>
                  <a:cxn ang="0">
                    <a:pos x="51" y="357"/>
                  </a:cxn>
                  <a:cxn ang="0">
                    <a:pos x="27" y="302"/>
                  </a:cxn>
                  <a:cxn ang="0">
                    <a:pos x="11" y="241"/>
                  </a:cxn>
                  <a:cxn ang="0">
                    <a:pos x="6" y="178"/>
                  </a:cxn>
                  <a:cxn ang="0">
                    <a:pos x="10" y="118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60" y="501"/>
                  </a:cxn>
                  <a:cxn ang="0">
                    <a:pos x="603" y="470"/>
                  </a:cxn>
                  <a:cxn ang="0">
                    <a:pos x="641" y="434"/>
                  </a:cxn>
                  <a:cxn ang="0">
                    <a:pos x="675" y="395"/>
                  </a:cxn>
                  <a:cxn ang="0">
                    <a:pos x="692" y="362"/>
                  </a:cxn>
                  <a:cxn ang="0">
                    <a:pos x="679" y="381"/>
                  </a:cxn>
                  <a:cxn ang="0">
                    <a:pos x="639" y="431"/>
                  </a:cxn>
                  <a:cxn ang="0">
                    <a:pos x="592" y="474"/>
                  </a:cxn>
                  <a:cxn ang="0">
                    <a:pos x="537" y="506"/>
                  </a:cxn>
                  <a:cxn ang="0">
                    <a:pos x="522" y="516"/>
                  </a:cxn>
                </a:cxnLst>
                <a:rect l="0" t="0" r="r" b="b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96" name="Freeform 596"/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/>
                <a:ahLst/>
                <a:cxnLst>
                  <a:cxn ang="0">
                    <a:pos x="740" y="152"/>
                  </a:cxn>
                  <a:cxn ang="0">
                    <a:pos x="734" y="106"/>
                  </a:cxn>
                  <a:cxn ang="0">
                    <a:pos x="723" y="61"/>
                  </a:cxn>
                  <a:cxn ang="0">
                    <a:pos x="706" y="19"/>
                  </a:cxn>
                  <a:cxn ang="0">
                    <a:pos x="694" y="0"/>
                  </a:cxn>
                  <a:cxn ang="0">
                    <a:pos x="702" y="23"/>
                  </a:cxn>
                  <a:cxn ang="0">
                    <a:pos x="719" y="64"/>
                  </a:cxn>
                  <a:cxn ang="0">
                    <a:pos x="728" y="108"/>
                  </a:cxn>
                  <a:cxn ang="0">
                    <a:pos x="734" y="154"/>
                  </a:cxn>
                  <a:cxn ang="0">
                    <a:pos x="734" y="207"/>
                  </a:cxn>
                  <a:cxn ang="0">
                    <a:pos x="725" y="267"/>
                  </a:cxn>
                  <a:cxn ang="0">
                    <a:pos x="715" y="300"/>
                  </a:cxn>
                  <a:cxn ang="0">
                    <a:pos x="719" y="300"/>
                  </a:cxn>
                  <a:cxn ang="0">
                    <a:pos x="730" y="265"/>
                  </a:cxn>
                  <a:cxn ang="0">
                    <a:pos x="740" y="207"/>
                  </a:cxn>
                  <a:cxn ang="0">
                    <a:pos x="21" y="57"/>
                  </a:cxn>
                  <a:cxn ang="0">
                    <a:pos x="6" y="114"/>
                  </a:cxn>
                  <a:cxn ang="0">
                    <a:pos x="0" y="176"/>
                  </a:cxn>
                  <a:cxn ang="0">
                    <a:pos x="6" y="237"/>
                  </a:cxn>
                  <a:cxn ang="0">
                    <a:pos x="21" y="294"/>
                  </a:cxn>
                  <a:cxn ang="0">
                    <a:pos x="44" y="349"/>
                  </a:cxn>
                  <a:cxn ang="0">
                    <a:pos x="74" y="396"/>
                  </a:cxn>
                  <a:cxn ang="0">
                    <a:pos x="93" y="413"/>
                  </a:cxn>
                  <a:cxn ang="0">
                    <a:pos x="57" y="362"/>
                  </a:cxn>
                  <a:cxn ang="0">
                    <a:pos x="28" y="305"/>
                  </a:cxn>
                  <a:cxn ang="0">
                    <a:pos x="11" y="243"/>
                  </a:cxn>
                  <a:cxn ang="0">
                    <a:pos x="6" y="176"/>
                  </a:cxn>
                  <a:cxn ang="0">
                    <a:pos x="9" y="116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46" y="502"/>
                  </a:cxn>
                  <a:cxn ang="0">
                    <a:pos x="596" y="470"/>
                  </a:cxn>
                  <a:cxn ang="0">
                    <a:pos x="639" y="430"/>
                  </a:cxn>
                  <a:cxn ang="0">
                    <a:pos x="675" y="385"/>
                  </a:cxn>
                  <a:cxn ang="0">
                    <a:pos x="694" y="351"/>
                  </a:cxn>
                  <a:cxn ang="0">
                    <a:pos x="679" y="374"/>
                  </a:cxn>
                  <a:cxn ang="0">
                    <a:pos x="635" y="427"/>
                  </a:cxn>
                  <a:cxn ang="0">
                    <a:pos x="584" y="472"/>
                  </a:cxn>
                  <a:cxn ang="0">
                    <a:pos x="524" y="508"/>
                  </a:cxn>
                  <a:cxn ang="0">
                    <a:pos x="505" y="518"/>
                  </a:cxn>
                </a:cxnLst>
                <a:rect l="0" t="0" r="r" b="b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97" name="Freeform 597"/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/>
                <a:ahLst/>
                <a:cxnLst>
                  <a:cxn ang="0">
                    <a:pos x="734" y="152"/>
                  </a:cxn>
                  <a:cxn ang="0">
                    <a:pos x="728" y="106"/>
                  </a:cxn>
                  <a:cxn ang="0">
                    <a:pos x="717" y="63"/>
                  </a:cxn>
                  <a:cxn ang="0">
                    <a:pos x="700" y="21"/>
                  </a:cxn>
                  <a:cxn ang="0">
                    <a:pos x="688" y="2"/>
                  </a:cxn>
                  <a:cxn ang="0">
                    <a:pos x="696" y="25"/>
                  </a:cxn>
                  <a:cxn ang="0">
                    <a:pos x="711" y="64"/>
                  </a:cxn>
                  <a:cxn ang="0">
                    <a:pos x="723" y="108"/>
                  </a:cxn>
                  <a:cxn ang="0">
                    <a:pos x="728" y="154"/>
                  </a:cxn>
                  <a:cxn ang="0">
                    <a:pos x="728" y="205"/>
                  </a:cxn>
                  <a:cxn ang="0">
                    <a:pos x="719" y="262"/>
                  </a:cxn>
                  <a:cxn ang="0">
                    <a:pos x="711" y="296"/>
                  </a:cxn>
                  <a:cxn ang="0">
                    <a:pos x="721" y="273"/>
                  </a:cxn>
                  <a:cxn ang="0">
                    <a:pos x="732" y="209"/>
                  </a:cxn>
                  <a:cxn ang="0">
                    <a:pos x="19" y="57"/>
                  </a:cxn>
                  <a:cxn ang="0">
                    <a:pos x="4" y="116"/>
                  </a:cxn>
                  <a:cxn ang="0">
                    <a:pos x="0" y="176"/>
                  </a:cxn>
                  <a:cxn ang="0">
                    <a:pos x="5" y="239"/>
                  </a:cxn>
                  <a:cxn ang="0">
                    <a:pos x="21" y="300"/>
                  </a:cxn>
                  <a:cxn ang="0">
                    <a:pos x="45" y="355"/>
                  </a:cxn>
                  <a:cxn ang="0">
                    <a:pos x="79" y="406"/>
                  </a:cxn>
                  <a:cxn ang="0">
                    <a:pos x="98" y="421"/>
                  </a:cxn>
                  <a:cxn ang="0">
                    <a:pos x="59" y="370"/>
                  </a:cxn>
                  <a:cxn ang="0">
                    <a:pos x="28" y="309"/>
                  </a:cxn>
                  <a:cxn ang="0">
                    <a:pos x="11" y="245"/>
                  </a:cxn>
                  <a:cxn ang="0">
                    <a:pos x="4" y="176"/>
                  </a:cxn>
                  <a:cxn ang="0">
                    <a:pos x="9" y="118"/>
                  </a:cxn>
                  <a:cxn ang="0">
                    <a:pos x="23" y="61"/>
                  </a:cxn>
                  <a:cxn ang="0">
                    <a:pos x="19" y="57"/>
                  </a:cxn>
                  <a:cxn ang="0">
                    <a:pos x="531" y="504"/>
                  </a:cxn>
                  <a:cxn ang="0">
                    <a:pos x="586" y="472"/>
                  </a:cxn>
                  <a:cxn ang="0">
                    <a:pos x="633" y="429"/>
                  </a:cxn>
                  <a:cxn ang="0">
                    <a:pos x="673" y="379"/>
                  </a:cxn>
                  <a:cxn ang="0">
                    <a:pos x="692" y="343"/>
                  </a:cxn>
                  <a:cxn ang="0">
                    <a:pos x="685" y="351"/>
                  </a:cxn>
                  <a:cxn ang="0">
                    <a:pos x="666" y="383"/>
                  </a:cxn>
                  <a:cxn ang="0">
                    <a:pos x="643" y="411"/>
                  </a:cxn>
                  <a:cxn ang="0">
                    <a:pos x="616" y="438"/>
                  </a:cxn>
                  <a:cxn ang="0">
                    <a:pos x="588" y="463"/>
                  </a:cxn>
                  <a:cxn ang="0">
                    <a:pos x="557" y="485"/>
                  </a:cxn>
                  <a:cxn ang="0">
                    <a:pos x="525" y="502"/>
                  </a:cxn>
                  <a:cxn ang="0">
                    <a:pos x="489" y="518"/>
                  </a:cxn>
                  <a:cxn ang="0">
                    <a:pos x="487" y="521"/>
                  </a:cxn>
                </a:cxnLst>
                <a:rect l="0" t="0" r="r" b="b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98" name="Freeform 598"/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/>
                <a:ahLst/>
                <a:cxnLst>
                  <a:cxn ang="0">
                    <a:pos x="728" y="152"/>
                  </a:cxn>
                  <a:cxn ang="0">
                    <a:pos x="722" y="106"/>
                  </a:cxn>
                  <a:cxn ang="0">
                    <a:pos x="713" y="62"/>
                  </a:cxn>
                  <a:cxn ang="0">
                    <a:pos x="696" y="21"/>
                  </a:cxn>
                  <a:cxn ang="0">
                    <a:pos x="684" y="2"/>
                  </a:cxn>
                  <a:cxn ang="0">
                    <a:pos x="683" y="4"/>
                  </a:cxn>
                  <a:cxn ang="0">
                    <a:pos x="692" y="25"/>
                  </a:cxn>
                  <a:cxn ang="0">
                    <a:pos x="707" y="64"/>
                  </a:cxn>
                  <a:cxn ang="0">
                    <a:pos x="719" y="106"/>
                  </a:cxn>
                  <a:cxn ang="0">
                    <a:pos x="724" y="152"/>
                  </a:cxn>
                  <a:cxn ang="0">
                    <a:pos x="724" y="201"/>
                  </a:cxn>
                  <a:cxn ang="0">
                    <a:pos x="717" y="256"/>
                  </a:cxn>
                  <a:cxn ang="0">
                    <a:pos x="709" y="288"/>
                  </a:cxn>
                  <a:cxn ang="0">
                    <a:pos x="719" y="265"/>
                  </a:cxn>
                  <a:cxn ang="0">
                    <a:pos x="728" y="205"/>
                  </a:cxn>
                  <a:cxn ang="0">
                    <a:pos x="19" y="57"/>
                  </a:cxn>
                  <a:cxn ang="0">
                    <a:pos x="3" y="114"/>
                  </a:cxn>
                  <a:cxn ang="0">
                    <a:pos x="0" y="174"/>
                  </a:cxn>
                  <a:cxn ang="0">
                    <a:pos x="5" y="241"/>
                  </a:cxn>
                  <a:cxn ang="0">
                    <a:pos x="22" y="303"/>
                  </a:cxn>
                  <a:cxn ang="0">
                    <a:pos x="51" y="360"/>
                  </a:cxn>
                  <a:cxn ang="0">
                    <a:pos x="87" y="411"/>
                  </a:cxn>
                  <a:cxn ang="0">
                    <a:pos x="106" y="425"/>
                  </a:cxn>
                  <a:cxn ang="0">
                    <a:pos x="108" y="427"/>
                  </a:cxn>
                  <a:cxn ang="0">
                    <a:pos x="64" y="373"/>
                  </a:cxn>
                  <a:cxn ang="0">
                    <a:pos x="32" y="313"/>
                  </a:cxn>
                  <a:cxn ang="0">
                    <a:pos x="11" y="246"/>
                  </a:cxn>
                  <a:cxn ang="0">
                    <a:pos x="3" y="174"/>
                  </a:cxn>
                  <a:cxn ang="0">
                    <a:pos x="9" y="116"/>
                  </a:cxn>
                  <a:cxn ang="0">
                    <a:pos x="22" y="61"/>
                  </a:cxn>
                  <a:cxn ang="0">
                    <a:pos x="19" y="57"/>
                  </a:cxn>
                  <a:cxn ang="0">
                    <a:pos x="518" y="506"/>
                  </a:cxn>
                  <a:cxn ang="0">
                    <a:pos x="578" y="470"/>
                  </a:cxn>
                  <a:cxn ang="0">
                    <a:pos x="629" y="425"/>
                  </a:cxn>
                  <a:cxn ang="0">
                    <a:pos x="673" y="372"/>
                  </a:cxn>
                  <a:cxn ang="0">
                    <a:pos x="692" y="332"/>
                  </a:cxn>
                  <a:cxn ang="0">
                    <a:pos x="684" y="341"/>
                  </a:cxn>
                  <a:cxn ang="0">
                    <a:pos x="664" y="375"/>
                  </a:cxn>
                  <a:cxn ang="0">
                    <a:pos x="639" y="408"/>
                  </a:cxn>
                  <a:cxn ang="0">
                    <a:pos x="612" y="436"/>
                  </a:cxn>
                  <a:cxn ang="0">
                    <a:pos x="582" y="463"/>
                  </a:cxn>
                  <a:cxn ang="0">
                    <a:pos x="548" y="483"/>
                  </a:cxn>
                  <a:cxn ang="0">
                    <a:pos x="514" y="502"/>
                  </a:cxn>
                  <a:cxn ang="0">
                    <a:pos x="476" y="518"/>
                  </a:cxn>
                  <a:cxn ang="0">
                    <a:pos x="470" y="521"/>
                  </a:cxn>
                </a:cxnLst>
                <a:rect l="0" t="0" r="r" b="b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99" name="Freeform 599"/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/>
                <a:ahLst/>
                <a:cxnLst>
                  <a:cxn ang="0">
                    <a:pos x="724" y="150"/>
                  </a:cxn>
                  <a:cxn ang="0">
                    <a:pos x="719" y="104"/>
                  </a:cxn>
                  <a:cxn ang="0">
                    <a:pos x="707" y="60"/>
                  </a:cxn>
                  <a:cxn ang="0">
                    <a:pos x="692" y="21"/>
                  </a:cxn>
                  <a:cxn ang="0">
                    <a:pos x="682" y="2"/>
                  </a:cxn>
                  <a:cxn ang="0">
                    <a:pos x="681" y="4"/>
                  </a:cxn>
                  <a:cxn ang="0">
                    <a:pos x="688" y="23"/>
                  </a:cxn>
                  <a:cxn ang="0">
                    <a:pos x="703" y="62"/>
                  </a:cxn>
                  <a:cxn ang="0">
                    <a:pos x="715" y="106"/>
                  </a:cxn>
                  <a:cxn ang="0">
                    <a:pos x="720" y="150"/>
                  </a:cxn>
                  <a:cxn ang="0">
                    <a:pos x="720" y="197"/>
                  </a:cxn>
                  <a:cxn ang="0">
                    <a:pos x="713" y="248"/>
                  </a:cxn>
                  <a:cxn ang="0">
                    <a:pos x="707" y="279"/>
                  </a:cxn>
                  <a:cxn ang="0">
                    <a:pos x="715" y="258"/>
                  </a:cxn>
                  <a:cxn ang="0">
                    <a:pos x="724" y="201"/>
                  </a:cxn>
                  <a:cxn ang="0">
                    <a:pos x="19" y="57"/>
                  </a:cxn>
                  <a:cxn ang="0">
                    <a:pos x="5" y="114"/>
                  </a:cxn>
                  <a:cxn ang="0">
                    <a:pos x="0" y="172"/>
                  </a:cxn>
                  <a:cxn ang="0">
                    <a:pos x="7" y="241"/>
                  </a:cxn>
                  <a:cxn ang="0">
                    <a:pos x="24" y="305"/>
                  </a:cxn>
                  <a:cxn ang="0">
                    <a:pos x="55" y="366"/>
                  </a:cxn>
                  <a:cxn ang="0">
                    <a:pos x="94" y="417"/>
                  </a:cxn>
                  <a:cxn ang="0">
                    <a:pos x="104" y="423"/>
                  </a:cxn>
                  <a:cxn ang="0">
                    <a:pos x="117" y="434"/>
                  </a:cxn>
                  <a:cxn ang="0">
                    <a:pos x="70" y="379"/>
                  </a:cxn>
                  <a:cxn ang="0">
                    <a:pos x="36" y="316"/>
                  </a:cxn>
                  <a:cxn ang="0">
                    <a:pos x="13" y="246"/>
                  </a:cxn>
                  <a:cxn ang="0">
                    <a:pos x="7" y="210"/>
                  </a:cxn>
                  <a:cxn ang="0">
                    <a:pos x="3" y="172"/>
                  </a:cxn>
                  <a:cxn ang="0">
                    <a:pos x="9" y="114"/>
                  </a:cxn>
                  <a:cxn ang="0">
                    <a:pos x="22" y="60"/>
                  </a:cxn>
                  <a:cxn ang="0">
                    <a:pos x="19" y="57"/>
                  </a:cxn>
                  <a:cxn ang="0">
                    <a:pos x="485" y="514"/>
                  </a:cxn>
                  <a:cxn ang="0">
                    <a:pos x="521" y="498"/>
                  </a:cxn>
                  <a:cxn ang="0">
                    <a:pos x="553" y="481"/>
                  </a:cxn>
                  <a:cxn ang="0">
                    <a:pos x="584" y="459"/>
                  </a:cxn>
                  <a:cxn ang="0">
                    <a:pos x="612" y="434"/>
                  </a:cxn>
                  <a:cxn ang="0">
                    <a:pos x="639" y="407"/>
                  </a:cxn>
                  <a:cxn ang="0">
                    <a:pos x="662" y="379"/>
                  </a:cxn>
                  <a:cxn ang="0">
                    <a:pos x="681" y="347"/>
                  </a:cxn>
                  <a:cxn ang="0">
                    <a:pos x="690" y="322"/>
                  </a:cxn>
                  <a:cxn ang="0">
                    <a:pos x="692" y="315"/>
                  </a:cxn>
                  <a:cxn ang="0">
                    <a:pos x="682" y="334"/>
                  </a:cxn>
                  <a:cxn ang="0">
                    <a:pos x="662" y="370"/>
                  </a:cxn>
                  <a:cxn ang="0">
                    <a:pos x="635" y="404"/>
                  </a:cxn>
                  <a:cxn ang="0">
                    <a:pos x="607" y="434"/>
                  </a:cxn>
                  <a:cxn ang="0">
                    <a:pos x="574" y="461"/>
                  </a:cxn>
                  <a:cxn ang="0">
                    <a:pos x="538" y="483"/>
                  </a:cxn>
                  <a:cxn ang="0">
                    <a:pos x="500" y="502"/>
                  </a:cxn>
                  <a:cxn ang="0">
                    <a:pos x="461" y="517"/>
                  </a:cxn>
                  <a:cxn ang="0">
                    <a:pos x="453" y="521"/>
                  </a:cxn>
                </a:cxnLst>
                <a:rect l="0" t="0" r="r" b="b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00" name="Freeform 600"/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/>
                <a:ahLst/>
                <a:cxnLst>
                  <a:cxn ang="0">
                    <a:pos x="721" y="148"/>
                  </a:cxn>
                  <a:cxn ang="0">
                    <a:pos x="716" y="102"/>
                  </a:cxn>
                  <a:cxn ang="0">
                    <a:pos x="704" y="60"/>
                  </a:cxn>
                  <a:cxn ang="0">
                    <a:pos x="689" y="21"/>
                  </a:cxn>
                  <a:cxn ang="0">
                    <a:pos x="678" y="2"/>
                  </a:cxn>
                  <a:cxn ang="0">
                    <a:pos x="685" y="22"/>
                  </a:cxn>
                  <a:cxn ang="0">
                    <a:pos x="700" y="62"/>
                  </a:cxn>
                  <a:cxn ang="0">
                    <a:pos x="712" y="104"/>
                  </a:cxn>
                  <a:cxn ang="0">
                    <a:pos x="718" y="148"/>
                  </a:cxn>
                  <a:cxn ang="0">
                    <a:pos x="718" y="195"/>
                  </a:cxn>
                  <a:cxn ang="0">
                    <a:pos x="710" y="241"/>
                  </a:cxn>
                  <a:cxn ang="0">
                    <a:pos x="706" y="271"/>
                  </a:cxn>
                  <a:cxn ang="0">
                    <a:pos x="714" y="252"/>
                  </a:cxn>
                  <a:cxn ang="0">
                    <a:pos x="721" y="197"/>
                  </a:cxn>
                  <a:cxn ang="0">
                    <a:pos x="19" y="57"/>
                  </a:cxn>
                  <a:cxn ang="0">
                    <a:pos x="6" y="112"/>
                  </a:cxn>
                  <a:cxn ang="0">
                    <a:pos x="0" y="170"/>
                  </a:cxn>
                  <a:cxn ang="0">
                    <a:pos x="8" y="242"/>
                  </a:cxn>
                  <a:cxn ang="0">
                    <a:pos x="29" y="309"/>
                  </a:cxn>
                  <a:cxn ang="0">
                    <a:pos x="61" y="369"/>
                  </a:cxn>
                  <a:cxn ang="0">
                    <a:pos x="105" y="423"/>
                  </a:cxn>
                  <a:cxn ang="0">
                    <a:pos x="128" y="440"/>
                  </a:cxn>
                  <a:cxn ang="0">
                    <a:pos x="101" y="413"/>
                  </a:cxn>
                  <a:cxn ang="0">
                    <a:pos x="78" y="385"/>
                  </a:cxn>
                  <a:cxn ang="0">
                    <a:pos x="57" y="354"/>
                  </a:cxn>
                  <a:cxn ang="0">
                    <a:pos x="38" y="320"/>
                  </a:cxn>
                  <a:cxn ang="0">
                    <a:pos x="25" y="286"/>
                  </a:cxn>
                  <a:cxn ang="0">
                    <a:pos x="14" y="248"/>
                  </a:cxn>
                  <a:cxn ang="0">
                    <a:pos x="8" y="210"/>
                  </a:cxn>
                  <a:cxn ang="0">
                    <a:pos x="6" y="170"/>
                  </a:cxn>
                  <a:cxn ang="0">
                    <a:pos x="10" y="113"/>
                  </a:cxn>
                  <a:cxn ang="0">
                    <a:pos x="23" y="58"/>
                  </a:cxn>
                  <a:cxn ang="0">
                    <a:pos x="19" y="57"/>
                  </a:cxn>
                  <a:cxn ang="0">
                    <a:pos x="473" y="514"/>
                  </a:cxn>
                  <a:cxn ang="0">
                    <a:pos x="511" y="498"/>
                  </a:cxn>
                  <a:cxn ang="0">
                    <a:pos x="545" y="479"/>
                  </a:cxn>
                  <a:cxn ang="0">
                    <a:pos x="579" y="459"/>
                  </a:cxn>
                  <a:cxn ang="0">
                    <a:pos x="609" y="432"/>
                  </a:cxn>
                  <a:cxn ang="0">
                    <a:pos x="636" y="404"/>
                  </a:cxn>
                  <a:cxn ang="0">
                    <a:pos x="661" y="371"/>
                  </a:cxn>
                  <a:cxn ang="0">
                    <a:pos x="681" y="337"/>
                  </a:cxn>
                  <a:cxn ang="0">
                    <a:pos x="691" y="316"/>
                  </a:cxn>
                  <a:cxn ang="0">
                    <a:pos x="691" y="309"/>
                  </a:cxn>
                  <a:cxn ang="0">
                    <a:pos x="681" y="324"/>
                  </a:cxn>
                  <a:cxn ang="0">
                    <a:pos x="661" y="364"/>
                  </a:cxn>
                  <a:cxn ang="0">
                    <a:pos x="634" y="400"/>
                  </a:cxn>
                  <a:cxn ang="0">
                    <a:pos x="602" y="432"/>
                  </a:cxn>
                  <a:cxn ang="0">
                    <a:pos x="568" y="460"/>
                  </a:cxn>
                  <a:cxn ang="0">
                    <a:pos x="530" y="483"/>
                  </a:cxn>
                  <a:cxn ang="0">
                    <a:pos x="488" y="502"/>
                  </a:cxn>
                  <a:cxn ang="0">
                    <a:pos x="444" y="515"/>
                  </a:cxn>
                  <a:cxn ang="0">
                    <a:pos x="437" y="521"/>
                  </a:cxn>
                </a:cxnLst>
                <a:rect l="0" t="0" r="r" b="b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01" name="Freeform 601"/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/>
                <a:ahLst/>
                <a:cxnLst>
                  <a:cxn ang="0">
                    <a:pos x="717" y="146"/>
                  </a:cxn>
                  <a:cxn ang="0">
                    <a:pos x="712" y="102"/>
                  </a:cxn>
                  <a:cxn ang="0">
                    <a:pos x="700" y="58"/>
                  </a:cxn>
                  <a:cxn ang="0">
                    <a:pos x="685" y="19"/>
                  </a:cxn>
                  <a:cxn ang="0">
                    <a:pos x="674" y="2"/>
                  </a:cxn>
                  <a:cxn ang="0">
                    <a:pos x="681" y="22"/>
                  </a:cxn>
                  <a:cxn ang="0">
                    <a:pos x="697" y="62"/>
                  </a:cxn>
                  <a:cxn ang="0">
                    <a:pos x="708" y="102"/>
                  </a:cxn>
                  <a:cxn ang="0">
                    <a:pos x="712" y="146"/>
                  </a:cxn>
                  <a:cxn ang="0">
                    <a:pos x="712" y="191"/>
                  </a:cxn>
                  <a:cxn ang="0">
                    <a:pos x="708" y="235"/>
                  </a:cxn>
                  <a:cxn ang="0">
                    <a:pos x="702" y="261"/>
                  </a:cxn>
                  <a:cxn ang="0">
                    <a:pos x="710" y="244"/>
                  </a:cxn>
                  <a:cxn ang="0">
                    <a:pos x="717" y="193"/>
                  </a:cxn>
                  <a:cxn ang="0">
                    <a:pos x="19" y="56"/>
                  </a:cxn>
                  <a:cxn ang="0">
                    <a:pos x="6" y="110"/>
                  </a:cxn>
                  <a:cxn ang="0">
                    <a:pos x="0" y="168"/>
                  </a:cxn>
                  <a:cxn ang="0">
                    <a:pos x="4" y="206"/>
                  </a:cxn>
                  <a:cxn ang="0">
                    <a:pos x="10" y="242"/>
                  </a:cxn>
                  <a:cxn ang="0">
                    <a:pos x="33" y="312"/>
                  </a:cxn>
                  <a:cxn ang="0">
                    <a:pos x="67" y="375"/>
                  </a:cxn>
                  <a:cxn ang="0">
                    <a:pos x="114" y="430"/>
                  </a:cxn>
                  <a:cxn ang="0">
                    <a:pos x="139" y="445"/>
                  </a:cxn>
                  <a:cxn ang="0">
                    <a:pos x="110" y="419"/>
                  </a:cxn>
                  <a:cxn ang="0">
                    <a:pos x="84" y="390"/>
                  </a:cxn>
                  <a:cxn ang="0">
                    <a:pos x="61" y="358"/>
                  </a:cxn>
                  <a:cxn ang="0">
                    <a:pos x="42" y="324"/>
                  </a:cxn>
                  <a:cxn ang="0">
                    <a:pos x="27" y="288"/>
                  </a:cxn>
                  <a:cxn ang="0">
                    <a:pos x="16" y="250"/>
                  </a:cxn>
                  <a:cxn ang="0">
                    <a:pos x="8" y="210"/>
                  </a:cxn>
                  <a:cxn ang="0">
                    <a:pos x="6" y="168"/>
                  </a:cxn>
                  <a:cxn ang="0">
                    <a:pos x="10" y="111"/>
                  </a:cxn>
                  <a:cxn ang="0">
                    <a:pos x="23" y="58"/>
                  </a:cxn>
                  <a:cxn ang="0">
                    <a:pos x="19" y="56"/>
                  </a:cxn>
                  <a:cxn ang="0">
                    <a:pos x="458" y="513"/>
                  </a:cxn>
                  <a:cxn ang="0">
                    <a:pos x="497" y="498"/>
                  </a:cxn>
                  <a:cxn ang="0">
                    <a:pos x="535" y="479"/>
                  </a:cxn>
                  <a:cxn ang="0">
                    <a:pos x="571" y="457"/>
                  </a:cxn>
                  <a:cxn ang="0">
                    <a:pos x="604" y="430"/>
                  </a:cxn>
                  <a:cxn ang="0">
                    <a:pos x="632" y="400"/>
                  </a:cxn>
                  <a:cxn ang="0">
                    <a:pos x="659" y="366"/>
                  </a:cxn>
                  <a:cxn ang="0">
                    <a:pos x="679" y="330"/>
                  </a:cxn>
                  <a:cxn ang="0">
                    <a:pos x="689" y="301"/>
                  </a:cxn>
                  <a:cxn ang="0">
                    <a:pos x="681" y="314"/>
                  </a:cxn>
                  <a:cxn ang="0">
                    <a:pos x="659" y="358"/>
                  </a:cxn>
                  <a:cxn ang="0">
                    <a:pos x="630" y="396"/>
                  </a:cxn>
                  <a:cxn ang="0">
                    <a:pos x="598" y="430"/>
                  </a:cxn>
                  <a:cxn ang="0">
                    <a:pos x="560" y="458"/>
                  </a:cxn>
                  <a:cxn ang="0">
                    <a:pos x="520" y="483"/>
                  </a:cxn>
                  <a:cxn ang="0">
                    <a:pos x="475" y="502"/>
                  </a:cxn>
                  <a:cxn ang="0">
                    <a:pos x="429" y="515"/>
                  </a:cxn>
                  <a:cxn ang="0">
                    <a:pos x="420" y="519"/>
                  </a:cxn>
                </a:cxnLst>
                <a:rect l="0" t="0" r="r" b="b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02" name="Freeform 602"/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/>
                <a:ahLst/>
                <a:cxnLst>
                  <a:cxn ang="0">
                    <a:pos x="712" y="144"/>
                  </a:cxn>
                  <a:cxn ang="0">
                    <a:pos x="706" y="100"/>
                  </a:cxn>
                  <a:cxn ang="0">
                    <a:pos x="694" y="58"/>
                  </a:cxn>
                  <a:cxn ang="0">
                    <a:pos x="679" y="18"/>
                  </a:cxn>
                  <a:cxn ang="0">
                    <a:pos x="668" y="1"/>
                  </a:cxn>
                  <a:cxn ang="0">
                    <a:pos x="675" y="22"/>
                  </a:cxn>
                  <a:cxn ang="0">
                    <a:pos x="691" y="60"/>
                  </a:cxn>
                  <a:cxn ang="0">
                    <a:pos x="700" y="102"/>
                  </a:cxn>
                  <a:cxn ang="0">
                    <a:pos x="706" y="144"/>
                  </a:cxn>
                  <a:cxn ang="0">
                    <a:pos x="706" y="187"/>
                  </a:cxn>
                  <a:cxn ang="0">
                    <a:pos x="702" y="227"/>
                  </a:cxn>
                  <a:cxn ang="0">
                    <a:pos x="698" y="254"/>
                  </a:cxn>
                  <a:cxn ang="0">
                    <a:pos x="704" y="237"/>
                  </a:cxn>
                  <a:cxn ang="0">
                    <a:pos x="712" y="191"/>
                  </a:cxn>
                  <a:cxn ang="0">
                    <a:pos x="17" y="54"/>
                  </a:cxn>
                  <a:cxn ang="0">
                    <a:pos x="4" y="109"/>
                  </a:cxn>
                  <a:cxn ang="0">
                    <a:pos x="0" y="166"/>
                  </a:cxn>
                  <a:cxn ang="0">
                    <a:pos x="2" y="206"/>
                  </a:cxn>
                  <a:cxn ang="0">
                    <a:pos x="8" y="244"/>
                  </a:cxn>
                  <a:cxn ang="0">
                    <a:pos x="19" y="282"/>
                  </a:cxn>
                  <a:cxn ang="0">
                    <a:pos x="32" y="316"/>
                  </a:cxn>
                  <a:cxn ang="0">
                    <a:pos x="51" y="350"/>
                  </a:cxn>
                  <a:cxn ang="0">
                    <a:pos x="72" y="381"/>
                  </a:cxn>
                  <a:cxn ang="0">
                    <a:pos x="95" y="409"/>
                  </a:cxn>
                  <a:cxn ang="0">
                    <a:pos x="122" y="436"/>
                  </a:cxn>
                  <a:cxn ang="0">
                    <a:pos x="148" y="449"/>
                  </a:cxn>
                  <a:cxn ang="0">
                    <a:pos x="118" y="424"/>
                  </a:cxn>
                  <a:cxn ang="0">
                    <a:pos x="89" y="396"/>
                  </a:cxn>
                  <a:cxn ang="0">
                    <a:pos x="65" y="364"/>
                  </a:cxn>
                  <a:cxn ang="0">
                    <a:pos x="44" y="328"/>
                  </a:cxn>
                  <a:cxn ang="0">
                    <a:pos x="27" y="290"/>
                  </a:cxn>
                  <a:cxn ang="0">
                    <a:pos x="15" y="250"/>
                  </a:cxn>
                  <a:cxn ang="0">
                    <a:pos x="6" y="210"/>
                  </a:cxn>
                  <a:cxn ang="0">
                    <a:pos x="4" y="166"/>
                  </a:cxn>
                  <a:cxn ang="0">
                    <a:pos x="8" y="111"/>
                  </a:cxn>
                  <a:cxn ang="0">
                    <a:pos x="21" y="58"/>
                  </a:cxn>
                  <a:cxn ang="0">
                    <a:pos x="17" y="54"/>
                  </a:cxn>
                  <a:cxn ang="0">
                    <a:pos x="438" y="511"/>
                  </a:cxn>
                  <a:cxn ang="0">
                    <a:pos x="482" y="498"/>
                  </a:cxn>
                  <a:cxn ang="0">
                    <a:pos x="524" y="479"/>
                  </a:cxn>
                  <a:cxn ang="0">
                    <a:pos x="562" y="456"/>
                  </a:cxn>
                  <a:cxn ang="0">
                    <a:pos x="596" y="428"/>
                  </a:cxn>
                  <a:cxn ang="0">
                    <a:pos x="628" y="396"/>
                  </a:cxn>
                  <a:cxn ang="0">
                    <a:pos x="655" y="360"/>
                  </a:cxn>
                  <a:cxn ang="0">
                    <a:pos x="675" y="320"/>
                  </a:cxn>
                  <a:cxn ang="0">
                    <a:pos x="687" y="290"/>
                  </a:cxn>
                  <a:cxn ang="0">
                    <a:pos x="677" y="305"/>
                  </a:cxn>
                  <a:cxn ang="0">
                    <a:pos x="655" y="350"/>
                  </a:cxn>
                  <a:cxn ang="0">
                    <a:pos x="626" y="392"/>
                  </a:cxn>
                  <a:cxn ang="0">
                    <a:pos x="590" y="428"/>
                  </a:cxn>
                  <a:cxn ang="0">
                    <a:pos x="550" y="458"/>
                  </a:cxn>
                  <a:cxn ang="0">
                    <a:pos x="507" y="483"/>
                  </a:cxn>
                  <a:cxn ang="0">
                    <a:pos x="459" y="502"/>
                  </a:cxn>
                  <a:cxn ang="0">
                    <a:pos x="410" y="513"/>
                  </a:cxn>
                  <a:cxn ang="0">
                    <a:pos x="385" y="517"/>
                  </a:cxn>
                  <a:cxn ang="0">
                    <a:pos x="402" y="517"/>
                  </a:cxn>
                </a:cxnLst>
                <a:rect l="0" t="0" r="r" b="b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03" name="Freeform 603"/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/>
                <a:ahLst/>
                <a:cxnLst>
                  <a:cxn ang="0">
                    <a:pos x="706" y="143"/>
                  </a:cxn>
                  <a:cxn ang="0">
                    <a:pos x="702" y="99"/>
                  </a:cxn>
                  <a:cxn ang="0">
                    <a:pos x="691" y="59"/>
                  </a:cxn>
                  <a:cxn ang="0">
                    <a:pos x="675" y="19"/>
                  </a:cxn>
                  <a:cxn ang="0">
                    <a:pos x="666" y="2"/>
                  </a:cxn>
                  <a:cxn ang="0">
                    <a:pos x="672" y="23"/>
                  </a:cxn>
                  <a:cxn ang="0">
                    <a:pos x="687" y="61"/>
                  </a:cxn>
                  <a:cxn ang="0">
                    <a:pos x="696" y="101"/>
                  </a:cxn>
                  <a:cxn ang="0">
                    <a:pos x="702" y="143"/>
                  </a:cxn>
                  <a:cxn ang="0">
                    <a:pos x="702" y="184"/>
                  </a:cxn>
                  <a:cxn ang="0">
                    <a:pos x="698" y="222"/>
                  </a:cxn>
                  <a:cxn ang="0">
                    <a:pos x="696" y="247"/>
                  </a:cxn>
                  <a:cxn ang="0">
                    <a:pos x="702" y="232"/>
                  </a:cxn>
                  <a:cxn ang="0">
                    <a:pos x="706" y="188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5"/>
                  </a:cxn>
                  <a:cxn ang="0">
                    <a:pos x="2" y="207"/>
                  </a:cxn>
                  <a:cxn ang="0">
                    <a:pos x="10" y="247"/>
                  </a:cxn>
                  <a:cxn ang="0">
                    <a:pos x="21" y="285"/>
                  </a:cxn>
                  <a:cxn ang="0">
                    <a:pos x="36" y="321"/>
                  </a:cxn>
                  <a:cxn ang="0">
                    <a:pos x="55" y="355"/>
                  </a:cxn>
                  <a:cxn ang="0">
                    <a:pos x="78" y="387"/>
                  </a:cxn>
                  <a:cxn ang="0">
                    <a:pos x="104" y="416"/>
                  </a:cxn>
                  <a:cxn ang="0">
                    <a:pos x="133" y="442"/>
                  </a:cxn>
                  <a:cxn ang="0">
                    <a:pos x="159" y="455"/>
                  </a:cxn>
                  <a:cxn ang="0">
                    <a:pos x="127" y="431"/>
                  </a:cxn>
                  <a:cxn ang="0">
                    <a:pos x="97" y="400"/>
                  </a:cxn>
                  <a:cxn ang="0">
                    <a:pos x="70" y="368"/>
                  </a:cxn>
                  <a:cxn ang="0">
                    <a:pos x="47" y="332"/>
                  </a:cxn>
                  <a:cxn ang="0">
                    <a:pos x="29" y="294"/>
                  </a:cxn>
                  <a:cxn ang="0">
                    <a:pos x="15" y="253"/>
                  </a:cxn>
                  <a:cxn ang="0">
                    <a:pos x="8" y="209"/>
                  </a:cxn>
                  <a:cxn ang="0">
                    <a:pos x="4" y="165"/>
                  </a:cxn>
                  <a:cxn ang="0">
                    <a:pos x="10" y="110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423" y="512"/>
                  </a:cxn>
                  <a:cxn ang="0">
                    <a:pos x="469" y="499"/>
                  </a:cxn>
                  <a:cxn ang="0">
                    <a:pos x="514" y="480"/>
                  </a:cxn>
                  <a:cxn ang="0">
                    <a:pos x="554" y="455"/>
                  </a:cxn>
                  <a:cxn ang="0">
                    <a:pos x="592" y="427"/>
                  </a:cxn>
                  <a:cxn ang="0">
                    <a:pos x="624" y="393"/>
                  </a:cxn>
                  <a:cxn ang="0">
                    <a:pos x="653" y="355"/>
                  </a:cxn>
                  <a:cxn ang="0">
                    <a:pos x="675" y="311"/>
                  </a:cxn>
                  <a:cxn ang="0">
                    <a:pos x="685" y="281"/>
                  </a:cxn>
                  <a:cxn ang="0">
                    <a:pos x="677" y="296"/>
                  </a:cxn>
                  <a:cxn ang="0">
                    <a:pos x="653" y="344"/>
                  </a:cxn>
                  <a:cxn ang="0">
                    <a:pos x="622" y="387"/>
                  </a:cxn>
                  <a:cxn ang="0">
                    <a:pos x="586" y="425"/>
                  </a:cxn>
                  <a:cxn ang="0">
                    <a:pos x="544" y="457"/>
                  </a:cxn>
                  <a:cxn ang="0">
                    <a:pos x="497" y="484"/>
                  </a:cxn>
                  <a:cxn ang="0">
                    <a:pos x="446" y="501"/>
                  </a:cxn>
                  <a:cxn ang="0">
                    <a:pos x="393" y="512"/>
                  </a:cxn>
                  <a:cxn ang="0">
                    <a:pos x="376" y="514"/>
                  </a:cxn>
                  <a:cxn ang="0">
                    <a:pos x="393" y="516"/>
                  </a:cxn>
                </a:cxnLst>
                <a:rect l="0" t="0" r="r" b="b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04" name="Freeform 604"/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/>
                <a:ahLst/>
                <a:cxnLst>
                  <a:cxn ang="0">
                    <a:pos x="702" y="141"/>
                  </a:cxn>
                  <a:cxn ang="0">
                    <a:pos x="696" y="99"/>
                  </a:cxn>
                  <a:cxn ang="0">
                    <a:pos x="687" y="57"/>
                  </a:cxn>
                  <a:cxn ang="0">
                    <a:pos x="671" y="19"/>
                  </a:cxn>
                  <a:cxn ang="0">
                    <a:pos x="662" y="2"/>
                  </a:cxn>
                  <a:cxn ang="0">
                    <a:pos x="668" y="21"/>
                  </a:cxn>
                  <a:cxn ang="0">
                    <a:pos x="683" y="59"/>
                  </a:cxn>
                  <a:cxn ang="0">
                    <a:pos x="692" y="101"/>
                  </a:cxn>
                  <a:cxn ang="0">
                    <a:pos x="698" y="143"/>
                  </a:cxn>
                  <a:cxn ang="0">
                    <a:pos x="698" y="180"/>
                  </a:cxn>
                  <a:cxn ang="0">
                    <a:pos x="694" y="215"/>
                  </a:cxn>
                  <a:cxn ang="0">
                    <a:pos x="692" y="237"/>
                  </a:cxn>
                  <a:cxn ang="0">
                    <a:pos x="698" y="224"/>
                  </a:cxn>
                  <a:cxn ang="0">
                    <a:pos x="702" y="184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3"/>
                  </a:cxn>
                  <a:cxn ang="0">
                    <a:pos x="2" y="207"/>
                  </a:cxn>
                  <a:cxn ang="0">
                    <a:pos x="11" y="247"/>
                  </a:cxn>
                  <a:cxn ang="0">
                    <a:pos x="23" y="287"/>
                  </a:cxn>
                  <a:cxn ang="0">
                    <a:pos x="40" y="325"/>
                  </a:cxn>
                  <a:cxn ang="0">
                    <a:pos x="61" y="361"/>
                  </a:cxn>
                  <a:cxn ang="0">
                    <a:pos x="85" y="393"/>
                  </a:cxn>
                  <a:cxn ang="0">
                    <a:pos x="114" y="421"/>
                  </a:cxn>
                  <a:cxn ang="0">
                    <a:pos x="144" y="446"/>
                  </a:cxn>
                  <a:cxn ang="0">
                    <a:pos x="173" y="459"/>
                  </a:cxn>
                  <a:cxn ang="0">
                    <a:pos x="137" y="435"/>
                  </a:cxn>
                  <a:cxn ang="0">
                    <a:pos x="104" y="406"/>
                  </a:cxn>
                  <a:cxn ang="0">
                    <a:pos x="76" y="372"/>
                  </a:cxn>
                  <a:cxn ang="0">
                    <a:pos x="51" y="336"/>
                  </a:cxn>
                  <a:cxn ang="0">
                    <a:pos x="30" y="296"/>
                  </a:cxn>
                  <a:cxn ang="0">
                    <a:pos x="17" y="254"/>
                  </a:cxn>
                  <a:cxn ang="0">
                    <a:pos x="8" y="209"/>
                  </a:cxn>
                  <a:cxn ang="0">
                    <a:pos x="6" y="163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406" y="510"/>
                  </a:cxn>
                  <a:cxn ang="0">
                    <a:pos x="455" y="499"/>
                  </a:cxn>
                  <a:cxn ang="0">
                    <a:pos x="503" y="480"/>
                  </a:cxn>
                  <a:cxn ang="0">
                    <a:pos x="546" y="455"/>
                  </a:cxn>
                  <a:cxn ang="0">
                    <a:pos x="586" y="425"/>
                  </a:cxn>
                  <a:cxn ang="0">
                    <a:pos x="622" y="389"/>
                  </a:cxn>
                  <a:cxn ang="0">
                    <a:pos x="651" y="347"/>
                  </a:cxn>
                  <a:cxn ang="0">
                    <a:pos x="673" y="302"/>
                  </a:cxn>
                  <a:cxn ang="0">
                    <a:pos x="685" y="270"/>
                  </a:cxn>
                  <a:cxn ang="0">
                    <a:pos x="675" y="287"/>
                  </a:cxn>
                  <a:cxn ang="0">
                    <a:pos x="653" y="336"/>
                  </a:cxn>
                  <a:cxn ang="0">
                    <a:pos x="620" y="381"/>
                  </a:cxn>
                  <a:cxn ang="0">
                    <a:pos x="582" y="421"/>
                  </a:cxn>
                  <a:cxn ang="0">
                    <a:pos x="539" y="455"/>
                  </a:cxn>
                  <a:cxn ang="0">
                    <a:pos x="491" y="480"/>
                  </a:cxn>
                  <a:cxn ang="0">
                    <a:pos x="438" y="499"/>
                  </a:cxn>
                  <a:cxn ang="0">
                    <a:pos x="381" y="508"/>
                  </a:cxn>
                  <a:cxn ang="0">
                    <a:pos x="349" y="510"/>
                  </a:cxn>
                  <a:cxn ang="0">
                    <a:pos x="362" y="512"/>
                  </a:cxn>
                </a:cxnLst>
                <a:rect l="0" t="0" r="r" b="b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05" name="Freeform 605"/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/>
                <a:ahLst/>
                <a:cxnLst>
                  <a:cxn ang="0">
                    <a:pos x="698" y="139"/>
                  </a:cxn>
                  <a:cxn ang="0">
                    <a:pos x="692" y="97"/>
                  </a:cxn>
                  <a:cxn ang="0">
                    <a:pos x="683" y="57"/>
                  </a:cxn>
                  <a:cxn ang="0">
                    <a:pos x="668" y="19"/>
                  </a:cxn>
                  <a:cxn ang="0">
                    <a:pos x="658" y="2"/>
                  </a:cxn>
                  <a:cxn ang="0">
                    <a:pos x="664" y="21"/>
                  </a:cxn>
                  <a:cxn ang="0">
                    <a:pos x="679" y="59"/>
                  </a:cxn>
                  <a:cxn ang="0">
                    <a:pos x="688" y="99"/>
                  </a:cxn>
                  <a:cxn ang="0">
                    <a:pos x="694" y="141"/>
                  </a:cxn>
                  <a:cxn ang="0">
                    <a:pos x="694" y="177"/>
                  </a:cxn>
                  <a:cxn ang="0">
                    <a:pos x="690" y="209"/>
                  </a:cxn>
                  <a:cxn ang="0">
                    <a:pos x="690" y="230"/>
                  </a:cxn>
                  <a:cxn ang="0">
                    <a:pos x="694" y="218"/>
                  </a:cxn>
                  <a:cxn ang="0">
                    <a:pos x="698" y="180"/>
                  </a:cxn>
                  <a:cxn ang="0">
                    <a:pos x="17" y="55"/>
                  </a:cxn>
                  <a:cxn ang="0">
                    <a:pos x="6" y="106"/>
                  </a:cxn>
                  <a:cxn ang="0">
                    <a:pos x="0" y="161"/>
                  </a:cxn>
                  <a:cxn ang="0">
                    <a:pos x="4" y="205"/>
                  </a:cxn>
                  <a:cxn ang="0">
                    <a:pos x="11" y="249"/>
                  </a:cxn>
                  <a:cxn ang="0">
                    <a:pos x="25" y="290"/>
                  </a:cxn>
                  <a:cxn ang="0">
                    <a:pos x="43" y="328"/>
                  </a:cxn>
                  <a:cxn ang="0">
                    <a:pos x="66" y="364"/>
                  </a:cxn>
                  <a:cxn ang="0">
                    <a:pos x="93" y="396"/>
                  </a:cxn>
                  <a:cxn ang="0">
                    <a:pos x="123" y="427"/>
                  </a:cxn>
                  <a:cxn ang="0">
                    <a:pos x="155" y="451"/>
                  </a:cxn>
                  <a:cxn ang="0">
                    <a:pos x="184" y="463"/>
                  </a:cxn>
                  <a:cxn ang="0">
                    <a:pos x="146" y="438"/>
                  </a:cxn>
                  <a:cxn ang="0">
                    <a:pos x="112" y="410"/>
                  </a:cxn>
                  <a:cxn ang="0">
                    <a:pos x="80" y="376"/>
                  </a:cxn>
                  <a:cxn ang="0">
                    <a:pos x="55" y="340"/>
                  </a:cxn>
                  <a:cxn ang="0">
                    <a:pos x="34" y="298"/>
                  </a:cxn>
                  <a:cxn ang="0">
                    <a:pos x="19" y="254"/>
                  </a:cxn>
                  <a:cxn ang="0">
                    <a:pos x="7" y="209"/>
                  </a:cxn>
                  <a:cxn ang="0">
                    <a:pos x="6" y="161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389" y="508"/>
                  </a:cxn>
                  <a:cxn ang="0">
                    <a:pos x="442" y="497"/>
                  </a:cxn>
                  <a:cxn ang="0">
                    <a:pos x="493" y="480"/>
                  </a:cxn>
                  <a:cxn ang="0">
                    <a:pos x="540" y="453"/>
                  </a:cxn>
                  <a:cxn ang="0">
                    <a:pos x="582" y="421"/>
                  </a:cxn>
                  <a:cxn ang="0">
                    <a:pos x="618" y="383"/>
                  </a:cxn>
                  <a:cxn ang="0">
                    <a:pos x="649" y="340"/>
                  </a:cxn>
                  <a:cxn ang="0">
                    <a:pos x="673" y="292"/>
                  </a:cxn>
                  <a:cxn ang="0">
                    <a:pos x="683" y="258"/>
                  </a:cxn>
                  <a:cxn ang="0">
                    <a:pos x="675" y="277"/>
                  </a:cxn>
                  <a:cxn ang="0">
                    <a:pos x="651" y="328"/>
                  </a:cxn>
                  <a:cxn ang="0">
                    <a:pos x="620" y="374"/>
                  </a:cxn>
                  <a:cxn ang="0">
                    <a:pos x="582" y="415"/>
                  </a:cxn>
                  <a:cxn ang="0">
                    <a:pos x="539" y="450"/>
                  </a:cxn>
                  <a:cxn ang="0">
                    <a:pos x="489" y="476"/>
                  </a:cxn>
                  <a:cxn ang="0">
                    <a:pos x="436" y="495"/>
                  </a:cxn>
                  <a:cxn ang="0">
                    <a:pos x="379" y="505"/>
                  </a:cxn>
                  <a:cxn ang="0">
                    <a:pos x="339" y="505"/>
                  </a:cxn>
                  <a:cxn ang="0">
                    <a:pos x="345" y="508"/>
                  </a:cxn>
                </a:cxnLst>
                <a:rect l="0" t="0" r="r" b="b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06" name="Freeform 606"/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/>
                <a:ahLst/>
                <a:cxnLst>
                  <a:cxn ang="0">
                    <a:pos x="692" y="139"/>
                  </a:cxn>
                  <a:cxn ang="0">
                    <a:pos x="686" y="97"/>
                  </a:cxn>
                  <a:cxn ang="0">
                    <a:pos x="677" y="55"/>
                  </a:cxn>
                  <a:cxn ang="0">
                    <a:pos x="662" y="17"/>
                  </a:cxn>
                  <a:cxn ang="0">
                    <a:pos x="652" y="2"/>
                  </a:cxn>
                  <a:cxn ang="0">
                    <a:pos x="658" y="21"/>
                  </a:cxn>
                  <a:cxn ang="0">
                    <a:pos x="673" y="59"/>
                  </a:cxn>
                  <a:cxn ang="0">
                    <a:pos x="683" y="97"/>
                  </a:cxn>
                  <a:cxn ang="0">
                    <a:pos x="686" y="139"/>
                  </a:cxn>
                  <a:cxn ang="0">
                    <a:pos x="688" y="175"/>
                  </a:cxn>
                  <a:cxn ang="0">
                    <a:pos x="684" y="203"/>
                  </a:cxn>
                  <a:cxn ang="0">
                    <a:pos x="684" y="222"/>
                  </a:cxn>
                  <a:cxn ang="0">
                    <a:pos x="688" y="211"/>
                  </a:cxn>
                  <a:cxn ang="0">
                    <a:pos x="692" y="176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9"/>
                  </a:cxn>
                  <a:cxn ang="0">
                    <a:pos x="2" y="205"/>
                  </a:cxn>
                  <a:cxn ang="0">
                    <a:pos x="11" y="250"/>
                  </a:cxn>
                  <a:cxn ang="0">
                    <a:pos x="24" y="292"/>
                  </a:cxn>
                  <a:cxn ang="0">
                    <a:pos x="45" y="332"/>
                  </a:cxn>
                  <a:cxn ang="0">
                    <a:pos x="70" y="368"/>
                  </a:cxn>
                  <a:cxn ang="0">
                    <a:pos x="98" y="402"/>
                  </a:cxn>
                  <a:cxn ang="0">
                    <a:pos x="131" y="431"/>
                  </a:cxn>
                  <a:cxn ang="0">
                    <a:pos x="167" y="455"/>
                  </a:cxn>
                  <a:cxn ang="0">
                    <a:pos x="193" y="467"/>
                  </a:cxn>
                  <a:cxn ang="0">
                    <a:pos x="153" y="442"/>
                  </a:cxn>
                  <a:cxn ang="0">
                    <a:pos x="117" y="413"/>
                  </a:cxn>
                  <a:cxn ang="0">
                    <a:pos x="83" y="379"/>
                  </a:cxn>
                  <a:cxn ang="0">
                    <a:pos x="57" y="341"/>
                  </a:cxn>
                  <a:cxn ang="0">
                    <a:pos x="34" y="300"/>
                  </a:cxn>
                  <a:cxn ang="0">
                    <a:pos x="17" y="256"/>
                  </a:cxn>
                  <a:cxn ang="0">
                    <a:pos x="7" y="209"/>
                  </a:cxn>
                  <a:cxn ang="0">
                    <a:pos x="3" y="159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43" y="506"/>
                  </a:cxn>
                  <a:cxn ang="0">
                    <a:pos x="375" y="504"/>
                  </a:cxn>
                  <a:cxn ang="0">
                    <a:pos x="432" y="495"/>
                  </a:cxn>
                  <a:cxn ang="0">
                    <a:pos x="485" y="476"/>
                  </a:cxn>
                  <a:cxn ang="0">
                    <a:pos x="533" y="451"/>
                  </a:cxn>
                  <a:cxn ang="0">
                    <a:pos x="576" y="417"/>
                  </a:cxn>
                  <a:cxn ang="0">
                    <a:pos x="614" y="377"/>
                  </a:cxn>
                  <a:cxn ang="0">
                    <a:pos x="647" y="332"/>
                  </a:cxn>
                  <a:cxn ang="0">
                    <a:pos x="669" y="283"/>
                  </a:cxn>
                  <a:cxn ang="0">
                    <a:pos x="679" y="247"/>
                  </a:cxn>
                  <a:cxn ang="0">
                    <a:pos x="669" y="267"/>
                  </a:cxn>
                  <a:cxn ang="0">
                    <a:pos x="648" y="321"/>
                  </a:cxn>
                  <a:cxn ang="0">
                    <a:pos x="618" y="366"/>
                  </a:cxn>
                  <a:cxn ang="0">
                    <a:pos x="580" y="408"/>
                  </a:cxn>
                  <a:cxn ang="0">
                    <a:pos x="536" y="444"/>
                  </a:cxn>
                  <a:cxn ang="0">
                    <a:pos x="487" y="470"/>
                  </a:cxn>
                  <a:cxn ang="0">
                    <a:pos x="432" y="489"/>
                  </a:cxn>
                  <a:cxn ang="0">
                    <a:pos x="375" y="501"/>
                  </a:cxn>
                  <a:cxn ang="0">
                    <a:pos x="328" y="501"/>
                  </a:cxn>
                  <a:cxn ang="0">
                    <a:pos x="326" y="503"/>
                  </a:cxn>
                </a:cxnLst>
                <a:rect l="0" t="0" r="r" b="b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179808" name="Freeform 608"/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/>
                <a:ahLst/>
                <a:cxnLst>
                  <a:cxn ang="0">
                    <a:pos x="688" y="137"/>
                  </a:cxn>
                  <a:cxn ang="0">
                    <a:pos x="682" y="95"/>
                  </a:cxn>
                  <a:cxn ang="0">
                    <a:pos x="673" y="55"/>
                  </a:cxn>
                  <a:cxn ang="0">
                    <a:pos x="658" y="17"/>
                  </a:cxn>
                  <a:cxn ang="0">
                    <a:pos x="648" y="2"/>
                  </a:cxn>
                  <a:cxn ang="0">
                    <a:pos x="646" y="2"/>
                  </a:cxn>
                  <a:cxn ang="0">
                    <a:pos x="658" y="28"/>
                  </a:cxn>
                  <a:cxn ang="0">
                    <a:pos x="675" y="83"/>
                  </a:cxn>
                  <a:cxn ang="0">
                    <a:pos x="681" y="114"/>
                  </a:cxn>
                  <a:cxn ang="0">
                    <a:pos x="681" y="114"/>
                  </a:cxn>
                  <a:cxn ang="0">
                    <a:pos x="682" y="135"/>
                  </a:cxn>
                  <a:cxn ang="0">
                    <a:pos x="682" y="184"/>
                  </a:cxn>
                  <a:cxn ang="0">
                    <a:pos x="681" y="214"/>
                  </a:cxn>
                  <a:cxn ang="0">
                    <a:pos x="684" y="205"/>
                  </a:cxn>
                  <a:cxn ang="0">
                    <a:pos x="688" y="173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7"/>
                  </a:cxn>
                  <a:cxn ang="0">
                    <a:pos x="1" y="205"/>
                  </a:cxn>
                  <a:cxn ang="0">
                    <a:pos x="13" y="250"/>
                  </a:cxn>
                  <a:cxn ang="0">
                    <a:pos x="28" y="294"/>
                  </a:cxn>
                  <a:cxn ang="0">
                    <a:pos x="49" y="336"/>
                  </a:cxn>
                  <a:cxn ang="0">
                    <a:pos x="74" y="372"/>
                  </a:cxn>
                  <a:cxn ang="0">
                    <a:pos x="106" y="406"/>
                  </a:cxn>
                  <a:cxn ang="0">
                    <a:pos x="140" y="434"/>
                  </a:cxn>
                  <a:cxn ang="0">
                    <a:pos x="178" y="459"/>
                  </a:cxn>
                  <a:cxn ang="0">
                    <a:pos x="203" y="466"/>
                  </a:cxn>
                  <a:cxn ang="0">
                    <a:pos x="204" y="468"/>
                  </a:cxn>
                  <a:cxn ang="0">
                    <a:pos x="163" y="446"/>
                  </a:cxn>
                  <a:cxn ang="0">
                    <a:pos x="123" y="417"/>
                  </a:cxn>
                  <a:cxn ang="0">
                    <a:pos x="89" y="383"/>
                  </a:cxn>
                  <a:cxn ang="0">
                    <a:pos x="60" y="345"/>
                  </a:cxn>
                  <a:cxn ang="0">
                    <a:pos x="36" y="301"/>
                  </a:cxn>
                  <a:cxn ang="0">
                    <a:pos x="19" y="256"/>
                  </a:cxn>
                  <a:cxn ang="0">
                    <a:pos x="7" y="209"/>
                  </a:cxn>
                  <a:cxn ang="0">
                    <a:pos x="3" y="157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33" y="501"/>
                  </a:cxn>
                  <a:cxn ang="0">
                    <a:pos x="373" y="501"/>
                  </a:cxn>
                  <a:cxn ang="0">
                    <a:pos x="430" y="491"/>
                  </a:cxn>
                  <a:cxn ang="0">
                    <a:pos x="483" y="472"/>
                  </a:cxn>
                  <a:cxn ang="0">
                    <a:pos x="533" y="446"/>
                  </a:cxn>
                  <a:cxn ang="0">
                    <a:pos x="576" y="411"/>
                  </a:cxn>
                  <a:cxn ang="0">
                    <a:pos x="614" y="370"/>
                  </a:cxn>
                  <a:cxn ang="0">
                    <a:pos x="645" y="324"/>
                  </a:cxn>
                  <a:cxn ang="0">
                    <a:pos x="669" y="273"/>
                  </a:cxn>
                  <a:cxn ang="0">
                    <a:pos x="677" y="239"/>
                  </a:cxn>
                  <a:cxn ang="0">
                    <a:pos x="667" y="260"/>
                  </a:cxn>
                  <a:cxn ang="0">
                    <a:pos x="646" y="313"/>
                  </a:cxn>
                  <a:cxn ang="0">
                    <a:pos x="616" y="360"/>
                  </a:cxn>
                  <a:cxn ang="0">
                    <a:pos x="578" y="402"/>
                  </a:cxn>
                  <a:cxn ang="0">
                    <a:pos x="534" y="438"/>
                  </a:cxn>
                  <a:cxn ang="0">
                    <a:pos x="485" y="466"/>
                  </a:cxn>
                  <a:cxn ang="0">
                    <a:pos x="432" y="485"/>
                  </a:cxn>
                  <a:cxn ang="0">
                    <a:pos x="373" y="495"/>
                  </a:cxn>
                  <a:cxn ang="0">
                    <a:pos x="316" y="497"/>
                  </a:cxn>
                  <a:cxn ang="0">
                    <a:pos x="307" y="497"/>
                  </a:cxn>
                </a:cxnLst>
                <a:rect l="0" t="0" r="r" b="b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09" name="Freeform 609"/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/>
                <a:ahLst/>
                <a:cxnLst>
                  <a:cxn ang="0">
                    <a:pos x="683" y="137"/>
                  </a:cxn>
                  <a:cxn ang="0">
                    <a:pos x="680" y="95"/>
                  </a:cxn>
                  <a:cxn ang="0">
                    <a:pos x="670" y="57"/>
                  </a:cxn>
                  <a:cxn ang="0">
                    <a:pos x="655" y="19"/>
                  </a:cxn>
                  <a:cxn ang="0">
                    <a:pos x="645" y="2"/>
                  </a:cxn>
                  <a:cxn ang="0">
                    <a:pos x="645" y="4"/>
                  </a:cxn>
                  <a:cxn ang="0">
                    <a:pos x="644" y="4"/>
                  </a:cxn>
                  <a:cxn ang="0">
                    <a:pos x="655" y="28"/>
                  </a:cxn>
                  <a:cxn ang="0">
                    <a:pos x="672" y="82"/>
                  </a:cxn>
                  <a:cxn ang="0">
                    <a:pos x="680" y="112"/>
                  </a:cxn>
                  <a:cxn ang="0">
                    <a:pos x="680" y="114"/>
                  </a:cxn>
                  <a:cxn ang="0">
                    <a:pos x="680" y="133"/>
                  </a:cxn>
                  <a:cxn ang="0">
                    <a:pos x="680" y="180"/>
                  </a:cxn>
                  <a:cxn ang="0">
                    <a:pos x="678" y="209"/>
                  </a:cxn>
                  <a:cxn ang="0">
                    <a:pos x="681" y="201"/>
                  </a:cxn>
                  <a:cxn ang="0">
                    <a:pos x="685" y="173"/>
                  </a:cxn>
                  <a:cxn ang="0">
                    <a:pos x="16" y="55"/>
                  </a:cxn>
                  <a:cxn ang="0">
                    <a:pos x="4" y="104"/>
                  </a:cxn>
                  <a:cxn ang="0">
                    <a:pos x="0" y="157"/>
                  </a:cxn>
                  <a:cxn ang="0">
                    <a:pos x="4" y="207"/>
                  </a:cxn>
                  <a:cxn ang="0">
                    <a:pos x="14" y="254"/>
                  </a:cxn>
                  <a:cxn ang="0">
                    <a:pos x="31" y="298"/>
                  </a:cxn>
                  <a:cxn ang="0">
                    <a:pos x="54" y="339"/>
                  </a:cxn>
                  <a:cxn ang="0">
                    <a:pos x="80" y="377"/>
                  </a:cxn>
                  <a:cxn ang="0">
                    <a:pos x="114" y="411"/>
                  </a:cxn>
                  <a:cxn ang="0">
                    <a:pos x="150" y="440"/>
                  </a:cxn>
                  <a:cxn ang="0">
                    <a:pos x="190" y="465"/>
                  </a:cxn>
                  <a:cxn ang="0">
                    <a:pos x="202" y="466"/>
                  </a:cxn>
                  <a:cxn ang="0">
                    <a:pos x="226" y="474"/>
                  </a:cxn>
                  <a:cxn ang="0">
                    <a:pos x="179" y="453"/>
                  </a:cxn>
                  <a:cxn ang="0">
                    <a:pos x="137" y="425"/>
                  </a:cxn>
                  <a:cxn ang="0">
                    <a:pos x="99" y="391"/>
                  </a:cxn>
                  <a:cxn ang="0">
                    <a:pos x="67" y="353"/>
                  </a:cxn>
                  <a:cxn ang="0">
                    <a:pos x="40" y="309"/>
                  </a:cxn>
                  <a:cxn ang="0">
                    <a:pos x="21" y="262"/>
                  </a:cxn>
                  <a:cxn ang="0">
                    <a:pos x="10" y="210"/>
                  </a:cxn>
                  <a:cxn ang="0">
                    <a:pos x="4" y="157"/>
                  </a:cxn>
                  <a:cxn ang="0">
                    <a:pos x="8" y="106"/>
                  </a:cxn>
                  <a:cxn ang="0">
                    <a:pos x="19" y="57"/>
                  </a:cxn>
                  <a:cxn ang="0">
                    <a:pos x="16" y="55"/>
                  </a:cxn>
                  <a:cxn ang="0">
                    <a:pos x="325" y="499"/>
                  </a:cxn>
                  <a:cxn ang="0">
                    <a:pos x="372" y="499"/>
                  </a:cxn>
                  <a:cxn ang="0">
                    <a:pos x="429" y="487"/>
                  </a:cxn>
                  <a:cxn ang="0">
                    <a:pos x="484" y="468"/>
                  </a:cxn>
                  <a:cxn ang="0">
                    <a:pos x="533" y="442"/>
                  </a:cxn>
                  <a:cxn ang="0">
                    <a:pos x="577" y="406"/>
                  </a:cxn>
                  <a:cxn ang="0">
                    <a:pos x="615" y="364"/>
                  </a:cxn>
                  <a:cxn ang="0">
                    <a:pos x="645" y="319"/>
                  </a:cxn>
                  <a:cxn ang="0">
                    <a:pos x="666" y="265"/>
                  </a:cxn>
                  <a:cxn ang="0">
                    <a:pos x="674" y="233"/>
                  </a:cxn>
                  <a:cxn ang="0">
                    <a:pos x="674" y="229"/>
                  </a:cxn>
                  <a:cxn ang="0">
                    <a:pos x="666" y="256"/>
                  </a:cxn>
                  <a:cxn ang="0">
                    <a:pos x="644" y="309"/>
                  </a:cxn>
                  <a:cxn ang="0">
                    <a:pos x="615" y="356"/>
                  </a:cxn>
                  <a:cxn ang="0">
                    <a:pos x="577" y="400"/>
                  </a:cxn>
                  <a:cxn ang="0">
                    <a:pos x="533" y="436"/>
                  </a:cxn>
                  <a:cxn ang="0">
                    <a:pos x="484" y="463"/>
                  </a:cxn>
                  <a:cxn ang="0">
                    <a:pos x="431" y="483"/>
                  </a:cxn>
                  <a:cxn ang="0">
                    <a:pos x="372" y="493"/>
                  </a:cxn>
                  <a:cxn ang="0">
                    <a:pos x="321" y="495"/>
                  </a:cxn>
                  <a:cxn ang="0">
                    <a:pos x="281" y="489"/>
                  </a:cxn>
                  <a:cxn ang="0">
                    <a:pos x="283" y="491"/>
                  </a:cxn>
                </a:cxnLst>
                <a:rect l="0" t="0" r="r" b="b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10" name="Freeform 610"/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/>
                <a:ahLst/>
                <a:cxnLst>
                  <a:cxn ang="0">
                    <a:pos x="679" y="131"/>
                  </a:cxn>
                  <a:cxn ang="0">
                    <a:pos x="676" y="106"/>
                  </a:cxn>
                  <a:cxn ang="0">
                    <a:pos x="676" y="127"/>
                  </a:cxn>
                  <a:cxn ang="0">
                    <a:pos x="676" y="174"/>
                  </a:cxn>
                  <a:cxn ang="0">
                    <a:pos x="676" y="201"/>
                  </a:cxn>
                  <a:cxn ang="0">
                    <a:pos x="679" y="180"/>
                  </a:cxn>
                  <a:cxn ang="0">
                    <a:pos x="678" y="110"/>
                  </a:cxn>
                  <a:cxn ang="0">
                    <a:pos x="666" y="53"/>
                  </a:cxn>
                  <a:cxn ang="0">
                    <a:pos x="643" y="0"/>
                  </a:cxn>
                  <a:cxn ang="0">
                    <a:pos x="642" y="0"/>
                  </a:cxn>
                  <a:cxn ang="0">
                    <a:pos x="640" y="2"/>
                  </a:cxn>
                  <a:cxn ang="0">
                    <a:pos x="659" y="49"/>
                  </a:cxn>
                  <a:cxn ang="0">
                    <a:pos x="672" y="98"/>
                  </a:cxn>
                  <a:cxn ang="0">
                    <a:pos x="678" y="110"/>
                  </a:cxn>
                  <a:cxn ang="0">
                    <a:pos x="10" y="76"/>
                  </a:cxn>
                  <a:cxn ang="0">
                    <a:pos x="2" y="127"/>
                  </a:cxn>
                  <a:cxn ang="0">
                    <a:pos x="2" y="178"/>
                  </a:cxn>
                  <a:cxn ang="0">
                    <a:pos x="10" y="229"/>
                  </a:cxn>
                  <a:cxn ang="0">
                    <a:pos x="23" y="277"/>
                  </a:cxn>
                  <a:cxn ang="0">
                    <a:pos x="44" y="320"/>
                  </a:cxn>
                  <a:cxn ang="0">
                    <a:pos x="71" y="360"/>
                  </a:cxn>
                  <a:cxn ang="0">
                    <a:pos x="103" y="396"/>
                  </a:cxn>
                  <a:cxn ang="0">
                    <a:pos x="139" y="426"/>
                  </a:cxn>
                  <a:cxn ang="0">
                    <a:pos x="181" y="453"/>
                  </a:cxn>
                  <a:cxn ang="0">
                    <a:pos x="222" y="470"/>
                  </a:cxn>
                  <a:cxn ang="0">
                    <a:pos x="264" y="483"/>
                  </a:cxn>
                  <a:cxn ang="0">
                    <a:pos x="313" y="493"/>
                  </a:cxn>
                  <a:cxn ang="0">
                    <a:pos x="370" y="491"/>
                  </a:cxn>
                  <a:cxn ang="0">
                    <a:pos x="429" y="481"/>
                  </a:cxn>
                  <a:cxn ang="0">
                    <a:pos x="482" y="462"/>
                  </a:cxn>
                  <a:cxn ang="0">
                    <a:pos x="531" y="434"/>
                  </a:cxn>
                  <a:cxn ang="0">
                    <a:pos x="575" y="398"/>
                  </a:cxn>
                  <a:cxn ang="0">
                    <a:pos x="613" y="356"/>
                  </a:cxn>
                  <a:cxn ang="0">
                    <a:pos x="643" y="309"/>
                  </a:cxn>
                  <a:cxn ang="0">
                    <a:pos x="664" y="256"/>
                  </a:cxn>
                  <a:cxn ang="0">
                    <a:pos x="672" y="227"/>
                  </a:cxn>
                  <a:cxn ang="0">
                    <a:pos x="670" y="222"/>
                  </a:cxn>
                  <a:cxn ang="0">
                    <a:pos x="662" y="248"/>
                  </a:cxn>
                  <a:cxn ang="0">
                    <a:pos x="642" y="301"/>
                  </a:cxn>
                  <a:cxn ang="0">
                    <a:pos x="613" y="349"/>
                  </a:cxn>
                  <a:cxn ang="0">
                    <a:pos x="575" y="392"/>
                  </a:cxn>
                  <a:cxn ang="0">
                    <a:pos x="531" y="428"/>
                  </a:cxn>
                  <a:cxn ang="0">
                    <a:pos x="482" y="457"/>
                  </a:cxn>
                  <a:cxn ang="0">
                    <a:pos x="429" y="478"/>
                  </a:cxn>
                  <a:cxn ang="0">
                    <a:pos x="370" y="487"/>
                  </a:cxn>
                  <a:cxn ang="0">
                    <a:pos x="306" y="487"/>
                  </a:cxn>
                  <a:cxn ang="0">
                    <a:pos x="241" y="474"/>
                  </a:cxn>
                  <a:cxn ang="0">
                    <a:pos x="181" y="447"/>
                  </a:cxn>
                  <a:cxn ang="0">
                    <a:pos x="127" y="411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7"/>
                  </a:cxn>
                  <a:cxn ang="0">
                    <a:pos x="14" y="79"/>
                  </a:cxn>
                  <a:cxn ang="0">
                    <a:pos x="17" y="53"/>
                  </a:cxn>
                </a:cxnLst>
                <a:rect l="0" t="0" r="r" b="b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11" name="Freeform 611"/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/>
                <a:ahLst/>
                <a:cxnLst>
                  <a:cxn ang="0">
                    <a:pos x="676" y="129"/>
                  </a:cxn>
                  <a:cxn ang="0">
                    <a:pos x="670" y="102"/>
                  </a:cxn>
                  <a:cxn ang="0">
                    <a:pos x="670" y="127"/>
                  </a:cxn>
                  <a:cxn ang="0">
                    <a:pos x="672" y="172"/>
                  </a:cxn>
                  <a:cxn ang="0">
                    <a:pos x="672" y="195"/>
                  </a:cxn>
                  <a:cxn ang="0">
                    <a:pos x="676" y="176"/>
                  </a:cxn>
                  <a:cxn ang="0">
                    <a:pos x="672" y="104"/>
                  </a:cxn>
                  <a:cxn ang="0">
                    <a:pos x="660" y="51"/>
                  </a:cxn>
                  <a:cxn ang="0">
                    <a:pos x="640" y="0"/>
                  </a:cxn>
                  <a:cxn ang="0">
                    <a:pos x="636" y="4"/>
                  </a:cxn>
                  <a:cxn ang="0">
                    <a:pos x="655" y="47"/>
                  </a:cxn>
                  <a:cxn ang="0">
                    <a:pos x="666" y="93"/>
                  </a:cxn>
                  <a:cxn ang="0">
                    <a:pos x="672" y="104"/>
                  </a:cxn>
                  <a:cxn ang="0">
                    <a:pos x="10" y="78"/>
                  </a:cxn>
                  <a:cxn ang="0">
                    <a:pos x="2" y="127"/>
                  </a:cxn>
                  <a:cxn ang="0">
                    <a:pos x="2" y="180"/>
                  </a:cxn>
                  <a:cxn ang="0">
                    <a:pos x="10" y="233"/>
                  </a:cxn>
                  <a:cxn ang="0">
                    <a:pos x="27" y="280"/>
                  </a:cxn>
                  <a:cxn ang="0">
                    <a:pos x="50" y="326"/>
                  </a:cxn>
                  <a:cxn ang="0">
                    <a:pos x="78" y="368"/>
                  </a:cxn>
                  <a:cxn ang="0">
                    <a:pos x="114" y="404"/>
                  </a:cxn>
                  <a:cxn ang="0">
                    <a:pos x="154" y="436"/>
                  </a:cxn>
                  <a:cxn ang="0">
                    <a:pos x="198" y="461"/>
                  </a:cxn>
                  <a:cxn ang="0">
                    <a:pos x="239" y="476"/>
                  </a:cxn>
                  <a:cxn ang="0">
                    <a:pos x="277" y="485"/>
                  </a:cxn>
                  <a:cxn ang="0">
                    <a:pos x="317" y="491"/>
                  </a:cxn>
                  <a:cxn ang="0">
                    <a:pos x="368" y="489"/>
                  </a:cxn>
                  <a:cxn ang="0">
                    <a:pos x="427" y="479"/>
                  </a:cxn>
                  <a:cxn ang="0">
                    <a:pos x="480" y="459"/>
                  </a:cxn>
                  <a:cxn ang="0">
                    <a:pos x="529" y="432"/>
                  </a:cxn>
                  <a:cxn ang="0">
                    <a:pos x="573" y="396"/>
                  </a:cxn>
                  <a:cxn ang="0">
                    <a:pos x="611" y="352"/>
                  </a:cxn>
                  <a:cxn ang="0">
                    <a:pos x="640" y="305"/>
                  </a:cxn>
                  <a:cxn ang="0">
                    <a:pos x="662" y="252"/>
                  </a:cxn>
                  <a:cxn ang="0">
                    <a:pos x="668" y="218"/>
                  </a:cxn>
                  <a:cxn ang="0">
                    <a:pos x="660" y="242"/>
                  </a:cxn>
                  <a:cxn ang="0">
                    <a:pos x="640" y="296"/>
                  </a:cxn>
                  <a:cxn ang="0">
                    <a:pos x="611" y="345"/>
                  </a:cxn>
                  <a:cxn ang="0">
                    <a:pos x="573" y="388"/>
                  </a:cxn>
                  <a:cxn ang="0">
                    <a:pos x="529" y="425"/>
                  </a:cxn>
                  <a:cxn ang="0">
                    <a:pos x="480" y="455"/>
                  </a:cxn>
                  <a:cxn ang="0">
                    <a:pos x="427" y="474"/>
                  </a:cxn>
                  <a:cxn ang="0">
                    <a:pos x="368" y="485"/>
                  </a:cxn>
                  <a:cxn ang="0">
                    <a:pos x="304" y="485"/>
                  </a:cxn>
                  <a:cxn ang="0">
                    <a:pos x="239" y="472"/>
                  </a:cxn>
                  <a:cxn ang="0">
                    <a:pos x="180" y="445"/>
                  </a:cxn>
                  <a:cxn ang="0">
                    <a:pos x="127" y="409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9"/>
                  </a:cxn>
                  <a:cxn ang="0">
                    <a:pos x="14" y="79"/>
                  </a:cxn>
                  <a:cxn ang="0">
                    <a:pos x="17" y="55"/>
                  </a:cxn>
                </a:cxnLst>
                <a:rect l="0" t="0" r="r" b="b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12" name="Freeform 612"/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/>
                <a:ahLst/>
                <a:cxnLst>
                  <a:cxn ang="0">
                    <a:pos x="670" y="125"/>
                  </a:cxn>
                  <a:cxn ang="0">
                    <a:pos x="664" y="98"/>
                  </a:cxn>
                  <a:cxn ang="0">
                    <a:pos x="664" y="123"/>
                  </a:cxn>
                  <a:cxn ang="0">
                    <a:pos x="664" y="168"/>
                  </a:cxn>
                  <a:cxn ang="0">
                    <a:pos x="666" y="189"/>
                  </a:cxn>
                  <a:cxn ang="0">
                    <a:pos x="670" y="172"/>
                  </a:cxn>
                  <a:cxn ang="0">
                    <a:pos x="666" y="96"/>
                  </a:cxn>
                  <a:cxn ang="0">
                    <a:pos x="653" y="47"/>
                  </a:cxn>
                  <a:cxn ang="0">
                    <a:pos x="634" y="0"/>
                  </a:cxn>
                  <a:cxn ang="0">
                    <a:pos x="632" y="2"/>
                  </a:cxn>
                  <a:cxn ang="0">
                    <a:pos x="630" y="3"/>
                  </a:cxn>
                  <a:cxn ang="0">
                    <a:pos x="647" y="43"/>
                  </a:cxn>
                  <a:cxn ang="0">
                    <a:pos x="658" y="85"/>
                  </a:cxn>
                  <a:cxn ang="0">
                    <a:pos x="666" y="96"/>
                  </a:cxn>
                  <a:cxn ang="0">
                    <a:pos x="8" y="77"/>
                  </a:cxn>
                  <a:cxn ang="0">
                    <a:pos x="0" y="125"/>
                  </a:cxn>
                  <a:cxn ang="0">
                    <a:pos x="2" y="185"/>
                  </a:cxn>
                  <a:cxn ang="0">
                    <a:pos x="15" y="250"/>
                  </a:cxn>
                  <a:cxn ang="0">
                    <a:pos x="40" y="311"/>
                  </a:cxn>
                  <a:cxn ang="0">
                    <a:pos x="76" y="364"/>
                  </a:cxn>
                  <a:cxn ang="0">
                    <a:pos x="121" y="409"/>
                  </a:cxn>
                  <a:cxn ang="0">
                    <a:pos x="175" y="445"/>
                  </a:cxn>
                  <a:cxn ang="0">
                    <a:pos x="235" y="472"/>
                  </a:cxn>
                  <a:cxn ang="0">
                    <a:pos x="300" y="485"/>
                  </a:cxn>
                  <a:cxn ang="0">
                    <a:pos x="364" y="485"/>
                  </a:cxn>
                  <a:cxn ang="0">
                    <a:pos x="423" y="476"/>
                  </a:cxn>
                  <a:cxn ang="0">
                    <a:pos x="476" y="455"/>
                  </a:cxn>
                  <a:cxn ang="0">
                    <a:pos x="525" y="426"/>
                  </a:cxn>
                  <a:cxn ang="0">
                    <a:pos x="569" y="390"/>
                  </a:cxn>
                  <a:cxn ang="0">
                    <a:pos x="607" y="347"/>
                  </a:cxn>
                  <a:cxn ang="0">
                    <a:pos x="636" y="299"/>
                  </a:cxn>
                  <a:cxn ang="0">
                    <a:pos x="656" y="246"/>
                  </a:cxn>
                  <a:cxn ang="0">
                    <a:pos x="662" y="212"/>
                  </a:cxn>
                  <a:cxn ang="0">
                    <a:pos x="654" y="235"/>
                  </a:cxn>
                  <a:cxn ang="0">
                    <a:pos x="636" y="290"/>
                  </a:cxn>
                  <a:cxn ang="0">
                    <a:pos x="607" y="339"/>
                  </a:cxn>
                  <a:cxn ang="0">
                    <a:pos x="571" y="383"/>
                  </a:cxn>
                  <a:cxn ang="0">
                    <a:pos x="527" y="421"/>
                  </a:cxn>
                  <a:cxn ang="0">
                    <a:pos x="478" y="449"/>
                  </a:cxn>
                  <a:cxn ang="0">
                    <a:pos x="423" y="470"/>
                  </a:cxn>
                  <a:cxn ang="0">
                    <a:pos x="364" y="481"/>
                  </a:cxn>
                  <a:cxn ang="0">
                    <a:pos x="302" y="479"/>
                  </a:cxn>
                  <a:cxn ang="0">
                    <a:pos x="237" y="466"/>
                  </a:cxn>
                  <a:cxn ang="0">
                    <a:pos x="176" y="441"/>
                  </a:cxn>
                  <a:cxn ang="0">
                    <a:pos x="123" y="405"/>
                  </a:cxn>
                  <a:cxn ang="0">
                    <a:pos x="80" y="362"/>
                  </a:cxn>
                  <a:cxn ang="0">
                    <a:pos x="44" y="309"/>
                  </a:cxn>
                  <a:cxn ang="0">
                    <a:pos x="19" y="250"/>
                  </a:cxn>
                  <a:cxn ang="0">
                    <a:pos x="6" y="185"/>
                  </a:cxn>
                  <a:cxn ang="0">
                    <a:pos x="4" y="127"/>
                  </a:cxn>
                  <a:cxn ang="0">
                    <a:pos x="11" y="79"/>
                  </a:cxn>
                  <a:cxn ang="0">
                    <a:pos x="15" y="55"/>
                  </a:cxn>
                </a:cxnLst>
                <a:rect l="0" t="0" r="r" b="b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13" name="Freeform 613"/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/>
                <a:ahLst/>
                <a:cxnLst>
                  <a:cxn ang="0">
                    <a:pos x="664" y="123"/>
                  </a:cxn>
                  <a:cxn ang="0">
                    <a:pos x="658" y="92"/>
                  </a:cxn>
                  <a:cxn ang="0">
                    <a:pos x="658" y="104"/>
                  </a:cxn>
                  <a:cxn ang="0">
                    <a:pos x="660" y="134"/>
                  </a:cxn>
                  <a:cxn ang="0">
                    <a:pos x="660" y="165"/>
                  </a:cxn>
                  <a:cxn ang="0">
                    <a:pos x="662" y="183"/>
                  </a:cxn>
                  <a:cxn ang="0">
                    <a:pos x="666" y="168"/>
                  </a:cxn>
                  <a:cxn ang="0">
                    <a:pos x="660" y="89"/>
                  </a:cxn>
                  <a:cxn ang="0">
                    <a:pos x="649" y="43"/>
                  </a:cxn>
                  <a:cxn ang="0">
                    <a:pos x="630" y="0"/>
                  </a:cxn>
                  <a:cxn ang="0">
                    <a:pos x="630" y="0"/>
                  </a:cxn>
                  <a:cxn ang="0">
                    <a:pos x="626" y="3"/>
                  </a:cxn>
                  <a:cxn ang="0">
                    <a:pos x="643" y="39"/>
                  </a:cxn>
                  <a:cxn ang="0">
                    <a:pos x="652" y="79"/>
                  </a:cxn>
                  <a:cxn ang="0">
                    <a:pos x="660" y="89"/>
                  </a:cxn>
                  <a:cxn ang="0">
                    <a:pos x="8" y="75"/>
                  </a:cxn>
                  <a:cxn ang="0">
                    <a:pos x="0" y="125"/>
                  </a:cxn>
                  <a:cxn ang="0">
                    <a:pos x="2" y="183"/>
                  </a:cxn>
                  <a:cxn ang="0">
                    <a:pos x="15" y="248"/>
                  </a:cxn>
                  <a:cxn ang="0">
                    <a:pos x="40" y="309"/>
                  </a:cxn>
                  <a:cxn ang="0">
                    <a:pos x="76" y="362"/>
                  </a:cxn>
                  <a:cxn ang="0">
                    <a:pos x="121" y="405"/>
                  </a:cxn>
                  <a:cxn ang="0">
                    <a:pos x="174" y="441"/>
                  </a:cxn>
                  <a:cxn ang="0">
                    <a:pos x="233" y="468"/>
                  </a:cxn>
                  <a:cxn ang="0">
                    <a:pos x="298" y="481"/>
                  </a:cxn>
                  <a:cxn ang="0">
                    <a:pos x="362" y="481"/>
                  </a:cxn>
                  <a:cxn ang="0">
                    <a:pos x="421" y="470"/>
                  </a:cxn>
                  <a:cxn ang="0">
                    <a:pos x="474" y="451"/>
                  </a:cxn>
                  <a:cxn ang="0">
                    <a:pos x="523" y="421"/>
                  </a:cxn>
                  <a:cxn ang="0">
                    <a:pos x="567" y="384"/>
                  </a:cxn>
                  <a:cxn ang="0">
                    <a:pos x="605" y="341"/>
                  </a:cxn>
                  <a:cxn ang="0">
                    <a:pos x="634" y="292"/>
                  </a:cxn>
                  <a:cxn ang="0">
                    <a:pos x="654" y="238"/>
                  </a:cxn>
                  <a:cxn ang="0">
                    <a:pos x="658" y="204"/>
                  </a:cxn>
                  <a:cxn ang="0">
                    <a:pos x="652" y="227"/>
                  </a:cxn>
                  <a:cxn ang="0">
                    <a:pos x="634" y="282"/>
                  </a:cxn>
                  <a:cxn ang="0">
                    <a:pos x="605" y="333"/>
                  </a:cxn>
                  <a:cxn ang="0">
                    <a:pos x="569" y="377"/>
                  </a:cxn>
                  <a:cxn ang="0">
                    <a:pos x="525" y="415"/>
                  </a:cxn>
                  <a:cxn ang="0">
                    <a:pos x="476" y="445"/>
                  </a:cxn>
                  <a:cxn ang="0">
                    <a:pos x="421" y="466"/>
                  </a:cxn>
                  <a:cxn ang="0">
                    <a:pos x="362" y="475"/>
                  </a:cxn>
                  <a:cxn ang="0">
                    <a:pos x="300" y="475"/>
                  </a:cxn>
                  <a:cxn ang="0">
                    <a:pos x="235" y="462"/>
                  </a:cxn>
                  <a:cxn ang="0">
                    <a:pos x="176" y="438"/>
                  </a:cxn>
                  <a:cxn ang="0">
                    <a:pos x="123" y="402"/>
                  </a:cxn>
                  <a:cxn ang="0">
                    <a:pos x="80" y="358"/>
                  </a:cxn>
                  <a:cxn ang="0">
                    <a:pos x="44" y="305"/>
                  </a:cxn>
                  <a:cxn ang="0">
                    <a:pos x="19" y="246"/>
                  </a:cxn>
                  <a:cxn ang="0">
                    <a:pos x="6" y="183"/>
                  </a:cxn>
                  <a:cxn ang="0">
                    <a:pos x="6" y="125"/>
                  </a:cxn>
                  <a:cxn ang="0">
                    <a:pos x="11" y="77"/>
                  </a:cxn>
                  <a:cxn ang="0">
                    <a:pos x="15" y="53"/>
                  </a:cxn>
                </a:cxnLst>
                <a:rect l="0" t="0" r="r" b="b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14" name="Freeform 614"/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/>
                <a:ahLst/>
                <a:cxnLst>
                  <a:cxn ang="0">
                    <a:pos x="660" y="120"/>
                  </a:cxn>
                  <a:cxn ang="0">
                    <a:pos x="654" y="90"/>
                  </a:cxn>
                  <a:cxn ang="0">
                    <a:pos x="652" y="101"/>
                  </a:cxn>
                  <a:cxn ang="0">
                    <a:pos x="656" y="131"/>
                  </a:cxn>
                  <a:cxn ang="0">
                    <a:pos x="656" y="162"/>
                  </a:cxn>
                  <a:cxn ang="0">
                    <a:pos x="658" y="179"/>
                  </a:cxn>
                  <a:cxn ang="0">
                    <a:pos x="660" y="165"/>
                  </a:cxn>
                  <a:cxn ang="0">
                    <a:pos x="654" y="82"/>
                  </a:cxn>
                  <a:cxn ang="0">
                    <a:pos x="643" y="40"/>
                  </a:cxn>
                  <a:cxn ang="0">
                    <a:pos x="626" y="0"/>
                  </a:cxn>
                  <a:cxn ang="0">
                    <a:pos x="624" y="4"/>
                  </a:cxn>
                  <a:cxn ang="0">
                    <a:pos x="637" y="38"/>
                  </a:cxn>
                  <a:cxn ang="0">
                    <a:pos x="649" y="73"/>
                  </a:cxn>
                  <a:cxn ang="0">
                    <a:pos x="650" y="76"/>
                  </a:cxn>
                  <a:cxn ang="0">
                    <a:pos x="654" y="82"/>
                  </a:cxn>
                  <a:cxn ang="0">
                    <a:pos x="7" y="76"/>
                  </a:cxn>
                  <a:cxn ang="0">
                    <a:pos x="0" y="124"/>
                  </a:cxn>
                  <a:cxn ang="0">
                    <a:pos x="2" y="182"/>
                  </a:cxn>
                  <a:cxn ang="0">
                    <a:pos x="15" y="247"/>
                  </a:cxn>
                  <a:cxn ang="0">
                    <a:pos x="40" y="306"/>
                  </a:cxn>
                  <a:cxn ang="0">
                    <a:pos x="76" y="359"/>
                  </a:cxn>
                  <a:cxn ang="0">
                    <a:pos x="119" y="402"/>
                  </a:cxn>
                  <a:cxn ang="0">
                    <a:pos x="172" y="438"/>
                  </a:cxn>
                  <a:cxn ang="0">
                    <a:pos x="233" y="463"/>
                  </a:cxn>
                  <a:cxn ang="0">
                    <a:pos x="298" y="476"/>
                  </a:cxn>
                  <a:cxn ang="0">
                    <a:pos x="360" y="478"/>
                  </a:cxn>
                  <a:cxn ang="0">
                    <a:pos x="419" y="467"/>
                  </a:cxn>
                  <a:cxn ang="0">
                    <a:pos x="474" y="446"/>
                  </a:cxn>
                  <a:cxn ang="0">
                    <a:pos x="523" y="418"/>
                  </a:cxn>
                  <a:cxn ang="0">
                    <a:pos x="567" y="380"/>
                  </a:cxn>
                  <a:cxn ang="0">
                    <a:pos x="603" y="336"/>
                  </a:cxn>
                  <a:cxn ang="0">
                    <a:pos x="632" y="287"/>
                  </a:cxn>
                  <a:cxn ang="0">
                    <a:pos x="650" y="232"/>
                  </a:cxn>
                  <a:cxn ang="0">
                    <a:pos x="656" y="196"/>
                  </a:cxn>
                  <a:cxn ang="0">
                    <a:pos x="649" y="220"/>
                  </a:cxn>
                  <a:cxn ang="0">
                    <a:pos x="632" y="275"/>
                  </a:cxn>
                  <a:cxn ang="0">
                    <a:pos x="603" y="327"/>
                  </a:cxn>
                  <a:cxn ang="0">
                    <a:pos x="567" y="372"/>
                  </a:cxn>
                  <a:cxn ang="0">
                    <a:pos x="523" y="410"/>
                  </a:cxn>
                  <a:cxn ang="0">
                    <a:pos x="474" y="440"/>
                  </a:cxn>
                  <a:cxn ang="0">
                    <a:pos x="421" y="461"/>
                  </a:cxn>
                  <a:cxn ang="0">
                    <a:pos x="362" y="473"/>
                  </a:cxn>
                  <a:cxn ang="0">
                    <a:pos x="298" y="473"/>
                  </a:cxn>
                  <a:cxn ang="0">
                    <a:pos x="233" y="459"/>
                  </a:cxn>
                  <a:cxn ang="0">
                    <a:pos x="174" y="435"/>
                  </a:cxn>
                  <a:cxn ang="0">
                    <a:pos x="123" y="401"/>
                  </a:cxn>
                  <a:cxn ang="0">
                    <a:pos x="79" y="355"/>
                  </a:cxn>
                  <a:cxn ang="0">
                    <a:pos x="43" y="304"/>
                  </a:cxn>
                  <a:cxn ang="0">
                    <a:pos x="19" y="245"/>
                  </a:cxn>
                  <a:cxn ang="0">
                    <a:pos x="6" y="181"/>
                  </a:cxn>
                  <a:cxn ang="0">
                    <a:pos x="6" y="124"/>
                  </a:cxn>
                  <a:cxn ang="0">
                    <a:pos x="11" y="78"/>
                  </a:cxn>
                  <a:cxn ang="0">
                    <a:pos x="15" y="54"/>
                  </a:cxn>
                </a:cxnLst>
                <a:rect l="0" t="0" r="r" b="b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15" name="Freeform 615"/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/>
                <a:ahLst/>
                <a:cxnLst>
                  <a:cxn ang="0">
                    <a:pos x="656" y="131"/>
                  </a:cxn>
                  <a:cxn ang="0">
                    <a:pos x="654" y="101"/>
                  </a:cxn>
                  <a:cxn ang="0">
                    <a:pos x="648" y="84"/>
                  </a:cxn>
                  <a:cxn ang="0">
                    <a:pos x="648" y="97"/>
                  </a:cxn>
                  <a:cxn ang="0">
                    <a:pos x="652" y="129"/>
                  </a:cxn>
                  <a:cxn ang="0">
                    <a:pos x="652" y="160"/>
                  </a:cxn>
                  <a:cxn ang="0">
                    <a:pos x="654" y="175"/>
                  </a:cxn>
                  <a:cxn ang="0">
                    <a:pos x="656" y="162"/>
                  </a:cxn>
                  <a:cxn ang="0">
                    <a:pos x="648" y="76"/>
                  </a:cxn>
                  <a:cxn ang="0">
                    <a:pos x="639" y="36"/>
                  </a:cxn>
                  <a:cxn ang="0">
                    <a:pos x="622" y="0"/>
                  </a:cxn>
                  <a:cxn ang="0">
                    <a:pos x="620" y="2"/>
                  </a:cxn>
                  <a:cxn ang="0">
                    <a:pos x="620" y="4"/>
                  </a:cxn>
                  <a:cxn ang="0">
                    <a:pos x="633" y="34"/>
                  </a:cxn>
                  <a:cxn ang="0">
                    <a:pos x="643" y="67"/>
                  </a:cxn>
                  <a:cxn ang="0">
                    <a:pos x="648" y="74"/>
                  </a:cxn>
                  <a:cxn ang="0">
                    <a:pos x="648" y="76"/>
                  </a:cxn>
                  <a:cxn ang="0">
                    <a:pos x="7" y="74"/>
                  </a:cxn>
                  <a:cxn ang="0">
                    <a:pos x="2" y="122"/>
                  </a:cxn>
                  <a:cxn ang="0">
                    <a:pos x="2" y="180"/>
                  </a:cxn>
                  <a:cxn ang="0">
                    <a:pos x="15" y="243"/>
                  </a:cxn>
                  <a:cxn ang="0">
                    <a:pos x="40" y="302"/>
                  </a:cxn>
                  <a:cxn ang="0">
                    <a:pos x="76" y="355"/>
                  </a:cxn>
                  <a:cxn ang="0">
                    <a:pos x="119" y="399"/>
                  </a:cxn>
                  <a:cxn ang="0">
                    <a:pos x="172" y="435"/>
                  </a:cxn>
                  <a:cxn ang="0">
                    <a:pos x="231" y="459"/>
                  </a:cxn>
                  <a:cxn ang="0">
                    <a:pos x="296" y="472"/>
                  </a:cxn>
                  <a:cxn ang="0">
                    <a:pos x="358" y="472"/>
                  </a:cxn>
                  <a:cxn ang="0">
                    <a:pos x="417" y="463"/>
                  </a:cxn>
                  <a:cxn ang="0">
                    <a:pos x="472" y="442"/>
                  </a:cxn>
                  <a:cxn ang="0">
                    <a:pos x="521" y="412"/>
                  </a:cxn>
                  <a:cxn ang="0">
                    <a:pos x="565" y="374"/>
                  </a:cxn>
                  <a:cxn ang="0">
                    <a:pos x="601" y="330"/>
                  </a:cxn>
                  <a:cxn ang="0">
                    <a:pos x="630" y="279"/>
                  </a:cxn>
                  <a:cxn ang="0">
                    <a:pos x="648" y="224"/>
                  </a:cxn>
                  <a:cxn ang="0">
                    <a:pos x="652" y="188"/>
                  </a:cxn>
                  <a:cxn ang="0">
                    <a:pos x="647" y="213"/>
                  </a:cxn>
                  <a:cxn ang="0">
                    <a:pos x="628" y="270"/>
                  </a:cxn>
                  <a:cxn ang="0">
                    <a:pos x="601" y="321"/>
                  </a:cxn>
                  <a:cxn ang="0">
                    <a:pos x="565" y="366"/>
                  </a:cxn>
                  <a:cxn ang="0">
                    <a:pos x="523" y="404"/>
                  </a:cxn>
                  <a:cxn ang="0">
                    <a:pos x="474" y="436"/>
                  </a:cxn>
                  <a:cxn ang="0">
                    <a:pos x="419" y="457"/>
                  </a:cxn>
                  <a:cxn ang="0">
                    <a:pos x="360" y="469"/>
                  </a:cxn>
                  <a:cxn ang="0">
                    <a:pos x="296" y="469"/>
                  </a:cxn>
                  <a:cxn ang="0">
                    <a:pos x="233" y="455"/>
                  </a:cxn>
                  <a:cxn ang="0">
                    <a:pos x="174" y="431"/>
                  </a:cxn>
                  <a:cxn ang="0">
                    <a:pos x="123" y="397"/>
                  </a:cxn>
                  <a:cxn ang="0">
                    <a:pos x="79" y="351"/>
                  </a:cxn>
                  <a:cxn ang="0">
                    <a:pos x="43" y="300"/>
                  </a:cxn>
                  <a:cxn ang="0">
                    <a:pos x="19" y="243"/>
                  </a:cxn>
                  <a:cxn ang="0">
                    <a:pos x="7" y="179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</a:cxnLst>
                <a:rect l="0" t="0" r="r" b="b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16" name="Freeform 616"/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/>
                <a:ahLst/>
                <a:cxnLst>
                  <a:cxn ang="0">
                    <a:pos x="652" y="127"/>
                  </a:cxn>
                  <a:cxn ang="0">
                    <a:pos x="648" y="97"/>
                  </a:cxn>
                  <a:cxn ang="0">
                    <a:pos x="645" y="78"/>
                  </a:cxn>
                  <a:cxn ang="0">
                    <a:pos x="645" y="93"/>
                  </a:cxn>
                  <a:cxn ang="0">
                    <a:pos x="648" y="127"/>
                  </a:cxn>
                  <a:cxn ang="0">
                    <a:pos x="648" y="156"/>
                  </a:cxn>
                  <a:cxn ang="0">
                    <a:pos x="650" y="169"/>
                  </a:cxn>
                  <a:cxn ang="0">
                    <a:pos x="652" y="158"/>
                  </a:cxn>
                  <a:cxn ang="0">
                    <a:pos x="645" y="69"/>
                  </a:cxn>
                  <a:cxn ang="0">
                    <a:pos x="633" y="34"/>
                  </a:cxn>
                  <a:cxn ang="0">
                    <a:pos x="620" y="0"/>
                  </a:cxn>
                  <a:cxn ang="0">
                    <a:pos x="618" y="0"/>
                  </a:cxn>
                  <a:cxn ang="0">
                    <a:pos x="616" y="2"/>
                  </a:cxn>
                  <a:cxn ang="0">
                    <a:pos x="628" y="31"/>
                  </a:cxn>
                  <a:cxn ang="0">
                    <a:pos x="637" y="61"/>
                  </a:cxn>
                  <a:cxn ang="0">
                    <a:pos x="645" y="69"/>
                  </a:cxn>
                  <a:cxn ang="0">
                    <a:pos x="7" y="74"/>
                  </a:cxn>
                  <a:cxn ang="0">
                    <a:pos x="2" y="120"/>
                  </a:cxn>
                  <a:cxn ang="0">
                    <a:pos x="2" y="177"/>
                  </a:cxn>
                  <a:cxn ang="0">
                    <a:pos x="15" y="241"/>
                  </a:cxn>
                  <a:cxn ang="0">
                    <a:pos x="39" y="300"/>
                  </a:cxn>
                  <a:cxn ang="0">
                    <a:pos x="75" y="351"/>
                  </a:cxn>
                  <a:cxn ang="0">
                    <a:pos x="119" y="397"/>
                  </a:cxn>
                  <a:cxn ang="0">
                    <a:pos x="170" y="431"/>
                  </a:cxn>
                  <a:cxn ang="0">
                    <a:pos x="229" y="455"/>
                  </a:cxn>
                  <a:cxn ang="0">
                    <a:pos x="294" y="469"/>
                  </a:cxn>
                  <a:cxn ang="0">
                    <a:pos x="358" y="469"/>
                  </a:cxn>
                  <a:cxn ang="0">
                    <a:pos x="417" y="457"/>
                  </a:cxn>
                  <a:cxn ang="0">
                    <a:pos x="470" y="436"/>
                  </a:cxn>
                  <a:cxn ang="0">
                    <a:pos x="519" y="406"/>
                  </a:cxn>
                  <a:cxn ang="0">
                    <a:pos x="563" y="368"/>
                  </a:cxn>
                  <a:cxn ang="0">
                    <a:pos x="599" y="323"/>
                  </a:cxn>
                  <a:cxn ang="0">
                    <a:pos x="628" y="271"/>
                  </a:cxn>
                  <a:cxn ang="0">
                    <a:pos x="645" y="216"/>
                  </a:cxn>
                  <a:cxn ang="0">
                    <a:pos x="648" y="180"/>
                  </a:cxn>
                  <a:cxn ang="0">
                    <a:pos x="643" y="205"/>
                  </a:cxn>
                  <a:cxn ang="0">
                    <a:pos x="626" y="262"/>
                  </a:cxn>
                  <a:cxn ang="0">
                    <a:pos x="599" y="315"/>
                  </a:cxn>
                  <a:cxn ang="0">
                    <a:pos x="565" y="361"/>
                  </a:cxn>
                  <a:cxn ang="0">
                    <a:pos x="521" y="400"/>
                  </a:cxn>
                  <a:cxn ang="0">
                    <a:pos x="472" y="431"/>
                  </a:cxn>
                  <a:cxn ang="0">
                    <a:pos x="417" y="453"/>
                  </a:cxn>
                  <a:cxn ang="0">
                    <a:pos x="358" y="465"/>
                  </a:cxn>
                  <a:cxn ang="0">
                    <a:pos x="294" y="465"/>
                  </a:cxn>
                  <a:cxn ang="0">
                    <a:pos x="231" y="452"/>
                  </a:cxn>
                  <a:cxn ang="0">
                    <a:pos x="174" y="427"/>
                  </a:cxn>
                  <a:cxn ang="0">
                    <a:pos x="123" y="393"/>
                  </a:cxn>
                  <a:cxn ang="0">
                    <a:pos x="79" y="349"/>
                  </a:cxn>
                  <a:cxn ang="0">
                    <a:pos x="43" y="298"/>
                  </a:cxn>
                  <a:cxn ang="0">
                    <a:pos x="19" y="239"/>
                  </a:cxn>
                  <a:cxn ang="0">
                    <a:pos x="7" y="177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  <a:cxn ang="0">
                    <a:pos x="15" y="51"/>
                  </a:cxn>
                </a:cxnLst>
                <a:rect l="0" t="0" r="r" b="b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17" name="Freeform 617"/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/>
                <a:ahLst/>
                <a:cxnLst>
                  <a:cxn ang="0">
                    <a:pos x="647" y="125"/>
                  </a:cxn>
                  <a:cxn ang="0">
                    <a:pos x="643" y="93"/>
                  </a:cxn>
                  <a:cxn ang="0">
                    <a:pos x="638" y="74"/>
                  </a:cxn>
                  <a:cxn ang="0">
                    <a:pos x="638" y="87"/>
                  </a:cxn>
                  <a:cxn ang="0">
                    <a:pos x="642" y="123"/>
                  </a:cxn>
                  <a:cxn ang="0">
                    <a:pos x="643" y="154"/>
                  </a:cxn>
                  <a:cxn ang="0">
                    <a:pos x="643" y="165"/>
                  </a:cxn>
                  <a:cxn ang="0">
                    <a:pos x="647" y="156"/>
                  </a:cxn>
                  <a:cxn ang="0">
                    <a:pos x="638" y="63"/>
                  </a:cxn>
                  <a:cxn ang="0">
                    <a:pos x="628" y="30"/>
                  </a:cxn>
                  <a:cxn ang="0">
                    <a:pos x="615" y="0"/>
                  </a:cxn>
                  <a:cxn ang="0">
                    <a:pos x="611" y="2"/>
                  </a:cxn>
                  <a:cxn ang="0">
                    <a:pos x="611" y="2"/>
                  </a:cxn>
                  <a:cxn ang="0">
                    <a:pos x="630" y="55"/>
                  </a:cxn>
                  <a:cxn ang="0">
                    <a:pos x="638" y="63"/>
                  </a:cxn>
                  <a:cxn ang="0">
                    <a:pos x="8" y="72"/>
                  </a:cxn>
                  <a:cxn ang="0">
                    <a:pos x="0" y="118"/>
                  </a:cxn>
                  <a:cxn ang="0">
                    <a:pos x="2" y="175"/>
                  </a:cxn>
                  <a:cxn ang="0">
                    <a:pos x="14" y="239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3"/>
                  </a:cxn>
                  <a:cxn ang="0">
                    <a:pos x="169" y="427"/>
                  </a:cxn>
                  <a:cxn ang="0">
                    <a:pos x="228" y="451"/>
                  </a:cxn>
                  <a:cxn ang="0">
                    <a:pos x="291" y="465"/>
                  </a:cxn>
                  <a:cxn ang="0">
                    <a:pos x="355" y="465"/>
                  </a:cxn>
                  <a:cxn ang="0">
                    <a:pos x="414" y="453"/>
                  </a:cxn>
                  <a:cxn ang="0">
                    <a:pos x="469" y="432"/>
                  </a:cxn>
                  <a:cxn ang="0">
                    <a:pos x="518" y="400"/>
                  </a:cxn>
                  <a:cxn ang="0">
                    <a:pos x="560" y="362"/>
                  </a:cxn>
                  <a:cxn ang="0">
                    <a:pos x="596" y="317"/>
                  </a:cxn>
                  <a:cxn ang="0">
                    <a:pos x="623" y="266"/>
                  </a:cxn>
                  <a:cxn ang="0">
                    <a:pos x="642" y="209"/>
                  </a:cxn>
                  <a:cxn ang="0">
                    <a:pos x="643" y="173"/>
                  </a:cxn>
                  <a:cxn ang="0">
                    <a:pos x="638" y="197"/>
                  </a:cxn>
                  <a:cxn ang="0">
                    <a:pos x="623" y="256"/>
                  </a:cxn>
                  <a:cxn ang="0">
                    <a:pos x="596" y="309"/>
                  </a:cxn>
                  <a:cxn ang="0">
                    <a:pos x="562" y="355"/>
                  </a:cxn>
                  <a:cxn ang="0">
                    <a:pos x="518" y="395"/>
                  </a:cxn>
                  <a:cxn ang="0">
                    <a:pos x="469" y="427"/>
                  </a:cxn>
                  <a:cxn ang="0">
                    <a:pos x="414" y="448"/>
                  </a:cxn>
                  <a:cxn ang="0">
                    <a:pos x="355" y="459"/>
                  </a:cxn>
                  <a:cxn ang="0">
                    <a:pos x="291" y="459"/>
                  </a:cxn>
                  <a:cxn ang="0">
                    <a:pos x="228" y="448"/>
                  </a:cxn>
                  <a:cxn ang="0">
                    <a:pos x="171" y="423"/>
                  </a:cxn>
                  <a:cxn ang="0">
                    <a:pos x="120" y="389"/>
                  </a:cxn>
                  <a:cxn ang="0">
                    <a:pos x="78" y="345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4"/>
                  </a:cxn>
                  <a:cxn ang="0">
                    <a:pos x="16" y="51"/>
                  </a:cxn>
                  <a:cxn ang="0">
                    <a:pos x="14" y="51"/>
                  </a:cxn>
                </a:cxnLst>
                <a:rect l="0" t="0" r="r" b="b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18" name="Freeform 618"/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/>
                <a:ahLst/>
                <a:cxnLst>
                  <a:cxn ang="0">
                    <a:pos x="643" y="125"/>
                  </a:cxn>
                  <a:cxn ang="0">
                    <a:pos x="640" y="91"/>
                  </a:cxn>
                  <a:cxn ang="0">
                    <a:pos x="634" y="72"/>
                  </a:cxn>
                  <a:cxn ang="0">
                    <a:pos x="630" y="68"/>
                  </a:cxn>
                  <a:cxn ang="0">
                    <a:pos x="634" y="85"/>
                  </a:cxn>
                  <a:cxn ang="0">
                    <a:pos x="638" y="123"/>
                  </a:cxn>
                  <a:cxn ang="0">
                    <a:pos x="638" y="152"/>
                  </a:cxn>
                  <a:cxn ang="0">
                    <a:pos x="640" y="163"/>
                  </a:cxn>
                  <a:cxn ang="0">
                    <a:pos x="643" y="154"/>
                  </a:cxn>
                  <a:cxn ang="0">
                    <a:pos x="632" y="59"/>
                  </a:cxn>
                  <a:cxn ang="0">
                    <a:pos x="623" y="29"/>
                  </a:cxn>
                  <a:cxn ang="0">
                    <a:pos x="611" y="0"/>
                  </a:cxn>
                  <a:cxn ang="0">
                    <a:pos x="609" y="2"/>
                  </a:cxn>
                  <a:cxn ang="0">
                    <a:pos x="607" y="4"/>
                  </a:cxn>
                  <a:cxn ang="0">
                    <a:pos x="607" y="4"/>
                  </a:cxn>
                  <a:cxn ang="0">
                    <a:pos x="626" y="53"/>
                  </a:cxn>
                  <a:cxn ang="0">
                    <a:pos x="632" y="59"/>
                  </a:cxn>
                  <a:cxn ang="0">
                    <a:pos x="8" y="74"/>
                  </a:cxn>
                  <a:cxn ang="0">
                    <a:pos x="0" y="120"/>
                  </a:cxn>
                  <a:cxn ang="0">
                    <a:pos x="2" y="175"/>
                  </a:cxn>
                  <a:cxn ang="0">
                    <a:pos x="14" y="237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1"/>
                  </a:cxn>
                  <a:cxn ang="0">
                    <a:pos x="169" y="425"/>
                  </a:cxn>
                  <a:cxn ang="0">
                    <a:pos x="226" y="450"/>
                  </a:cxn>
                  <a:cxn ang="0">
                    <a:pos x="289" y="463"/>
                  </a:cxn>
                  <a:cxn ang="0">
                    <a:pos x="353" y="463"/>
                  </a:cxn>
                  <a:cxn ang="0">
                    <a:pos x="412" y="451"/>
                  </a:cxn>
                  <a:cxn ang="0">
                    <a:pos x="467" y="429"/>
                  </a:cxn>
                  <a:cxn ang="0">
                    <a:pos x="516" y="398"/>
                  </a:cxn>
                  <a:cxn ang="0">
                    <a:pos x="560" y="359"/>
                  </a:cxn>
                  <a:cxn ang="0">
                    <a:pos x="594" y="313"/>
                  </a:cxn>
                  <a:cxn ang="0">
                    <a:pos x="621" y="260"/>
                  </a:cxn>
                  <a:cxn ang="0">
                    <a:pos x="638" y="203"/>
                  </a:cxn>
                  <a:cxn ang="0">
                    <a:pos x="640" y="167"/>
                  </a:cxn>
                  <a:cxn ang="0">
                    <a:pos x="634" y="194"/>
                  </a:cxn>
                  <a:cxn ang="0">
                    <a:pos x="619" y="252"/>
                  </a:cxn>
                  <a:cxn ang="0">
                    <a:pos x="594" y="305"/>
                  </a:cxn>
                  <a:cxn ang="0">
                    <a:pos x="558" y="353"/>
                  </a:cxn>
                  <a:cxn ang="0">
                    <a:pos x="516" y="393"/>
                  </a:cxn>
                  <a:cxn ang="0">
                    <a:pos x="467" y="423"/>
                  </a:cxn>
                  <a:cxn ang="0">
                    <a:pos x="412" y="446"/>
                  </a:cxn>
                  <a:cxn ang="0">
                    <a:pos x="353" y="457"/>
                  </a:cxn>
                  <a:cxn ang="0">
                    <a:pos x="289" y="457"/>
                  </a:cxn>
                  <a:cxn ang="0">
                    <a:pos x="228" y="444"/>
                  </a:cxn>
                  <a:cxn ang="0">
                    <a:pos x="171" y="421"/>
                  </a:cxn>
                  <a:cxn ang="0">
                    <a:pos x="120" y="387"/>
                  </a:cxn>
                  <a:cxn ang="0">
                    <a:pos x="76" y="343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6"/>
                  </a:cxn>
                  <a:cxn ang="0">
                    <a:pos x="15" y="53"/>
                  </a:cxn>
                </a:cxnLst>
                <a:rect l="0" t="0" r="r" b="b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19" name="Freeform 619"/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/>
                <a:ahLst/>
                <a:cxnLst>
                  <a:cxn ang="0">
                    <a:pos x="638" y="121"/>
                  </a:cxn>
                  <a:cxn ang="0">
                    <a:pos x="634" y="85"/>
                  </a:cxn>
                  <a:cxn ang="0">
                    <a:pos x="630" y="68"/>
                  </a:cxn>
                  <a:cxn ang="0">
                    <a:pos x="626" y="65"/>
                  </a:cxn>
                  <a:cxn ang="0">
                    <a:pos x="628" y="82"/>
                  </a:cxn>
                  <a:cxn ang="0">
                    <a:pos x="634" y="120"/>
                  </a:cxn>
                  <a:cxn ang="0">
                    <a:pos x="632" y="173"/>
                  </a:cxn>
                  <a:cxn ang="0">
                    <a:pos x="621" y="233"/>
                  </a:cxn>
                  <a:cxn ang="0">
                    <a:pos x="596" y="290"/>
                  </a:cxn>
                  <a:cxn ang="0">
                    <a:pos x="562" y="339"/>
                  </a:cxn>
                  <a:cxn ang="0">
                    <a:pos x="520" y="383"/>
                  </a:cxn>
                  <a:cxn ang="0">
                    <a:pos x="469" y="417"/>
                  </a:cxn>
                  <a:cxn ang="0">
                    <a:pos x="414" y="440"/>
                  </a:cxn>
                  <a:cxn ang="0">
                    <a:pos x="351" y="453"/>
                  </a:cxn>
                  <a:cxn ang="0">
                    <a:pos x="287" y="453"/>
                  </a:cxn>
                  <a:cxn ang="0">
                    <a:pos x="226" y="440"/>
                  </a:cxn>
                  <a:cxn ang="0">
                    <a:pos x="169" y="417"/>
                  </a:cxn>
                  <a:cxn ang="0">
                    <a:pos x="120" y="383"/>
                  </a:cxn>
                  <a:cxn ang="0">
                    <a:pos x="76" y="339"/>
                  </a:cxn>
                  <a:cxn ang="0">
                    <a:pos x="44" y="290"/>
                  </a:cxn>
                  <a:cxn ang="0">
                    <a:pos x="19" y="233"/>
                  </a:cxn>
                  <a:cxn ang="0">
                    <a:pos x="6" y="173"/>
                  </a:cxn>
                  <a:cxn ang="0">
                    <a:pos x="6" y="118"/>
                  </a:cxn>
                  <a:cxn ang="0">
                    <a:pos x="12" y="74"/>
                  </a:cxn>
                  <a:cxn ang="0">
                    <a:pos x="15" y="53"/>
                  </a:cxn>
                  <a:cxn ang="0">
                    <a:pos x="8" y="72"/>
                  </a:cxn>
                  <a:cxn ang="0">
                    <a:pos x="2" y="118"/>
                  </a:cxn>
                  <a:cxn ang="0">
                    <a:pos x="2" y="173"/>
                  </a:cxn>
                  <a:cxn ang="0">
                    <a:pos x="15" y="235"/>
                  </a:cxn>
                  <a:cxn ang="0">
                    <a:pos x="38" y="292"/>
                  </a:cxn>
                  <a:cxn ang="0">
                    <a:pos x="74" y="343"/>
                  </a:cxn>
                  <a:cxn ang="0">
                    <a:pos x="116" y="387"/>
                  </a:cxn>
                  <a:cxn ang="0">
                    <a:pos x="167" y="421"/>
                  </a:cxn>
                  <a:cxn ang="0">
                    <a:pos x="224" y="446"/>
                  </a:cxn>
                  <a:cxn ang="0">
                    <a:pos x="287" y="457"/>
                  </a:cxn>
                  <a:cxn ang="0">
                    <a:pos x="351" y="457"/>
                  </a:cxn>
                  <a:cxn ang="0">
                    <a:pos x="410" y="446"/>
                  </a:cxn>
                  <a:cxn ang="0">
                    <a:pos x="465" y="425"/>
                  </a:cxn>
                  <a:cxn ang="0">
                    <a:pos x="514" y="393"/>
                  </a:cxn>
                  <a:cxn ang="0">
                    <a:pos x="558" y="353"/>
                  </a:cxn>
                  <a:cxn ang="0">
                    <a:pos x="592" y="307"/>
                  </a:cxn>
                  <a:cxn ang="0">
                    <a:pos x="619" y="254"/>
                  </a:cxn>
                  <a:cxn ang="0">
                    <a:pos x="634" y="195"/>
                  </a:cxn>
                  <a:cxn ang="0">
                    <a:pos x="636" y="163"/>
                  </a:cxn>
                  <a:cxn ang="0">
                    <a:pos x="636" y="161"/>
                  </a:cxn>
                  <a:cxn ang="0">
                    <a:pos x="639" y="152"/>
                  </a:cxn>
                  <a:cxn ang="0">
                    <a:pos x="626" y="53"/>
                  </a:cxn>
                  <a:cxn ang="0">
                    <a:pos x="607" y="0"/>
                  </a:cxn>
                  <a:cxn ang="0">
                    <a:pos x="605" y="2"/>
                  </a:cxn>
                  <a:cxn ang="0">
                    <a:pos x="603" y="2"/>
                  </a:cxn>
                  <a:cxn ang="0">
                    <a:pos x="603" y="4"/>
                  </a:cxn>
                  <a:cxn ang="0">
                    <a:pos x="621" y="47"/>
                  </a:cxn>
                  <a:cxn ang="0">
                    <a:pos x="626" y="53"/>
                  </a:cxn>
                </a:cxnLst>
                <a:rect l="0" t="0" r="r" b="b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20" name="Freeform 620"/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/>
                <a:ahLst/>
                <a:cxnLst>
                  <a:cxn ang="0">
                    <a:pos x="634" y="119"/>
                  </a:cxn>
                  <a:cxn ang="0">
                    <a:pos x="630" y="81"/>
                  </a:cxn>
                  <a:cxn ang="0">
                    <a:pos x="622" y="61"/>
                  </a:cxn>
                  <a:cxn ang="0">
                    <a:pos x="624" y="76"/>
                  </a:cxn>
                  <a:cxn ang="0">
                    <a:pos x="630" y="118"/>
                  </a:cxn>
                  <a:cxn ang="0">
                    <a:pos x="628" y="171"/>
                  </a:cxn>
                  <a:cxn ang="0">
                    <a:pos x="617" y="231"/>
                  </a:cxn>
                  <a:cxn ang="0">
                    <a:pos x="592" y="286"/>
                  </a:cxn>
                  <a:cxn ang="0">
                    <a:pos x="558" y="337"/>
                  </a:cxn>
                  <a:cxn ang="0">
                    <a:pos x="516" y="379"/>
                  </a:cxn>
                  <a:cxn ang="0">
                    <a:pos x="467" y="413"/>
                  </a:cxn>
                  <a:cxn ang="0">
                    <a:pos x="410" y="436"/>
                  </a:cxn>
                  <a:cxn ang="0">
                    <a:pos x="349" y="449"/>
                  </a:cxn>
                  <a:cxn ang="0">
                    <a:pos x="287" y="449"/>
                  </a:cxn>
                  <a:cxn ang="0">
                    <a:pos x="224" y="436"/>
                  </a:cxn>
                  <a:cxn ang="0">
                    <a:pos x="169" y="413"/>
                  </a:cxn>
                  <a:cxn ang="0">
                    <a:pos x="120" y="379"/>
                  </a:cxn>
                  <a:cxn ang="0">
                    <a:pos x="76" y="337"/>
                  </a:cxn>
                  <a:cxn ang="0">
                    <a:pos x="44" y="286"/>
                  </a:cxn>
                  <a:cxn ang="0">
                    <a:pos x="19" y="231"/>
                  </a:cxn>
                  <a:cxn ang="0">
                    <a:pos x="8" y="171"/>
                  </a:cxn>
                  <a:cxn ang="0">
                    <a:pos x="6" y="116"/>
                  </a:cxn>
                  <a:cxn ang="0">
                    <a:pos x="11" y="74"/>
                  </a:cxn>
                  <a:cxn ang="0">
                    <a:pos x="15" y="51"/>
                  </a:cxn>
                  <a:cxn ang="0">
                    <a:pos x="8" y="72"/>
                  </a:cxn>
                  <a:cxn ang="0">
                    <a:pos x="2" y="116"/>
                  </a:cxn>
                  <a:cxn ang="0">
                    <a:pos x="2" y="171"/>
                  </a:cxn>
                  <a:cxn ang="0">
                    <a:pos x="15" y="233"/>
                  </a:cxn>
                  <a:cxn ang="0">
                    <a:pos x="38" y="290"/>
                  </a:cxn>
                  <a:cxn ang="0">
                    <a:pos x="72" y="339"/>
                  </a:cxn>
                  <a:cxn ang="0">
                    <a:pos x="116" y="383"/>
                  </a:cxn>
                  <a:cxn ang="0">
                    <a:pos x="167" y="417"/>
                  </a:cxn>
                  <a:cxn ang="0">
                    <a:pos x="224" y="440"/>
                  </a:cxn>
                  <a:cxn ang="0">
                    <a:pos x="285" y="453"/>
                  </a:cxn>
                  <a:cxn ang="0">
                    <a:pos x="349" y="453"/>
                  </a:cxn>
                  <a:cxn ang="0">
                    <a:pos x="408" y="442"/>
                  </a:cxn>
                  <a:cxn ang="0">
                    <a:pos x="463" y="419"/>
                  </a:cxn>
                  <a:cxn ang="0">
                    <a:pos x="512" y="389"/>
                  </a:cxn>
                  <a:cxn ang="0">
                    <a:pos x="554" y="349"/>
                  </a:cxn>
                  <a:cxn ang="0">
                    <a:pos x="590" y="301"/>
                  </a:cxn>
                  <a:cxn ang="0">
                    <a:pos x="615" y="248"/>
                  </a:cxn>
                  <a:cxn ang="0">
                    <a:pos x="630" y="190"/>
                  </a:cxn>
                  <a:cxn ang="0">
                    <a:pos x="634" y="159"/>
                  </a:cxn>
                  <a:cxn ang="0">
                    <a:pos x="634" y="157"/>
                  </a:cxn>
                  <a:cxn ang="0">
                    <a:pos x="634" y="148"/>
                  </a:cxn>
                  <a:cxn ang="0">
                    <a:pos x="622" y="49"/>
                  </a:cxn>
                  <a:cxn ang="0">
                    <a:pos x="603" y="0"/>
                  </a:cxn>
                  <a:cxn ang="0">
                    <a:pos x="601" y="0"/>
                  </a:cxn>
                  <a:cxn ang="0">
                    <a:pos x="600" y="2"/>
                  </a:cxn>
                  <a:cxn ang="0">
                    <a:pos x="615" y="44"/>
                  </a:cxn>
                  <a:cxn ang="0">
                    <a:pos x="622" y="49"/>
                  </a:cxn>
                </a:cxnLst>
                <a:rect l="0" t="0" r="r" b="b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21" name="Freeform 621"/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/>
                <a:ahLst/>
                <a:cxnLst>
                  <a:cxn ang="0">
                    <a:pos x="630" y="116"/>
                  </a:cxn>
                  <a:cxn ang="0">
                    <a:pos x="624" y="78"/>
                  </a:cxn>
                  <a:cxn ang="0">
                    <a:pos x="617" y="55"/>
                  </a:cxn>
                  <a:cxn ang="0">
                    <a:pos x="618" y="72"/>
                  </a:cxn>
                  <a:cxn ang="0">
                    <a:pos x="624" y="114"/>
                  </a:cxn>
                  <a:cxn ang="0">
                    <a:pos x="624" y="169"/>
                  </a:cxn>
                  <a:cxn ang="0">
                    <a:pos x="611" y="227"/>
                  </a:cxn>
                  <a:cxn ang="0">
                    <a:pos x="588" y="284"/>
                  </a:cxn>
                  <a:cxn ang="0">
                    <a:pos x="554" y="334"/>
                  </a:cxn>
                  <a:cxn ang="0">
                    <a:pos x="512" y="375"/>
                  </a:cxn>
                  <a:cxn ang="0">
                    <a:pos x="463" y="409"/>
                  </a:cxn>
                  <a:cxn ang="0">
                    <a:pos x="408" y="432"/>
                  </a:cxn>
                  <a:cxn ang="0">
                    <a:pos x="347" y="445"/>
                  </a:cxn>
                  <a:cxn ang="0">
                    <a:pos x="285" y="445"/>
                  </a:cxn>
                  <a:cxn ang="0">
                    <a:pos x="224" y="432"/>
                  </a:cxn>
                  <a:cxn ang="0">
                    <a:pos x="167" y="409"/>
                  </a:cxn>
                  <a:cxn ang="0">
                    <a:pos x="118" y="375"/>
                  </a:cxn>
                  <a:cxn ang="0">
                    <a:pos x="76" y="334"/>
                  </a:cxn>
                  <a:cxn ang="0">
                    <a:pos x="44" y="284"/>
                  </a:cxn>
                  <a:cxn ang="0">
                    <a:pos x="19" y="227"/>
                  </a:cxn>
                  <a:cxn ang="0">
                    <a:pos x="8" y="169"/>
                  </a:cxn>
                  <a:cxn ang="0">
                    <a:pos x="6" y="114"/>
                  </a:cxn>
                  <a:cxn ang="0">
                    <a:pos x="11" y="72"/>
                  </a:cxn>
                  <a:cxn ang="0">
                    <a:pos x="15" y="51"/>
                  </a:cxn>
                  <a:cxn ang="0">
                    <a:pos x="8" y="70"/>
                  </a:cxn>
                  <a:cxn ang="0">
                    <a:pos x="2" y="114"/>
                  </a:cxn>
                  <a:cxn ang="0">
                    <a:pos x="2" y="169"/>
                  </a:cxn>
                  <a:cxn ang="0">
                    <a:pos x="15" y="229"/>
                  </a:cxn>
                  <a:cxn ang="0">
                    <a:pos x="40" y="286"/>
                  </a:cxn>
                  <a:cxn ang="0">
                    <a:pos x="72" y="335"/>
                  </a:cxn>
                  <a:cxn ang="0">
                    <a:pos x="116" y="379"/>
                  </a:cxn>
                  <a:cxn ang="0">
                    <a:pos x="165" y="413"/>
                  </a:cxn>
                  <a:cxn ang="0">
                    <a:pos x="222" y="436"/>
                  </a:cxn>
                  <a:cxn ang="0">
                    <a:pos x="283" y="449"/>
                  </a:cxn>
                  <a:cxn ang="0">
                    <a:pos x="347" y="449"/>
                  </a:cxn>
                  <a:cxn ang="0">
                    <a:pos x="410" y="436"/>
                  </a:cxn>
                  <a:cxn ang="0">
                    <a:pos x="465" y="413"/>
                  </a:cxn>
                  <a:cxn ang="0">
                    <a:pos x="516" y="379"/>
                  </a:cxn>
                  <a:cxn ang="0">
                    <a:pos x="558" y="335"/>
                  </a:cxn>
                  <a:cxn ang="0">
                    <a:pos x="592" y="286"/>
                  </a:cxn>
                  <a:cxn ang="0">
                    <a:pos x="617" y="229"/>
                  </a:cxn>
                  <a:cxn ang="0">
                    <a:pos x="628" y="169"/>
                  </a:cxn>
                  <a:cxn ang="0">
                    <a:pos x="617" y="43"/>
                  </a:cxn>
                  <a:cxn ang="0">
                    <a:pos x="599" y="0"/>
                  </a:cxn>
                  <a:cxn ang="0">
                    <a:pos x="596" y="2"/>
                  </a:cxn>
                  <a:cxn ang="0">
                    <a:pos x="596" y="2"/>
                  </a:cxn>
                  <a:cxn ang="0">
                    <a:pos x="611" y="40"/>
                  </a:cxn>
                  <a:cxn ang="0">
                    <a:pos x="617" y="43"/>
                  </a:cxn>
                </a:cxnLst>
                <a:rect l="0" t="0" r="r" b="b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22" name="Freeform 622"/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/>
                <a:ahLst/>
                <a:cxnLst>
                  <a:cxn ang="0">
                    <a:pos x="624" y="116"/>
                  </a:cxn>
                  <a:cxn ang="0">
                    <a:pos x="618" y="74"/>
                  </a:cxn>
                  <a:cxn ang="0">
                    <a:pos x="611" y="53"/>
                  </a:cxn>
                  <a:cxn ang="0">
                    <a:pos x="613" y="70"/>
                  </a:cxn>
                  <a:cxn ang="0">
                    <a:pos x="618" y="114"/>
                  </a:cxn>
                  <a:cxn ang="0">
                    <a:pos x="618" y="167"/>
                  </a:cxn>
                  <a:cxn ang="0">
                    <a:pos x="605" y="227"/>
                  </a:cxn>
                  <a:cxn ang="0">
                    <a:pos x="582" y="282"/>
                  </a:cxn>
                  <a:cxn ang="0">
                    <a:pos x="550" y="332"/>
                  </a:cxn>
                  <a:cxn ang="0">
                    <a:pos x="508" y="373"/>
                  </a:cxn>
                  <a:cxn ang="0">
                    <a:pos x="459" y="408"/>
                  </a:cxn>
                  <a:cxn ang="0">
                    <a:pos x="404" y="430"/>
                  </a:cxn>
                  <a:cxn ang="0">
                    <a:pos x="343" y="442"/>
                  </a:cxn>
                  <a:cxn ang="0">
                    <a:pos x="281" y="442"/>
                  </a:cxn>
                  <a:cxn ang="0">
                    <a:pos x="220" y="430"/>
                  </a:cxn>
                  <a:cxn ang="0">
                    <a:pos x="165" y="408"/>
                  </a:cxn>
                  <a:cxn ang="0">
                    <a:pos x="116" y="373"/>
                  </a:cxn>
                  <a:cxn ang="0">
                    <a:pos x="74" y="332"/>
                  </a:cxn>
                  <a:cxn ang="0">
                    <a:pos x="42" y="282"/>
                  </a:cxn>
                  <a:cxn ang="0">
                    <a:pos x="17" y="227"/>
                  </a:cxn>
                  <a:cxn ang="0">
                    <a:pos x="5" y="167"/>
                  </a:cxn>
                  <a:cxn ang="0">
                    <a:pos x="5" y="116"/>
                  </a:cxn>
                  <a:cxn ang="0">
                    <a:pos x="11" y="74"/>
                  </a:cxn>
                  <a:cxn ang="0">
                    <a:pos x="13" y="53"/>
                  </a:cxn>
                  <a:cxn ang="0">
                    <a:pos x="5" y="72"/>
                  </a:cxn>
                  <a:cxn ang="0">
                    <a:pos x="0" y="114"/>
                  </a:cxn>
                  <a:cxn ang="0">
                    <a:pos x="2" y="169"/>
                  </a:cxn>
                  <a:cxn ang="0">
                    <a:pos x="13" y="229"/>
                  </a:cxn>
                  <a:cxn ang="0">
                    <a:pos x="38" y="284"/>
                  </a:cxn>
                  <a:cxn ang="0">
                    <a:pos x="70" y="335"/>
                  </a:cxn>
                  <a:cxn ang="0">
                    <a:pos x="114" y="377"/>
                  </a:cxn>
                  <a:cxn ang="0">
                    <a:pos x="163" y="411"/>
                  </a:cxn>
                  <a:cxn ang="0">
                    <a:pos x="218" y="434"/>
                  </a:cxn>
                  <a:cxn ang="0">
                    <a:pos x="281" y="447"/>
                  </a:cxn>
                  <a:cxn ang="0">
                    <a:pos x="343" y="447"/>
                  </a:cxn>
                  <a:cxn ang="0">
                    <a:pos x="404" y="434"/>
                  </a:cxn>
                  <a:cxn ang="0">
                    <a:pos x="461" y="411"/>
                  </a:cxn>
                  <a:cxn ang="0">
                    <a:pos x="510" y="377"/>
                  </a:cxn>
                  <a:cxn ang="0">
                    <a:pos x="552" y="335"/>
                  </a:cxn>
                  <a:cxn ang="0">
                    <a:pos x="586" y="284"/>
                  </a:cxn>
                  <a:cxn ang="0">
                    <a:pos x="611" y="229"/>
                  </a:cxn>
                  <a:cxn ang="0">
                    <a:pos x="622" y="169"/>
                  </a:cxn>
                  <a:cxn ang="0">
                    <a:pos x="609" y="42"/>
                  </a:cxn>
                  <a:cxn ang="0">
                    <a:pos x="594" y="0"/>
                  </a:cxn>
                  <a:cxn ang="0">
                    <a:pos x="592" y="2"/>
                  </a:cxn>
                  <a:cxn ang="0">
                    <a:pos x="590" y="4"/>
                  </a:cxn>
                  <a:cxn ang="0">
                    <a:pos x="603" y="38"/>
                  </a:cxn>
                  <a:cxn ang="0">
                    <a:pos x="609" y="42"/>
                  </a:cxn>
                </a:cxnLst>
                <a:rect l="0" t="0" r="r" b="b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23" name="Freeform 623"/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/>
                <a:ahLst/>
                <a:cxnLst>
                  <a:cxn ang="0">
                    <a:pos x="618" y="112"/>
                  </a:cxn>
                  <a:cxn ang="0">
                    <a:pos x="612" y="70"/>
                  </a:cxn>
                  <a:cxn ang="0">
                    <a:pos x="605" y="47"/>
                  </a:cxn>
                  <a:cxn ang="0">
                    <a:pos x="607" y="66"/>
                  </a:cxn>
                  <a:cxn ang="0">
                    <a:pos x="614" y="112"/>
                  </a:cxn>
                  <a:cxn ang="0">
                    <a:pos x="614" y="165"/>
                  </a:cxn>
                  <a:cxn ang="0">
                    <a:pos x="601" y="225"/>
                  </a:cxn>
                  <a:cxn ang="0">
                    <a:pos x="578" y="280"/>
                  </a:cxn>
                  <a:cxn ang="0">
                    <a:pos x="546" y="328"/>
                  </a:cxn>
                  <a:cxn ang="0">
                    <a:pos x="504" y="369"/>
                  </a:cxn>
                  <a:cxn ang="0">
                    <a:pos x="455" y="402"/>
                  </a:cxn>
                  <a:cxn ang="0">
                    <a:pos x="400" y="426"/>
                  </a:cxn>
                  <a:cxn ang="0">
                    <a:pos x="341" y="438"/>
                  </a:cxn>
                  <a:cxn ang="0">
                    <a:pos x="279" y="438"/>
                  </a:cxn>
                  <a:cxn ang="0">
                    <a:pos x="218" y="426"/>
                  </a:cxn>
                  <a:cxn ang="0">
                    <a:pos x="165" y="402"/>
                  </a:cxn>
                  <a:cxn ang="0">
                    <a:pos x="115" y="369"/>
                  </a:cxn>
                  <a:cxn ang="0">
                    <a:pos x="74" y="328"/>
                  </a:cxn>
                  <a:cxn ang="0">
                    <a:pos x="41" y="280"/>
                  </a:cxn>
                  <a:cxn ang="0">
                    <a:pos x="19" y="225"/>
                  </a:cxn>
                  <a:cxn ang="0">
                    <a:pos x="5" y="165"/>
                  </a:cxn>
                  <a:cxn ang="0">
                    <a:pos x="5" y="114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5" y="70"/>
                  </a:cxn>
                  <a:cxn ang="0">
                    <a:pos x="0" y="112"/>
                  </a:cxn>
                  <a:cxn ang="0">
                    <a:pos x="2" y="167"/>
                  </a:cxn>
                  <a:cxn ang="0">
                    <a:pos x="13" y="225"/>
                  </a:cxn>
                  <a:cxn ang="0">
                    <a:pos x="38" y="282"/>
                  </a:cxn>
                  <a:cxn ang="0">
                    <a:pos x="70" y="332"/>
                  </a:cxn>
                  <a:cxn ang="0">
                    <a:pos x="112" y="373"/>
                  </a:cxn>
                  <a:cxn ang="0">
                    <a:pos x="161" y="407"/>
                  </a:cxn>
                  <a:cxn ang="0">
                    <a:pos x="218" y="430"/>
                  </a:cxn>
                  <a:cxn ang="0">
                    <a:pos x="279" y="443"/>
                  </a:cxn>
                  <a:cxn ang="0">
                    <a:pos x="341" y="443"/>
                  </a:cxn>
                  <a:cxn ang="0">
                    <a:pos x="402" y="430"/>
                  </a:cxn>
                  <a:cxn ang="0">
                    <a:pos x="457" y="407"/>
                  </a:cxn>
                  <a:cxn ang="0">
                    <a:pos x="506" y="373"/>
                  </a:cxn>
                  <a:cxn ang="0">
                    <a:pos x="548" y="332"/>
                  </a:cxn>
                  <a:cxn ang="0">
                    <a:pos x="582" y="282"/>
                  </a:cxn>
                  <a:cxn ang="0">
                    <a:pos x="605" y="225"/>
                  </a:cxn>
                  <a:cxn ang="0">
                    <a:pos x="618" y="167"/>
                  </a:cxn>
                  <a:cxn ang="0">
                    <a:pos x="605" y="38"/>
                  </a:cxn>
                  <a:cxn ang="0">
                    <a:pos x="590" y="0"/>
                  </a:cxn>
                  <a:cxn ang="0">
                    <a:pos x="586" y="2"/>
                  </a:cxn>
                  <a:cxn ang="0">
                    <a:pos x="597" y="34"/>
                  </a:cxn>
                  <a:cxn ang="0">
                    <a:pos x="605" y="38"/>
                  </a:cxn>
                </a:cxnLst>
                <a:rect l="0" t="0" r="r" b="b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24" name="Freeform 624"/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/>
                <a:ahLst/>
                <a:cxnLst>
                  <a:cxn ang="0">
                    <a:pos x="614" y="110"/>
                  </a:cxn>
                  <a:cxn ang="0">
                    <a:pos x="609" y="66"/>
                  </a:cxn>
                  <a:cxn ang="0">
                    <a:pos x="599" y="43"/>
                  </a:cxn>
                  <a:cxn ang="0">
                    <a:pos x="603" y="62"/>
                  </a:cxn>
                  <a:cxn ang="0">
                    <a:pos x="610" y="108"/>
                  </a:cxn>
                  <a:cxn ang="0">
                    <a:pos x="609" y="163"/>
                  </a:cxn>
                  <a:cxn ang="0">
                    <a:pos x="597" y="221"/>
                  </a:cxn>
                  <a:cxn ang="0">
                    <a:pos x="574" y="276"/>
                  </a:cxn>
                  <a:cxn ang="0">
                    <a:pos x="542" y="326"/>
                  </a:cxn>
                  <a:cxn ang="0">
                    <a:pos x="500" y="366"/>
                  </a:cxn>
                  <a:cxn ang="0">
                    <a:pos x="453" y="398"/>
                  </a:cxn>
                  <a:cxn ang="0">
                    <a:pos x="398" y="422"/>
                  </a:cxn>
                  <a:cxn ang="0">
                    <a:pos x="339" y="434"/>
                  </a:cxn>
                  <a:cxn ang="0">
                    <a:pos x="277" y="434"/>
                  </a:cxn>
                  <a:cxn ang="0">
                    <a:pos x="218" y="422"/>
                  </a:cxn>
                  <a:cxn ang="0">
                    <a:pos x="163" y="398"/>
                  </a:cxn>
                  <a:cxn ang="0">
                    <a:pos x="115" y="366"/>
                  </a:cxn>
                  <a:cxn ang="0">
                    <a:pos x="74" y="326"/>
                  </a:cxn>
                  <a:cxn ang="0">
                    <a:pos x="41" y="276"/>
                  </a:cxn>
                  <a:cxn ang="0">
                    <a:pos x="19" y="221"/>
                  </a:cxn>
                  <a:cxn ang="0">
                    <a:pos x="5" y="163"/>
                  </a:cxn>
                  <a:cxn ang="0">
                    <a:pos x="5" y="112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7" y="70"/>
                  </a:cxn>
                  <a:cxn ang="0">
                    <a:pos x="1" y="112"/>
                  </a:cxn>
                  <a:cxn ang="0">
                    <a:pos x="1" y="163"/>
                  </a:cxn>
                  <a:cxn ang="0">
                    <a:pos x="13" y="223"/>
                  </a:cxn>
                  <a:cxn ang="0">
                    <a:pos x="38" y="278"/>
                  </a:cxn>
                  <a:cxn ang="0">
                    <a:pos x="70" y="328"/>
                  </a:cxn>
                  <a:cxn ang="0">
                    <a:pos x="112" y="369"/>
                  </a:cxn>
                  <a:cxn ang="0">
                    <a:pos x="161" y="404"/>
                  </a:cxn>
                  <a:cxn ang="0">
                    <a:pos x="216" y="426"/>
                  </a:cxn>
                  <a:cxn ang="0">
                    <a:pos x="277" y="438"/>
                  </a:cxn>
                  <a:cxn ang="0">
                    <a:pos x="339" y="438"/>
                  </a:cxn>
                  <a:cxn ang="0">
                    <a:pos x="400" y="426"/>
                  </a:cxn>
                  <a:cxn ang="0">
                    <a:pos x="455" y="404"/>
                  </a:cxn>
                  <a:cxn ang="0">
                    <a:pos x="504" y="369"/>
                  </a:cxn>
                  <a:cxn ang="0">
                    <a:pos x="546" y="328"/>
                  </a:cxn>
                  <a:cxn ang="0">
                    <a:pos x="578" y="278"/>
                  </a:cxn>
                  <a:cxn ang="0">
                    <a:pos x="601" y="223"/>
                  </a:cxn>
                  <a:cxn ang="0">
                    <a:pos x="614" y="163"/>
                  </a:cxn>
                  <a:cxn ang="0">
                    <a:pos x="599" y="34"/>
                  </a:cxn>
                  <a:cxn ang="0">
                    <a:pos x="586" y="0"/>
                  </a:cxn>
                  <a:cxn ang="0">
                    <a:pos x="582" y="2"/>
                  </a:cxn>
                  <a:cxn ang="0">
                    <a:pos x="582" y="2"/>
                  </a:cxn>
                  <a:cxn ang="0">
                    <a:pos x="593" y="30"/>
                  </a:cxn>
                  <a:cxn ang="0">
                    <a:pos x="599" y="34"/>
                  </a:cxn>
                </a:cxnLst>
                <a:rect l="0" t="0" r="r" b="b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25" name="Freeform 625"/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/>
                <a:ahLst/>
                <a:cxnLst>
                  <a:cxn ang="0">
                    <a:pos x="611" y="110"/>
                  </a:cxn>
                  <a:cxn ang="0">
                    <a:pos x="604" y="64"/>
                  </a:cxn>
                  <a:cxn ang="0">
                    <a:pos x="596" y="41"/>
                  </a:cxn>
                  <a:cxn ang="0">
                    <a:pos x="600" y="60"/>
                  </a:cxn>
                  <a:cxn ang="0">
                    <a:pos x="606" y="108"/>
                  </a:cxn>
                  <a:cxn ang="0">
                    <a:pos x="606" y="163"/>
                  </a:cxn>
                  <a:cxn ang="0">
                    <a:pos x="594" y="221"/>
                  </a:cxn>
                  <a:cxn ang="0">
                    <a:pos x="571" y="275"/>
                  </a:cxn>
                  <a:cxn ang="0">
                    <a:pos x="539" y="324"/>
                  </a:cxn>
                  <a:cxn ang="0">
                    <a:pos x="497" y="364"/>
                  </a:cxn>
                  <a:cxn ang="0">
                    <a:pos x="450" y="396"/>
                  </a:cxn>
                  <a:cxn ang="0">
                    <a:pos x="397" y="419"/>
                  </a:cxn>
                  <a:cxn ang="0">
                    <a:pos x="338" y="432"/>
                  </a:cxn>
                  <a:cxn ang="0">
                    <a:pos x="276" y="432"/>
                  </a:cxn>
                  <a:cxn ang="0">
                    <a:pos x="217" y="419"/>
                  </a:cxn>
                  <a:cxn ang="0">
                    <a:pos x="164" y="396"/>
                  </a:cxn>
                  <a:cxn ang="0">
                    <a:pos x="114" y="364"/>
                  </a:cxn>
                  <a:cxn ang="0">
                    <a:pos x="74" y="324"/>
                  </a:cxn>
                  <a:cxn ang="0">
                    <a:pos x="42" y="275"/>
                  </a:cxn>
                  <a:cxn ang="0">
                    <a:pos x="19" y="221"/>
                  </a:cxn>
                  <a:cxn ang="0">
                    <a:pos x="8" y="163"/>
                  </a:cxn>
                  <a:cxn ang="0">
                    <a:pos x="6" y="112"/>
                  </a:cxn>
                  <a:cxn ang="0">
                    <a:pos x="12" y="72"/>
                  </a:cxn>
                  <a:cxn ang="0">
                    <a:pos x="14" y="51"/>
                  </a:cxn>
                  <a:cxn ang="0">
                    <a:pos x="8" y="70"/>
                  </a:cxn>
                  <a:cxn ang="0">
                    <a:pos x="2" y="112"/>
                  </a:cxn>
                  <a:cxn ang="0">
                    <a:pos x="2" y="163"/>
                  </a:cxn>
                  <a:cxn ang="0">
                    <a:pos x="16" y="223"/>
                  </a:cxn>
                  <a:cxn ang="0">
                    <a:pos x="38" y="278"/>
                  </a:cxn>
                  <a:cxn ang="0">
                    <a:pos x="71" y="326"/>
                  </a:cxn>
                  <a:cxn ang="0">
                    <a:pos x="112" y="367"/>
                  </a:cxn>
                  <a:cxn ang="0">
                    <a:pos x="162" y="400"/>
                  </a:cxn>
                  <a:cxn ang="0">
                    <a:pos x="215" y="424"/>
                  </a:cxn>
                  <a:cxn ang="0">
                    <a:pos x="276" y="436"/>
                  </a:cxn>
                  <a:cxn ang="0">
                    <a:pos x="338" y="436"/>
                  </a:cxn>
                  <a:cxn ang="0">
                    <a:pos x="397" y="424"/>
                  </a:cxn>
                  <a:cxn ang="0">
                    <a:pos x="452" y="400"/>
                  </a:cxn>
                  <a:cxn ang="0">
                    <a:pos x="501" y="367"/>
                  </a:cxn>
                  <a:cxn ang="0">
                    <a:pos x="543" y="326"/>
                  </a:cxn>
                  <a:cxn ang="0">
                    <a:pos x="575" y="278"/>
                  </a:cxn>
                  <a:cxn ang="0">
                    <a:pos x="598" y="223"/>
                  </a:cxn>
                  <a:cxn ang="0">
                    <a:pos x="611" y="163"/>
                  </a:cxn>
                  <a:cxn ang="0">
                    <a:pos x="594" y="32"/>
                  </a:cxn>
                  <a:cxn ang="0">
                    <a:pos x="583" y="0"/>
                  </a:cxn>
                  <a:cxn ang="0">
                    <a:pos x="581" y="2"/>
                  </a:cxn>
                  <a:cxn ang="0">
                    <a:pos x="579" y="3"/>
                  </a:cxn>
                  <a:cxn ang="0">
                    <a:pos x="589" y="28"/>
                  </a:cxn>
                  <a:cxn ang="0">
                    <a:pos x="594" y="32"/>
                  </a:cxn>
                </a:cxnLst>
                <a:rect l="0" t="0" r="r" b="b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26" name="Freeform 626"/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/>
                <a:ahLst/>
                <a:cxnLst>
                  <a:cxn ang="0">
                    <a:pos x="605" y="106"/>
                  </a:cxn>
                  <a:cxn ang="0">
                    <a:pos x="598" y="60"/>
                  </a:cxn>
                  <a:cxn ang="0">
                    <a:pos x="588" y="37"/>
                  </a:cxn>
                  <a:cxn ang="0">
                    <a:pos x="592" y="58"/>
                  </a:cxn>
                  <a:cxn ang="0">
                    <a:pos x="600" y="106"/>
                  </a:cxn>
                  <a:cxn ang="0">
                    <a:pos x="600" y="161"/>
                  </a:cxn>
                  <a:cxn ang="0">
                    <a:pos x="588" y="219"/>
                  </a:cxn>
                  <a:cxn ang="0">
                    <a:pos x="566" y="273"/>
                  </a:cxn>
                  <a:cxn ang="0">
                    <a:pos x="533" y="320"/>
                  </a:cxn>
                  <a:cxn ang="0">
                    <a:pos x="492" y="360"/>
                  </a:cxn>
                  <a:cxn ang="0">
                    <a:pos x="444" y="392"/>
                  </a:cxn>
                  <a:cxn ang="0">
                    <a:pos x="391" y="415"/>
                  </a:cxn>
                  <a:cxn ang="0">
                    <a:pos x="332" y="426"/>
                  </a:cxn>
                  <a:cxn ang="0">
                    <a:pos x="272" y="426"/>
                  </a:cxn>
                  <a:cxn ang="0">
                    <a:pos x="215" y="415"/>
                  </a:cxn>
                  <a:cxn ang="0">
                    <a:pos x="160" y="392"/>
                  </a:cxn>
                  <a:cxn ang="0">
                    <a:pos x="112" y="360"/>
                  </a:cxn>
                  <a:cxn ang="0">
                    <a:pos x="72" y="320"/>
                  </a:cxn>
                  <a:cxn ang="0">
                    <a:pos x="40" y="273"/>
                  </a:cxn>
                  <a:cxn ang="0">
                    <a:pos x="17" y="219"/>
                  </a:cxn>
                  <a:cxn ang="0">
                    <a:pos x="6" y="161"/>
                  </a:cxn>
                  <a:cxn ang="0">
                    <a:pos x="4" y="110"/>
                  </a:cxn>
                  <a:cxn ang="0">
                    <a:pos x="10" y="72"/>
                  </a:cxn>
                  <a:cxn ang="0">
                    <a:pos x="12" y="51"/>
                  </a:cxn>
                  <a:cxn ang="0">
                    <a:pos x="6" y="70"/>
                  </a:cxn>
                  <a:cxn ang="0">
                    <a:pos x="0" y="110"/>
                  </a:cxn>
                  <a:cxn ang="0">
                    <a:pos x="0" y="161"/>
                  </a:cxn>
                  <a:cxn ang="0">
                    <a:pos x="14" y="219"/>
                  </a:cxn>
                  <a:cxn ang="0">
                    <a:pos x="36" y="274"/>
                  </a:cxn>
                  <a:cxn ang="0">
                    <a:pos x="69" y="324"/>
                  </a:cxn>
                  <a:cxn ang="0">
                    <a:pos x="110" y="364"/>
                  </a:cxn>
                  <a:cxn ang="0">
                    <a:pos x="158" y="396"/>
                  </a:cxn>
                  <a:cxn ang="0">
                    <a:pos x="213" y="420"/>
                  </a:cxn>
                  <a:cxn ang="0">
                    <a:pos x="272" y="432"/>
                  </a:cxn>
                  <a:cxn ang="0">
                    <a:pos x="334" y="432"/>
                  </a:cxn>
                  <a:cxn ang="0">
                    <a:pos x="393" y="420"/>
                  </a:cxn>
                  <a:cxn ang="0">
                    <a:pos x="448" y="396"/>
                  </a:cxn>
                  <a:cxn ang="0">
                    <a:pos x="495" y="364"/>
                  </a:cxn>
                  <a:cxn ang="0">
                    <a:pos x="537" y="324"/>
                  </a:cxn>
                  <a:cxn ang="0">
                    <a:pos x="569" y="274"/>
                  </a:cxn>
                  <a:cxn ang="0">
                    <a:pos x="592" y="219"/>
                  </a:cxn>
                  <a:cxn ang="0">
                    <a:pos x="604" y="161"/>
                  </a:cxn>
                  <a:cxn ang="0">
                    <a:pos x="588" y="28"/>
                  </a:cxn>
                  <a:cxn ang="0">
                    <a:pos x="577" y="0"/>
                  </a:cxn>
                  <a:cxn ang="0">
                    <a:pos x="571" y="1"/>
                  </a:cxn>
                  <a:cxn ang="0">
                    <a:pos x="583" y="24"/>
                  </a:cxn>
                  <a:cxn ang="0">
                    <a:pos x="588" y="28"/>
                  </a:cxn>
                </a:cxnLst>
                <a:rect l="0" t="0" r="r" b="b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27" name="Freeform 627"/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/>
                <a:ahLst/>
                <a:cxnLst>
                  <a:cxn ang="0">
                    <a:pos x="600" y="105"/>
                  </a:cxn>
                  <a:cxn ang="0">
                    <a:pos x="594" y="57"/>
                  </a:cxn>
                  <a:cxn ang="0">
                    <a:pos x="584" y="35"/>
                  </a:cxn>
                  <a:cxn ang="0">
                    <a:pos x="588" y="55"/>
                  </a:cxn>
                  <a:cxn ang="0">
                    <a:pos x="596" y="105"/>
                  </a:cxn>
                  <a:cxn ang="0">
                    <a:pos x="596" y="160"/>
                  </a:cxn>
                  <a:cxn ang="0">
                    <a:pos x="584" y="217"/>
                  </a:cxn>
                  <a:cxn ang="0">
                    <a:pos x="562" y="270"/>
                  </a:cxn>
                  <a:cxn ang="0">
                    <a:pos x="529" y="317"/>
                  </a:cxn>
                  <a:cxn ang="0">
                    <a:pos x="490" y="357"/>
                  </a:cxn>
                  <a:cxn ang="0">
                    <a:pos x="442" y="389"/>
                  </a:cxn>
                  <a:cxn ang="0">
                    <a:pos x="389" y="412"/>
                  </a:cxn>
                  <a:cxn ang="0">
                    <a:pos x="330" y="423"/>
                  </a:cxn>
                  <a:cxn ang="0">
                    <a:pos x="270" y="423"/>
                  </a:cxn>
                  <a:cxn ang="0">
                    <a:pos x="213" y="412"/>
                  </a:cxn>
                  <a:cxn ang="0">
                    <a:pos x="160" y="389"/>
                  </a:cxn>
                  <a:cxn ang="0">
                    <a:pos x="112" y="357"/>
                  </a:cxn>
                  <a:cxn ang="0">
                    <a:pos x="72" y="317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09"/>
                  </a:cxn>
                  <a:cxn ang="0">
                    <a:pos x="10" y="71"/>
                  </a:cxn>
                  <a:cxn ang="0">
                    <a:pos x="12" y="52"/>
                  </a:cxn>
                  <a:cxn ang="0">
                    <a:pos x="6" y="69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21"/>
                  </a:cxn>
                  <a:cxn ang="0">
                    <a:pos x="108" y="361"/>
                  </a:cxn>
                  <a:cxn ang="0">
                    <a:pos x="158" y="393"/>
                  </a:cxn>
                  <a:cxn ang="0">
                    <a:pos x="211" y="416"/>
                  </a:cxn>
                  <a:cxn ang="0">
                    <a:pos x="270" y="429"/>
                  </a:cxn>
                  <a:cxn ang="0">
                    <a:pos x="332" y="429"/>
                  </a:cxn>
                  <a:cxn ang="0">
                    <a:pos x="391" y="416"/>
                  </a:cxn>
                  <a:cxn ang="0">
                    <a:pos x="444" y="393"/>
                  </a:cxn>
                  <a:cxn ang="0">
                    <a:pos x="491" y="361"/>
                  </a:cxn>
                  <a:cxn ang="0">
                    <a:pos x="533" y="321"/>
                  </a:cxn>
                  <a:cxn ang="0">
                    <a:pos x="565" y="272"/>
                  </a:cxn>
                  <a:cxn ang="0">
                    <a:pos x="588" y="218"/>
                  </a:cxn>
                  <a:cxn ang="0">
                    <a:pos x="600" y="160"/>
                  </a:cxn>
                  <a:cxn ang="0">
                    <a:pos x="583" y="25"/>
                  </a:cxn>
                  <a:cxn ang="0">
                    <a:pos x="573" y="0"/>
                  </a:cxn>
                  <a:cxn ang="0">
                    <a:pos x="567" y="2"/>
                  </a:cxn>
                  <a:cxn ang="0">
                    <a:pos x="577" y="21"/>
                  </a:cxn>
                  <a:cxn ang="0">
                    <a:pos x="583" y="25"/>
                  </a:cxn>
                </a:cxnLst>
                <a:rect l="0" t="0" r="r" b="b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28" name="Freeform 628"/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/>
                <a:ahLst/>
                <a:cxnLst>
                  <a:cxn ang="0">
                    <a:pos x="596" y="105"/>
                  </a:cxn>
                  <a:cxn ang="0">
                    <a:pos x="588" y="57"/>
                  </a:cxn>
                  <a:cxn ang="0">
                    <a:pos x="579" y="33"/>
                  </a:cxn>
                  <a:cxn ang="0">
                    <a:pos x="582" y="54"/>
                  </a:cxn>
                  <a:cxn ang="0">
                    <a:pos x="592" y="103"/>
                  </a:cxn>
                  <a:cxn ang="0">
                    <a:pos x="592" y="160"/>
                  </a:cxn>
                  <a:cxn ang="0">
                    <a:pos x="579" y="217"/>
                  </a:cxn>
                  <a:cxn ang="0">
                    <a:pos x="558" y="270"/>
                  </a:cxn>
                  <a:cxn ang="0">
                    <a:pos x="526" y="315"/>
                  </a:cxn>
                  <a:cxn ang="0">
                    <a:pos x="486" y="355"/>
                  </a:cxn>
                  <a:cxn ang="0">
                    <a:pos x="438" y="387"/>
                  </a:cxn>
                  <a:cxn ang="0">
                    <a:pos x="385" y="410"/>
                  </a:cxn>
                  <a:cxn ang="0">
                    <a:pos x="328" y="421"/>
                  </a:cxn>
                  <a:cxn ang="0">
                    <a:pos x="269" y="421"/>
                  </a:cxn>
                  <a:cxn ang="0">
                    <a:pos x="211" y="410"/>
                  </a:cxn>
                  <a:cxn ang="0">
                    <a:pos x="158" y="387"/>
                  </a:cxn>
                  <a:cxn ang="0">
                    <a:pos x="112" y="355"/>
                  </a:cxn>
                  <a:cxn ang="0">
                    <a:pos x="72" y="315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10"/>
                  </a:cxn>
                  <a:cxn ang="0">
                    <a:pos x="10" y="72"/>
                  </a:cxn>
                  <a:cxn ang="0">
                    <a:pos x="13" y="52"/>
                  </a:cxn>
                  <a:cxn ang="0">
                    <a:pos x="6" y="71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19"/>
                  </a:cxn>
                  <a:cxn ang="0">
                    <a:pos x="108" y="359"/>
                  </a:cxn>
                  <a:cxn ang="0">
                    <a:pos x="156" y="391"/>
                  </a:cxn>
                  <a:cxn ang="0">
                    <a:pos x="211" y="414"/>
                  </a:cxn>
                  <a:cxn ang="0">
                    <a:pos x="268" y="425"/>
                  </a:cxn>
                  <a:cxn ang="0">
                    <a:pos x="328" y="425"/>
                  </a:cxn>
                  <a:cxn ang="0">
                    <a:pos x="387" y="414"/>
                  </a:cxn>
                  <a:cxn ang="0">
                    <a:pos x="440" y="391"/>
                  </a:cxn>
                  <a:cxn ang="0">
                    <a:pos x="488" y="359"/>
                  </a:cxn>
                  <a:cxn ang="0">
                    <a:pos x="529" y="319"/>
                  </a:cxn>
                  <a:cxn ang="0">
                    <a:pos x="562" y="272"/>
                  </a:cxn>
                  <a:cxn ang="0">
                    <a:pos x="584" y="218"/>
                  </a:cxn>
                  <a:cxn ang="0">
                    <a:pos x="596" y="160"/>
                  </a:cxn>
                  <a:cxn ang="0">
                    <a:pos x="579" y="23"/>
                  </a:cxn>
                  <a:cxn ang="0">
                    <a:pos x="567" y="0"/>
                  </a:cxn>
                  <a:cxn ang="0">
                    <a:pos x="563" y="2"/>
                  </a:cxn>
                  <a:cxn ang="0">
                    <a:pos x="571" y="19"/>
                  </a:cxn>
                  <a:cxn ang="0">
                    <a:pos x="579" y="23"/>
                  </a:cxn>
                </a:cxnLst>
                <a:rect l="0" t="0" r="r" b="b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29" name="Freeform 629"/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/>
                <a:ahLst/>
                <a:cxnLst>
                  <a:cxn ang="0">
                    <a:pos x="592" y="103"/>
                  </a:cxn>
                  <a:cxn ang="0">
                    <a:pos x="584" y="53"/>
                  </a:cxn>
                  <a:cxn ang="0">
                    <a:pos x="573" y="29"/>
                  </a:cxn>
                  <a:cxn ang="0">
                    <a:pos x="579" y="52"/>
                  </a:cxn>
                  <a:cxn ang="0">
                    <a:pos x="588" y="101"/>
                  </a:cxn>
                  <a:cxn ang="0">
                    <a:pos x="586" y="158"/>
                  </a:cxn>
                  <a:cxn ang="0">
                    <a:pos x="575" y="215"/>
                  </a:cxn>
                  <a:cxn ang="0">
                    <a:pos x="554" y="266"/>
                  </a:cxn>
                  <a:cxn ang="0">
                    <a:pos x="522" y="313"/>
                  </a:cxn>
                  <a:cxn ang="0">
                    <a:pos x="482" y="353"/>
                  </a:cxn>
                  <a:cxn ang="0">
                    <a:pos x="436" y="383"/>
                  </a:cxn>
                  <a:cxn ang="0">
                    <a:pos x="383" y="406"/>
                  </a:cxn>
                  <a:cxn ang="0">
                    <a:pos x="326" y="417"/>
                  </a:cxn>
                  <a:cxn ang="0">
                    <a:pos x="267" y="417"/>
                  </a:cxn>
                  <a:cxn ang="0">
                    <a:pos x="211" y="406"/>
                  </a:cxn>
                  <a:cxn ang="0">
                    <a:pos x="157" y="383"/>
                  </a:cxn>
                  <a:cxn ang="0">
                    <a:pos x="112" y="353"/>
                  </a:cxn>
                  <a:cxn ang="0">
                    <a:pos x="72" y="313"/>
                  </a:cxn>
                  <a:cxn ang="0">
                    <a:pos x="40" y="266"/>
                  </a:cxn>
                  <a:cxn ang="0">
                    <a:pos x="19" y="215"/>
                  </a:cxn>
                  <a:cxn ang="0">
                    <a:pos x="6" y="158"/>
                  </a:cxn>
                  <a:cxn ang="0">
                    <a:pos x="6" y="108"/>
                  </a:cxn>
                  <a:cxn ang="0">
                    <a:pos x="9" y="70"/>
                  </a:cxn>
                  <a:cxn ang="0">
                    <a:pos x="13" y="52"/>
                  </a:cxn>
                  <a:cxn ang="0">
                    <a:pos x="6" y="69"/>
                  </a:cxn>
                  <a:cxn ang="0">
                    <a:pos x="2" y="107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5"/>
                  </a:cxn>
                  <a:cxn ang="0">
                    <a:pos x="108" y="355"/>
                  </a:cxn>
                  <a:cxn ang="0">
                    <a:pos x="156" y="387"/>
                  </a:cxn>
                  <a:cxn ang="0">
                    <a:pos x="209" y="410"/>
                  </a:cxn>
                  <a:cxn ang="0">
                    <a:pos x="266" y="421"/>
                  </a:cxn>
                  <a:cxn ang="0">
                    <a:pos x="326" y="421"/>
                  </a:cxn>
                  <a:cxn ang="0">
                    <a:pos x="385" y="410"/>
                  </a:cxn>
                  <a:cxn ang="0">
                    <a:pos x="438" y="387"/>
                  </a:cxn>
                  <a:cxn ang="0">
                    <a:pos x="486" y="355"/>
                  </a:cxn>
                  <a:cxn ang="0">
                    <a:pos x="525" y="315"/>
                  </a:cxn>
                  <a:cxn ang="0">
                    <a:pos x="558" y="268"/>
                  </a:cxn>
                  <a:cxn ang="0">
                    <a:pos x="580" y="215"/>
                  </a:cxn>
                  <a:cxn ang="0">
                    <a:pos x="592" y="158"/>
                  </a:cxn>
                  <a:cxn ang="0">
                    <a:pos x="573" y="19"/>
                  </a:cxn>
                  <a:cxn ang="0">
                    <a:pos x="563" y="0"/>
                  </a:cxn>
                  <a:cxn ang="0">
                    <a:pos x="561" y="2"/>
                  </a:cxn>
                  <a:cxn ang="0">
                    <a:pos x="560" y="2"/>
                  </a:cxn>
                  <a:cxn ang="0">
                    <a:pos x="567" y="17"/>
                  </a:cxn>
                  <a:cxn ang="0">
                    <a:pos x="573" y="19"/>
                  </a:cxn>
                </a:cxnLst>
                <a:rect l="0" t="0" r="r" b="b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30" name="Freeform 630"/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/>
                <a:ahLst/>
                <a:cxnLst>
                  <a:cxn ang="0">
                    <a:pos x="588" y="101"/>
                  </a:cxn>
                  <a:cxn ang="0">
                    <a:pos x="578" y="52"/>
                  </a:cxn>
                  <a:cxn ang="0">
                    <a:pos x="569" y="27"/>
                  </a:cxn>
                  <a:cxn ang="0">
                    <a:pos x="573" y="50"/>
                  </a:cxn>
                  <a:cxn ang="0">
                    <a:pos x="582" y="101"/>
                  </a:cxn>
                  <a:cxn ang="0">
                    <a:pos x="582" y="156"/>
                  </a:cxn>
                  <a:cxn ang="0">
                    <a:pos x="571" y="213"/>
                  </a:cxn>
                  <a:cxn ang="0">
                    <a:pos x="548" y="266"/>
                  </a:cxn>
                  <a:cxn ang="0">
                    <a:pos x="518" y="311"/>
                  </a:cxn>
                  <a:cxn ang="0">
                    <a:pos x="478" y="351"/>
                  </a:cxn>
                  <a:cxn ang="0">
                    <a:pos x="432" y="381"/>
                  </a:cxn>
                  <a:cxn ang="0">
                    <a:pos x="381" y="404"/>
                  </a:cxn>
                  <a:cxn ang="0">
                    <a:pos x="324" y="416"/>
                  </a:cxn>
                  <a:cxn ang="0">
                    <a:pos x="265" y="416"/>
                  </a:cxn>
                  <a:cxn ang="0">
                    <a:pos x="209" y="404"/>
                  </a:cxn>
                  <a:cxn ang="0">
                    <a:pos x="157" y="381"/>
                  </a:cxn>
                  <a:cxn ang="0">
                    <a:pos x="110" y="351"/>
                  </a:cxn>
                  <a:cxn ang="0">
                    <a:pos x="72" y="311"/>
                  </a:cxn>
                  <a:cxn ang="0">
                    <a:pos x="40" y="266"/>
                  </a:cxn>
                  <a:cxn ang="0">
                    <a:pos x="19" y="213"/>
                  </a:cxn>
                  <a:cxn ang="0">
                    <a:pos x="7" y="156"/>
                  </a:cxn>
                  <a:cxn ang="0">
                    <a:pos x="6" y="108"/>
                  </a:cxn>
                  <a:cxn ang="0">
                    <a:pos x="11" y="70"/>
                  </a:cxn>
                  <a:cxn ang="0">
                    <a:pos x="13" y="52"/>
                  </a:cxn>
                  <a:cxn ang="0">
                    <a:pos x="6" y="70"/>
                  </a:cxn>
                  <a:cxn ang="0">
                    <a:pos x="2" y="108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3"/>
                  </a:cxn>
                  <a:cxn ang="0">
                    <a:pos x="108" y="353"/>
                  </a:cxn>
                  <a:cxn ang="0">
                    <a:pos x="154" y="385"/>
                  </a:cxn>
                  <a:cxn ang="0">
                    <a:pos x="207" y="408"/>
                  </a:cxn>
                  <a:cxn ang="0">
                    <a:pos x="265" y="419"/>
                  </a:cxn>
                  <a:cxn ang="0">
                    <a:pos x="324" y="419"/>
                  </a:cxn>
                  <a:cxn ang="0">
                    <a:pos x="381" y="408"/>
                  </a:cxn>
                  <a:cxn ang="0">
                    <a:pos x="434" y="385"/>
                  </a:cxn>
                  <a:cxn ang="0">
                    <a:pos x="482" y="353"/>
                  </a:cxn>
                  <a:cxn ang="0">
                    <a:pos x="522" y="313"/>
                  </a:cxn>
                  <a:cxn ang="0">
                    <a:pos x="554" y="268"/>
                  </a:cxn>
                  <a:cxn ang="0">
                    <a:pos x="575" y="215"/>
                  </a:cxn>
                  <a:cxn ang="0">
                    <a:pos x="588" y="158"/>
                  </a:cxn>
                  <a:cxn ang="0">
                    <a:pos x="567" y="17"/>
                  </a:cxn>
                  <a:cxn ang="0">
                    <a:pos x="559" y="0"/>
                  </a:cxn>
                  <a:cxn ang="0">
                    <a:pos x="559" y="2"/>
                  </a:cxn>
                  <a:cxn ang="0">
                    <a:pos x="556" y="4"/>
                  </a:cxn>
                  <a:cxn ang="0">
                    <a:pos x="561" y="15"/>
                  </a:cxn>
                  <a:cxn ang="0">
                    <a:pos x="567" y="17"/>
                  </a:cxn>
                </a:cxnLst>
                <a:rect l="0" t="0" r="r" b="b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31" name="Freeform 631"/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/>
                <a:ahLst/>
                <a:cxnLst>
                  <a:cxn ang="0">
                    <a:pos x="582" y="99"/>
                  </a:cxn>
                  <a:cxn ang="0">
                    <a:pos x="573" y="50"/>
                  </a:cxn>
                  <a:cxn ang="0">
                    <a:pos x="561" y="23"/>
                  </a:cxn>
                  <a:cxn ang="0">
                    <a:pos x="559" y="23"/>
                  </a:cxn>
                  <a:cxn ang="0">
                    <a:pos x="565" y="40"/>
                  </a:cxn>
                  <a:cxn ang="0">
                    <a:pos x="573" y="67"/>
                  </a:cxn>
                  <a:cxn ang="0">
                    <a:pos x="574" y="72"/>
                  </a:cxn>
                  <a:cxn ang="0">
                    <a:pos x="576" y="97"/>
                  </a:cxn>
                  <a:cxn ang="0">
                    <a:pos x="576" y="154"/>
                  </a:cxn>
                  <a:cxn ang="0">
                    <a:pos x="565" y="211"/>
                  </a:cxn>
                  <a:cxn ang="0">
                    <a:pos x="542" y="262"/>
                  </a:cxn>
                  <a:cxn ang="0">
                    <a:pos x="512" y="307"/>
                  </a:cxn>
                  <a:cxn ang="0">
                    <a:pos x="474" y="347"/>
                  </a:cxn>
                  <a:cxn ang="0">
                    <a:pos x="426" y="378"/>
                  </a:cxn>
                  <a:cxn ang="0">
                    <a:pos x="375" y="398"/>
                  </a:cxn>
                  <a:cxn ang="0">
                    <a:pos x="320" y="410"/>
                  </a:cxn>
                  <a:cxn ang="0">
                    <a:pos x="261" y="410"/>
                  </a:cxn>
                  <a:cxn ang="0">
                    <a:pos x="205" y="398"/>
                  </a:cxn>
                  <a:cxn ang="0">
                    <a:pos x="153" y="378"/>
                  </a:cxn>
                  <a:cxn ang="0">
                    <a:pos x="108" y="347"/>
                  </a:cxn>
                  <a:cxn ang="0">
                    <a:pos x="70" y="307"/>
                  </a:cxn>
                  <a:cxn ang="0">
                    <a:pos x="38" y="262"/>
                  </a:cxn>
                  <a:cxn ang="0">
                    <a:pos x="17" y="211"/>
                  </a:cxn>
                  <a:cxn ang="0">
                    <a:pos x="5" y="154"/>
                  </a:cxn>
                  <a:cxn ang="0">
                    <a:pos x="3" y="106"/>
                  </a:cxn>
                  <a:cxn ang="0">
                    <a:pos x="9" y="70"/>
                  </a:cxn>
                  <a:cxn ang="0">
                    <a:pos x="11" y="51"/>
                  </a:cxn>
                  <a:cxn ang="0">
                    <a:pos x="3" y="68"/>
                  </a:cxn>
                  <a:cxn ang="0">
                    <a:pos x="0" y="106"/>
                  </a:cxn>
                  <a:cxn ang="0">
                    <a:pos x="0" y="156"/>
                  </a:cxn>
                  <a:cxn ang="0">
                    <a:pos x="13" y="213"/>
                  </a:cxn>
                  <a:cxn ang="0">
                    <a:pos x="34" y="264"/>
                  </a:cxn>
                  <a:cxn ang="0">
                    <a:pos x="66" y="311"/>
                  </a:cxn>
                  <a:cxn ang="0">
                    <a:pos x="106" y="351"/>
                  </a:cxn>
                  <a:cxn ang="0">
                    <a:pos x="151" y="381"/>
                  </a:cxn>
                  <a:cxn ang="0">
                    <a:pos x="205" y="404"/>
                  </a:cxn>
                  <a:cxn ang="0">
                    <a:pos x="261" y="415"/>
                  </a:cxn>
                  <a:cxn ang="0">
                    <a:pos x="320" y="415"/>
                  </a:cxn>
                  <a:cxn ang="0">
                    <a:pos x="377" y="404"/>
                  </a:cxn>
                  <a:cxn ang="0">
                    <a:pos x="430" y="381"/>
                  </a:cxn>
                  <a:cxn ang="0">
                    <a:pos x="476" y="351"/>
                  </a:cxn>
                  <a:cxn ang="0">
                    <a:pos x="516" y="311"/>
                  </a:cxn>
                  <a:cxn ang="0">
                    <a:pos x="548" y="264"/>
                  </a:cxn>
                  <a:cxn ang="0">
                    <a:pos x="569" y="213"/>
                  </a:cxn>
                  <a:cxn ang="0">
                    <a:pos x="580" y="156"/>
                  </a:cxn>
                  <a:cxn ang="0">
                    <a:pos x="561" y="15"/>
                  </a:cxn>
                  <a:cxn ang="0">
                    <a:pos x="554" y="0"/>
                  </a:cxn>
                  <a:cxn ang="0">
                    <a:pos x="550" y="2"/>
                  </a:cxn>
                  <a:cxn ang="0">
                    <a:pos x="550" y="2"/>
                  </a:cxn>
                  <a:cxn ang="0">
                    <a:pos x="554" y="12"/>
                  </a:cxn>
                  <a:cxn ang="0">
                    <a:pos x="561" y="15"/>
                  </a:cxn>
                </a:cxnLst>
                <a:rect l="0" t="0" r="r" b="b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32" name="Freeform 632"/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/>
                <a:ahLst/>
                <a:cxnLst>
                  <a:cxn ang="0">
                    <a:pos x="576" y="97"/>
                  </a:cxn>
                  <a:cxn ang="0">
                    <a:pos x="567" y="46"/>
                  </a:cxn>
                  <a:cxn ang="0">
                    <a:pos x="559" y="21"/>
                  </a:cxn>
                  <a:cxn ang="0">
                    <a:pos x="555" y="19"/>
                  </a:cxn>
                  <a:cxn ang="0">
                    <a:pos x="559" y="32"/>
                  </a:cxn>
                  <a:cxn ang="0">
                    <a:pos x="571" y="61"/>
                  </a:cxn>
                  <a:cxn ang="0">
                    <a:pos x="571" y="68"/>
                  </a:cxn>
                  <a:cxn ang="0">
                    <a:pos x="569" y="76"/>
                  </a:cxn>
                  <a:cxn ang="0">
                    <a:pos x="572" y="106"/>
                  </a:cxn>
                  <a:cxn ang="0">
                    <a:pos x="572" y="152"/>
                  </a:cxn>
                  <a:cxn ang="0">
                    <a:pos x="561" y="209"/>
                  </a:cxn>
                  <a:cxn ang="0">
                    <a:pos x="538" y="258"/>
                  </a:cxn>
                  <a:cxn ang="0">
                    <a:pos x="508" y="303"/>
                  </a:cxn>
                  <a:cxn ang="0">
                    <a:pos x="470" y="343"/>
                  </a:cxn>
                  <a:cxn ang="0">
                    <a:pos x="424" y="374"/>
                  </a:cxn>
                  <a:cxn ang="0">
                    <a:pos x="373" y="395"/>
                  </a:cxn>
                  <a:cxn ang="0">
                    <a:pos x="318" y="406"/>
                  </a:cxn>
                  <a:cxn ang="0">
                    <a:pos x="259" y="406"/>
                  </a:cxn>
                  <a:cxn ang="0">
                    <a:pos x="204" y="395"/>
                  </a:cxn>
                  <a:cxn ang="0">
                    <a:pos x="153" y="374"/>
                  </a:cxn>
                  <a:cxn ang="0">
                    <a:pos x="108" y="343"/>
                  </a:cxn>
                  <a:cxn ang="0">
                    <a:pos x="70" y="303"/>
                  </a:cxn>
                  <a:cxn ang="0">
                    <a:pos x="37" y="258"/>
                  </a:cxn>
                  <a:cxn ang="0">
                    <a:pos x="17" y="209"/>
                  </a:cxn>
                  <a:cxn ang="0">
                    <a:pos x="5" y="152"/>
                  </a:cxn>
                  <a:cxn ang="0">
                    <a:pos x="5" y="104"/>
                  </a:cxn>
                  <a:cxn ang="0">
                    <a:pos x="9" y="68"/>
                  </a:cxn>
                  <a:cxn ang="0">
                    <a:pos x="11" y="51"/>
                  </a:cxn>
                  <a:cxn ang="0">
                    <a:pos x="5" y="66"/>
                  </a:cxn>
                  <a:cxn ang="0">
                    <a:pos x="0" y="104"/>
                  </a:cxn>
                  <a:cxn ang="0">
                    <a:pos x="1" y="152"/>
                  </a:cxn>
                  <a:cxn ang="0">
                    <a:pos x="13" y="209"/>
                  </a:cxn>
                  <a:cxn ang="0">
                    <a:pos x="34" y="262"/>
                  </a:cxn>
                  <a:cxn ang="0">
                    <a:pos x="66" y="307"/>
                  </a:cxn>
                  <a:cxn ang="0">
                    <a:pos x="104" y="347"/>
                  </a:cxn>
                  <a:cxn ang="0">
                    <a:pos x="151" y="377"/>
                  </a:cxn>
                  <a:cxn ang="0">
                    <a:pos x="203" y="400"/>
                  </a:cxn>
                  <a:cxn ang="0">
                    <a:pos x="259" y="412"/>
                  </a:cxn>
                  <a:cxn ang="0">
                    <a:pos x="318" y="412"/>
                  </a:cxn>
                  <a:cxn ang="0">
                    <a:pos x="375" y="400"/>
                  </a:cxn>
                  <a:cxn ang="0">
                    <a:pos x="426" y="377"/>
                  </a:cxn>
                  <a:cxn ang="0">
                    <a:pos x="472" y="347"/>
                  </a:cxn>
                  <a:cxn ang="0">
                    <a:pos x="512" y="307"/>
                  </a:cxn>
                  <a:cxn ang="0">
                    <a:pos x="542" y="262"/>
                  </a:cxn>
                  <a:cxn ang="0">
                    <a:pos x="565" y="209"/>
                  </a:cxn>
                  <a:cxn ang="0">
                    <a:pos x="576" y="152"/>
                  </a:cxn>
                  <a:cxn ang="0">
                    <a:pos x="555" y="11"/>
                  </a:cxn>
                  <a:cxn ang="0">
                    <a:pos x="550" y="0"/>
                  </a:cxn>
                  <a:cxn ang="0">
                    <a:pos x="548" y="0"/>
                  </a:cxn>
                  <a:cxn ang="0">
                    <a:pos x="546" y="2"/>
                  </a:cxn>
                  <a:cxn ang="0">
                    <a:pos x="550" y="10"/>
                  </a:cxn>
                  <a:cxn ang="0">
                    <a:pos x="555" y="11"/>
                  </a:cxn>
                </a:cxnLst>
                <a:rect l="0" t="0" r="r" b="b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33" name="Freeform 633"/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/>
                <a:ahLst/>
                <a:cxnLst>
                  <a:cxn ang="0">
                    <a:pos x="573" y="95"/>
                  </a:cxn>
                  <a:cxn ang="0">
                    <a:pos x="566" y="63"/>
                  </a:cxn>
                  <a:cxn ang="0">
                    <a:pos x="566" y="72"/>
                  </a:cxn>
                  <a:cxn ang="0">
                    <a:pos x="570" y="106"/>
                  </a:cxn>
                  <a:cxn ang="0">
                    <a:pos x="570" y="152"/>
                  </a:cxn>
                  <a:cxn ang="0">
                    <a:pos x="558" y="207"/>
                  </a:cxn>
                  <a:cxn ang="0">
                    <a:pos x="535" y="258"/>
                  </a:cxn>
                  <a:cxn ang="0">
                    <a:pos x="505" y="303"/>
                  </a:cxn>
                  <a:cxn ang="0">
                    <a:pos x="467" y="341"/>
                  </a:cxn>
                  <a:cxn ang="0">
                    <a:pos x="422" y="372"/>
                  </a:cxn>
                  <a:cxn ang="0">
                    <a:pos x="372" y="393"/>
                  </a:cxn>
                  <a:cxn ang="0">
                    <a:pos x="317" y="404"/>
                  </a:cxn>
                  <a:cxn ang="0">
                    <a:pos x="258" y="404"/>
                  </a:cxn>
                  <a:cxn ang="0">
                    <a:pos x="203" y="393"/>
                  </a:cxn>
                  <a:cxn ang="0">
                    <a:pos x="152" y="372"/>
                  </a:cxn>
                  <a:cxn ang="0">
                    <a:pos x="109" y="341"/>
                  </a:cxn>
                  <a:cxn ang="0">
                    <a:pos x="69" y="303"/>
                  </a:cxn>
                  <a:cxn ang="0">
                    <a:pos x="38" y="258"/>
                  </a:cxn>
                  <a:cxn ang="0">
                    <a:pos x="18" y="207"/>
                  </a:cxn>
                  <a:cxn ang="0">
                    <a:pos x="6" y="152"/>
                  </a:cxn>
                  <a:cxn ang="0">
                    <a:pos x="6" y="104"/>
                  </a:cxn>
                  <a:cxn ang="0">
                    <a:pos x="10" y="70"/>
                  </a:cxn>
                  <a:cxn ang="0">
                    <a:pos x="12" y="51"/>
                  </a:cxn>
                  <a:cxn ang="0">
                    <a:pos x="6" y="68"/>
                  </a:cxn>
                  <a:cxn ang="0">
                    <a:pos x="0" y="104"/>
                  </a:cxn>
                  <a:cxn ang="0">
                    <a:pos x="2" y="152"/>
                  </a:cxn>
                  <a:cxn ang="0">
                    <a:pos x="14" y="209"/>
                  </a:cxn>
                  <a:cxn ang="0">
                    <a:pos x="35" y="260"/>
                  </a:cxn>
                  <a:cxn ang="0">
                    <a:pos x="67" y="305"/>
                  </a:cxn>
                  <a:cxn ang="0">
                    <a:pos x="105" y="345"/>
                  </a:cxn>
                  <a:cxn ang="0">
                    <a:pos x="150" y="376"/>
                  </a:cxn>
                  <a:cxn ang="0">
                    <a:pos x="202" y="396"/>
                  </a:cxn>
                  <a:cxn ang="0">
                    <a:pos x="258" y="408"/>
                  </a:cxn>
                  <a:cxn ang="0">
                    <a:pos x="317" y="408"/>
                  </a:cxn>
                  <a:cxn ang="0">
                    <a:pos x="372" y="396"/>
                  </a:cxn>
                  <a:cxn ang="0">
                    <a:pos x="423" y="376"/>
                  </a:cxn>
                  <a:cxn ang="0">
                    <a:pos x="471" y="345"/>
                  </a:cxn>
                  <a:cxn ang="0">
                    <a:pos x="509" y="305"/>
                  </a:cxn>
                  <a:cxn ang="0">
                    <a:pos x="539" y="260"/>
                  </a:cxn>
                  <a:cxn ang="0">
                    <a:pos x="562" y="209"/>
                  </a:cxn>
                  <a:cxn ang="0">
                    <a:pos x="573" y="152"/>
                  </a:cxn>
                  <a:cxn ang="0">
                    <a:pos x="566" y="55"/>
                  </a:cxn>
                  <a:cxn ang="0">
                    <a:pos x="556" y="19"/>
                  </a:cxn>
                  <a:cxn ang="0">
                    <a:pos x="551" y="17"/>
                  </a:cxn>
                  <a:cxn ang="0">
                    <a:pos x="558" y="42"/>
                  </a:cxn>
                  <a:cxn ang="0">
                    <a:pos x="566" y="55"/>
                  </a:cxn>
                  <a:cxn ang="0">
                    <a:pos x="549" y="6"/>
                  </a:cxn>
                  <a:cxn ang="0">
                    <a:pos x="545" y="2"/>
                  </a:cxn>
                  <a:cxn ang="0">
                    <a:pos x="545" y="6"/>
                  </a:cxn>
                  <a:cxn ang="0">
                    <a:pos x="549" y="10"/>
                  </a:cxn>
                </a:cxnLst>
                <a:rect l="0" t="0" r="r" b="b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34" name="Freeform 634"/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/>
                <a:ahLst/>
                <a:cxnLst>
                  <a:cxn ang="0">
                    <a:pos x="569" y="104"/>
                  </a:cxn>
                  <a:cxn ang="0">
                    <a:pos x="566" y="74"/>
                  </a:cxn>
                  <a:cxn ang="0">
                    <a:pos x="560" y="55"/>
                  </a:cxn>
                  <a:cxn ang="0">
                    <a:pos x="560" y="68"/>
                  </a:cxn>
                  <a:cxn ang="0">
                    <a:pos x="566" y="102"/>
                  </a:cxn>
                  <a:cxn ang="0">
                    <a:pos x="564" y="150"/>
                  </a:cxn>
                  <a:cxn ang="0">
                    <a:pos x="552" y="205"/>
                  </a:cxn>
                  <a:cxn ang="0">
                    <a:pos x="531" y="254"/>
                  </a:cxn>
                  <a:cxn ang="0">
                    <a:pos x="501" y="300"/>
                  </a:cxn>
                  <a:cxn ang="0">
                    <a:pos x="463" y="338"/>
                  </a:cxn>
                  <a:cxn ang="0">
                    <a:pos x="420" y="368"/>
                  </a:cxn>
                  <a:cxn ang="0">
                    <a:pos x="368" y="389"/>
                  </a:cxn>
                  <a:cxn ang="0">
                    <a:pos x="313" y="400"/>
                  </a:cxn>
                  <a:cxn ang="0">
                    <a:pos x="256" y="400"/>
                  </a:cxn>
                  <a:cxn ang="0">
                    <a:pos x="201" y="389"/>
                  </a:cxn>
                  <a:cxn ang="0">
                    <a:pos x="152" y="368"/>
                  </a:cxn>
                  <a:cxn ang="0">
                    <a:pos x="107" y="338"/>
                  </a:cxn>
                  <a:cxn ang="0">
                    <a:pos x="69" y="300"/>
                  </a:cxn>
                  <a:cxn ang="0">
                    <a:pos x="38" y="254"/>
                  </a:cxn>
                  <a:cxn ang="0">
                    <a:pos x="17" y="205"/>
                  </a:cxn>
                  <a:cxn ang="0">
                    <a:pos x="6" y="150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51"/>
                  </a:cxn>
                  <a:cxn ang="0">
                    <a:pos x="6" y="66"/>
                  </a:cxn>
                  <a:cxn ang="0">
                    <a:pos x="2" y="102"/>
                  </a:cxn>
                  <a:cxn ang="0">
                    <a:pos x="2" y="150"/>
                  </a:cxn>
                  <a:cxn ang="0">
                    <a:pos x="14" y="207"/>
                  </a:cxn>
                  <a:cxn ang="0">
                    <a:pos x="34" y="256"/>
                  </a:cxn>
                  <a:cxn ang="0">
                    <a:pos x="67" y="301"/>
                  </a:cxn>
                  <a:cxn ang="0">
                    <a:pos x="105" y="341"/>
                  </a:cxn>
                  <a:cxn ang="0">
                    <a:pos x="150" y="372"/>
                  </a:cxn>
                  <a:cxn ang="0">
                    <a:pos x="201" y="393"/>
                  </a:cxn>
                  <a:cxn ang="0">
                    <a:pos x="256" y="404"/>
                  </a:cxn>
                  <a:cxn ang="0">
                    <a:pos x="315" y="404"/>
                  </a:cxn>
                  <a:cxn ang="0">
                    <a:pos x="370" y="393"/>
                  </a:cxn>
                  <a:cxn ang="0">
                    <a:pos x="421" y="372"/>
                  </a:cxn>
                  <a:cxn ang="0">
                    <a:pos x="467" y="341"/>
                  </a:cxn>
                  <a:cxn ang="0">
                    <a:pos x="505" y="301"/>
                  </a:cxn>
                  <a:cxn ang="0">
                    <a:pos x="535" y="256"/>
                  </a:cxn>
                  <a:cxn ang="0">
                    <a:pos x="558" y="207"/>
                  </a:cxn>
                  <a:cxn ang="0">
                    <a:pos x="569" y="150"/>
                  </a:cxn>
                  <a:cxn ang="0">
                    <a:pos x="560" y="46"/>
                  </a:cxn>
                  <a:cxn ang="0">
                    <a:pos x="550" y="17"/>
                  </a:cxn>
                  <a:cxn ang="0">
                    <a:pos x="545" y="15"/>
                  </a:cxn>
                  <a:cxn ang="0">
                    <a:pos x="552" y="34"/>
                  </a:cxn>
                  <a:cxn ang="0">
                    <a:pos x="560" y="46"/>
                  </a:cxn>
                  <a:cxn ang="0">
                    <a:pos x="545" y="4"/>
                  </a:cxn>
                  <a:cxn ang="0">
                    <a:pos x="541" y="0"/>
                  </a:cxn>
                  <a:cxn ang="0">
                    <a:pos x="539" y="4"/>
                  </a:cxn>
                  <a:cxn ang="0">
                    <a:pos x="543" y="6"/>
                  </a:cxn>
                </a:cxnLst>
                <a:rect l="0" t="0" r="r" b="b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35" name="Freeform 635"/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/>
                <a:ahLst/>
                <a:cxnLst>
                  <a:cxn ang="0">
                    <a:pos x="566" y="102"/>
                  </a:cxn>
                  <a:cxn ang="0">
                    <a:pos x="562" y="68"/>
                  </a:cxn>
                  <a:cxn ang="0">
                    <a:pos x="554" y="49"/>
                  </a:cxn>
                  <a:cxn ang="0">
                    <a:pos x="556" y="62"/>
                  </a:cxn>
                  <a:cxn ang="0">
                    <a:pos x="562" y="100"/>
                  </a:cxn>
                  <a:cxn ang="0">
                    <a:pos x="560" y="148"/>
                  </a:cxn>
                  <a:cxn ang="0">
                    <a:pos x="548" y="201"/>
                  </a:cxn>
                  <a:cxn ang="0">
                    <a:pos x="528" y="252"/>
                  </a:cxn>
                  <a:cxn ang="0">
                    <a:pos x="497" y="296"/>
                  </a:cxn>
                  <a:cxn ang="0">
                    <a:pos x="461" y="334"/>
                  </a:cxn>
                  <a:cxn ang="0">
                    <a:pos x="416" y="364"/>
                  </a:cxn>
                  <a:cxn ang="0">
                    <a:pos x="366" y="385"/>
                  </a:cxn>
                  <a:cxn ang="0">
                    <a:pos x="311" y="396"/>
                  </a:cxn>
                  <a:cxn ang="0">
                    <a:pos x="254" y="396"/>
                  </a:cxn>
                  <a:cxn ang="0">
                    <a:pos x="201" y="385"/>
                  </a:cxn>
                  <a:cxn ang="0">
                    <a:pos x="152" y="364"/>
                  </a:cxn>
                  <a:cxn ang="0">
                    <a:pos x="106" y="334"/>
                  </a:cxn>
                  <a:cxn ang="0">
                    <a:pos x="69" y="296"/>
                  </a:cxn>
                  <a:cxn ang="0">
                    <a:pos x="40" y="252"/>
                  </a:cxn>
                  <a:cxn ang="0">
                    <a:pos x="17" y="201"/>
                  </a:cxn>
                  <a:cxn ang="0">
                    <a:pos x="8" y="148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49"/>
                  </a:cxn>
                  <a:cxn ang="0">
                    <a:pos x="6" y="66"/>
                  </a:cxn>
                  <a:cxn ang="0">
                    <a:pos x="2" y="100"/>
                  </a:cxn>
                  <a:cxn ang="0">
                    <a:pos x="2" y="148"/>
                  </a:cxn>
                  <a:cxn ang="0">
                    <a:pos x="14" y="203"/>
                  </a:cxn>
                  <a:cxn ang="0">
                    <a:pos x="34" y="254"/>
                  </a:cxn>
                  <a:cxn ang="0">
                    <a:pos x="65" y="299"/>
                  </a:cxn>
                  <a:cxn ang="0">
                    <a:pos x="105" y="337"/>
                  </a:cxn>
                  <a:cxn ang="0">
                    <a:pos x="148" y="368"/>
                  </a:cxn>
                  <a:cxn ang="0">
                    <a:pos x="199" y="389"/>
                  </a:cxn>
                  <a:cxn ang="0">
                    <a:pos x="254" y="400"/>
                  </a:cxn>
                  <a:cxn ang="0">
                    <a:pos x="313" y="400"/>
                  </a:cxn>
                  <a:cxn ang="0">
                    <a:pos x="368" y="389"/>
                  </a:cxn>
                  <a:cxn ang="0">
                    <a:pos x="418" y="368"/>
                  </a:cxn>
                  <a:cxn ang="0">
                    <a:pos x="463" y="337"/>
                  </a:cxn>
                  <a:cxn ang="0">
                    <a:pos x="501" y="299"/>
                  </a:cxn>
                  <a:cxn ang="0">
                    <a:pos x="531" y="254"/>
                  </a:cxn>
                  <a:cxn ang="0">
                    <a:pos x="554" y="203"/>
                  </a:cxn>
                  <a:cxn ang="0">
                    <a:pos x="566" y="148"/>
                  </a:cxn>
                  <a:cxn ang="0">
                    <a:pos x="554" y="38"/>
                  </a:cxn>
                  <a:cxn ang="0">
                    <a:pos x="547" y="13"/>
                  </a:cxn>
                  <a:cxn ang="0">
                    <a:pos x="539" y="11"/>
                  </a:cxn>
                  <a:cxn ang="0">
                    <a:pos x="547" y="26"/>
                  </a:cxn>
                  <a:cxn ang="0">
                    <a:pos x="554" y="38"/>
                  </a:cxn>
                  <a:cxn ang="0">
                    <a:pos x="541" y="2"/>
                  </a:cxn>
                  <a:cxn ang="0">
                    <a:pos x="537" y="0"/>
                  </a:cxn>
                  <a:cxn ang="0">
                    <a:pos x="539" y="2"/>
                  </a:cxn>
                </a:cxnLst>
                <a:rect l="0" t="0" r="r" b="b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36" name="Freeform 636"/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/>
                <a:ahLst/>
                <a:cxnLst>
                  <a:cxn ang="0">
                    <a:pos x="560" y="100"/>
                  </a:cxn>
                  <a:cxn ang="0">
                    <a:pos x="554" y="66"/>
                  </a:cxn>
                  <a:cxn ang="0">
                    <a:pos x="548" y="45"/>
                  </a:cxn>
                  <a:cxn ang="0">
                    <a:pos x="548" y="59"/>
                  </a:cxn>
                  <a:cxn ang="0">
                    <a:pos x="554" y="99"/>
                  </a:cxn>
                  <a:cxn ang="0">
                    <a:pos x="554" y="148"/>
                  </a:cxn>
                  <a:cxn ang="0">
                    <a:pos x="543" y="201"/>
                  </a:cxn>
                  <a:cxn ang="0">
                    <a:pos x="522" y="250"/>
                  </a:cxn>
                  <a:cxn ang="0">
                    <a:pos x="491" y="294"/>
                  </a:cxn>
                  <a:cxn ang="0">
                    <a:pos x="455" y="332"/>
                  </a:cxn>
                  <a:cxn ang="0">
                    <a:pos x="412" y="362"/>
                  </a:cxn>
                  <a:cxn ang="0">
                    <a:pos x="362" y="383"/>
                  </a:cxn>
                  <a:cxn ang="0">
                    <a:pos x="307" y="392"/>
                  </a:cxn>
                  <a:cxn ang="0">
                    <a:pos x="252" y="392"/>
                  </a:cxn>
                  <a:cxn ang="0">
                    <a:pos x="197" y="383"/>
                  </a:cxn>
                  <a:cxn ang="0">
                    <a:pos x="148" y="362"/>
                  </a:cxn>
                  <a:cxn ang="0">
                    <a:pos x="104" y="332"/>
                  </a:cxn>
                  <a:cxn ang="0">
                    <a:pos x="66" y="294"/>
                  </a:cxn>
                  <a:cxn ang="0">
                    <a:pos x="38" y="250"/>
                  </a:cxn>
                  <a:cxn ang="0">
                    <a:pos x="17" y="201"/>
                  </a:cxn>
                  <a:cxn ang="0">
                    <a:pos x="6" y="148"/>
                  </a:cxn>
                  <a:cxn ang="0">
                    <a:pos x="4" y="102"/>
                  </a:cxn>
                  <a:cxn ang="0">
                    <a:pos x="10" y="68"/>
                  </a:cxn>
                  <a:cxn ang="0">
                    <a:pos x="10" y="51"/>
                  </a:cxn>
                  <a:cxn ang="0">
                    <a:pos x="4" y="66"/>
                  </a:cxn>
                  <a:cxn ang="0">
                    <a:pos x="0" y="100"/>
                  </a:cxn>
                  <a:cxn ang="0">
                    <a:pos x="0" y="148"/>
                  </a:cxn>
                  <a:cxn ang="0">
                    <a:pos x="11" y="203"/>
                  </a:cxn>
                  <a:cxn ang="0">
                    <a:pos x="32" y="252"/>
                  </a:cxn>
                  <a:cxn ang="0">
                    <a:pos x="63" y="298"/>
                  </a:cxn>
                  <a:cxn ang="0">
                    <a:pos x="101" y="336"/>
                  </a:cxn>
                  <a:cxn ang="0">
                    <a:pos x="146" y="366"/>
                  </a:cxn>
                  <a:cxn ang="0">
                    <a:pos x="195" y="387"/>
                  </a:cxn>
                  <a:cxn ang="0">
                    <a:pos x="250" y="398"/>
                  </a:cxn>
                  <a:cxn ang="0">
                    <a:pos x="307" y="398"/>
                  </a:cxn>
                  <a:cxn ang="0">
                    <a:pos x="362" y="387"/>
                  </a:cxn>
                  <a:cxn ang="0">
                    <a:pos x="414" y="366"/>
                  </a:cxn>
                  <a:cxn ang="0">
                    <a:pos x="457" y="336"/>
                  </a:cxn>
                  <a:cxn ang="0">
                    <a:pos x="495" y="298"/>
                  </a:cxn>
                  <a:cxn ang="0">
                    <a:pos x="525" y="252"/>
                  </a:cxn>
                  <a:cxn ang="0">
                    <a:pos x="546" y="203"/>
                  </a:cxn>
                  <a:cxn ang="0">
                    <a:pos x="558" y="148"/>
                  </a:cxn>
                  <a:cxn ang="0">
                    <a:pos x="546" y="32"/>
                  </a:cxn>
                  <a:cxn ang="0">
                    <a:pos x="539" y="13"/>
                  </a:cxn>
                  <a:cxn ang="0">
                    <a:pos x="533" y="9"/>
                  </a:cxn>
                  <a:cxn ang="0">
                    <a:pos x="537" y="23"/>
                  </a:cxn>
                  <a:cxn ang="0">
                    <a:pos x="541" y="25"/>
                  </a:cxn>
                  <a:cxn ang="0">
                    <a:pos x="546" y="32"/>
                  </a:cxn>
                  <a:cxn ang="0">
                    <a:pos x="533" y="2"/>
                  </a:cxn>
                  <a:cxn ang="0">
                    <a:pos x="533" y="0"/>
                  </a:cxn>
                  <a:cxn ang="0">
                    <a:pos x="533" y="2"/>
                  </a:cxn>
                </a:cxnLst>
                <a:rect l="0" t="0" r="r" b="b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37" name="Freeform 637"/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/>
                <a:ahLst/>
                <a:cxnLst>
                  <a:cxn ang="0">
                    <a:pos x="556" y="91"/>
                  </a:cxn>
                  <a:cxn ang="0">
                    <a:pos x="550" y="53"/>
                  </a:cxn>
                  <a:cxn ang="0">
                    <a:pos x="542" y="31"/>
                  </a:cxn>
                  <a:cxn ang="0">
                    <a:pos x="544" y="48"/>
                  </a:cxn>
                  <a:cxn ang="0">
                    <a:pos x="550" y="90"/>
                  </a:cxn>
                  <a:cxn ang="0">
                    <a:pos x="550" y="139"/>
                  </a:cxn>
                  <a:cxn ang="0">
                    <a:pos x="539" y="192"/>
                  </a:cxn>
                  <a:cxn ang="0">
                    <a:pos x="518" y="241"/>
                  </a:cxn>
                  <a:cxn ang="0">
                    <a:pos x="489" y="285"/>
                  </a:cxn>
                  <a:cxn ang="0">
                    <a:pos x="451" y="321"/>
                  </a:cxn>
                  <a:cxn ang="0">
                    <a:pos x="408" y="351"/>
                  </a:cxn>
                  <a:cxn ang="0">
                    <a:pos x="358" y="370"/>
                  </a:cxn>
                  <a:cxn ang="0">
                    <a:pos x="305" y="382"/>
                  </a:cxn>
                  <a:cxn ang="0">
                    <a:pos x="250" y="382"/>
                  </a:cxn>
                  <a:cxn ang="0">
                    <a:pos x="197" y="370"/>
                  </a:cxn>
                  <a:cxn ang="0">
                    <a:pos x="148" y="351"/>
                  </a:cxn>
                  <a:cxn ang="0">
                    <a:pos x="104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3"/>
                  </a:cxn>
                  <a:cxn ang="0">
                    <a:pos x="9" y="59"/>
                  </a:cxn>
                  <a:cxn ang="0">
                    <a:pos x="9" y="42"/>
                  </a:cxn>
                  <a:cxn ang="0">
                    <a:pos x="4" y="59"/>
                  </a:cxn>
                  <a:cxn ang="0">
                    <a:pos x="0" y="93"/>
                  </a:cxn>
                  <a:cxn ang="0">
                    <a:pos x="2" y="139"/>
                  </a:cxn>
                  <a:cxn ang="0">
                    <a:pos x="11" y="192"/>
                  </a:cxn>
                  <a:cxn ang="0">
                    <a:pos x="34" y="243"/>
                  </a:cxn>
                  <a:cxn ang="0">
                    <a:pos x="63" y="287"/>
                  </a:cxn>
                  <a:cxn ang="0">
                    <a:pos x="100" y="325"/>
                  </a:cxn>
                  <a:cxn ang="0">
                    <a:pos x="146" y="355"/>
                  </a:cxn>
                  <a:cxn ang="0">
                    <a:pos x="195" y="376"/>
                  </a:cxn>
                  <a:cxn ang="0">
                    <a:pos x="248" y="387"/>
                  </a:cxn>
                  <a:cxn ang="0">
                    <a:pos x="305" y="387"/>
                  </a:cxn>
                  <a:cxn ang="0">
                    <a:pos x="360" y="376"/>
                  </a:cxn>
                  <a:cxn ang="0">
                    <a:pos x="410" y="355"/>
                  </a:cxn>
                  <a:cxn ang="0">
                    <a:pos x="455" y="325"/>
                  </a:cxn>
                  <a:cxn ang="0">
                    <a:pos x="491" y="287"/>
                  </a:cxn>
                  <a:cxn ang="0">
                    <a:pos x="522" y="243"/>
                  </a:cxn>
                  <a:cxn ang="0">
                    <a:pos x="542" y="192"/>
                  </a:cxn>
                  <a:cxn ang="0">
                    <a:pos x="554" y="139"/>
                  </a:cxn>
                  <a:cxn ang="0">
                    <a:pos x="541" y="17"/>
                  </a:cxn>
                  <a:cxn ang="0">
                    <a:pos x="533" y="2"/>
                  </a:cxn>
                  <a:cxn ang="0">
                    <a:pos x="527" y="0"/>
                  </a:cxn>
                  <a:cxn ang="0">
                    <a:pos x="531" y="8"/>
                  </a:cxn>
                  <a:cxn ang="0">
                    <a:pos x="539" y="16"/>
                  </a:cxn>
                  <a:cxn ang="0">
                    <a:pos x="541" y="17"/>
                  </a:cxn>
                </a:cxnLst>
                <a:rect l="0" t="0" r="r" b="b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38" name="Freeform 638"/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/>
                <a:ahLst/>
                <a:cxnLst>
                  <a:cxn ang="0">
                    <a:pos x="550" y="92"/>
                  </a:cxn>
                  <a:cxn ang="0">
                    <a:pos x="544" y="52"/>
                  </a:cxn>
                  <a:cxn ang="0">
                    <a:pos x="537" y="29"/>
                  </a:cxn>
                  <a:cxn ang="0">
                    <a:pos x="539" y="46"/>
                  </a:cxn>
                  <a:cxn ang="0">
                    <a:pos x="546" y="90"/>
                  </a:cxn>
                  <a:cxn ang="0">
                    <a:pos x="544" y="139"/>
                  </a:cxn>
                  <a:cxn ang="0">
                    <a:pos x="535" y="192"/>
                  </a:cxn>
                  <a:cxn ang="0">
                    <a:pos x="514" y="241"/>
                  </a:cxn>
                  <a:cxn ang="0">
                    <a:pos x="485" y="285"/>
                  </a:cxn>
                  <a:cxn ang="0">
                    <a:pos x="448" y="321"/>
                  </a:cxn>
                  <a:cxn ang="0">
                    <a:pos x="404" y="351"/>
                  </a:cxn>
                  <a:cxn ang="0">
                    <a:pos x="356" y="370"/>
                  </a:cxn>
                  <a:cxn ang="0">
                    <a:pos x="303" y="382"/>
                  </a:cxn>
                  <a:cxn ang="0">
                    <a:pos x="248" y="382"/>
                  </a:cxn>
                  <a:cxn ang="0">
                    <a:pos x="195" y="370"/>
                  </a:cxn>
                  <a:cxn ang="0">
                    <a:pos x="146" y="351"/>
                  </a:cxn>
                  <a:cxn ang="0">
                    <a:pos x="102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5"/>
                  </a:cxn>
                  <a:cxn ang="0">
                    <a:pos x="9" y="63"/>
                  </a:cxn>
                  <a:cxn ang="0">
                    <a:pos x="11" y="46"/>
                  </a:cxn>
                  <a:cxn ang="0">
                    <a:pos x="6" y="61"/>
                  </a:cxn>
                  <a:cxn ang="0">
                    <a:pos x="0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5"/>
                  </a:cxn>
                  <a:cxn ang="0">
                    <a:pos x="144" y="355"/>
                  </a:cxn>
                  <a:cxn ang="0">
                    <a:pos x="193" y="376"/>
                  </a:cxn>
                  <a:cxn ang="0">
                    <a:pos x="248" y="385"/>
                  </a:cxn>
                  <a:cxn ang="0">
                    <a:pos x="303" y="385"/>
                  </a:cxn>
                  <a:cxn ang="0">
                    <a:pos x="358" y="376"/>
                  </a:cxn>
                  <a:cxn ang="0">
                    <a:pos x="408" y="355"/>
                  </a:cxn>
                  <a:cxn ang="0">
                    <a:pos x="451" y="325"/>
                  </a:cxn>
                  <a:cxn ang="0">
                    <a:pos x="487" y="287"/>
                  </a:cxn>
                  <a:cxn ang="0">
                    <a:pos x="518" y="243"/>
                  </a:cxn>
                  <a:cxn ang="0">
                    <a:pos x="539" y="194"/>
                  </a:cxn>
                  <a:cxn ang="0">
                    <a:pos x="550" y="141"/>
                  </a:cxn>
                  <a:cxn ang="0">
                    <a:pos x="533" y="16"/>
                  </a:cxn>
                  <a:cxn ang="0">
                    <a:pos x="529" y="2"/>
                  </a:cxn>
                  <a:cxn ang="0">
                    <a:pos x="523" y="0"/>
                  </a:cxn>
                  <a:cxn ang="0">
                    <a:pos x="523" y="4"/>
                  </a:cxn>
                  <a:cxn ang="0">
                    <a:pos x="533" y="16"/>
                  </a:cxn>
                </a:cxnLst>
                <a:rect l="0" t="0" r="r" b="b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39" name="Freeform 639"/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/>
                <a:ahLst/>
                <a:cxnLst>
                  <a:cxn ang="0">
                    <a:pos x="546" y="92"/>
                  </a:cxn>
                  <a:cxn ang="0">
                    <a:pos x="540" y="50"/>
                  </a:cxn>
                  <a:cxn ang="0">
                    <a:pos x="531" y="25"/>
                  </a:cxn>
                  <a:cxn ang="0">
                    <a:pos x="533" y="44"/>
                  </a:cxn>
                  <a:cxn ang="0">
                    <a:pos x="540" y="88"/>
                  </a:cxn>
                  <a:cxn ang="0">
                    <a:pos x="540" y="139"/>
                  </a:cxn>
                  <a:cxn ang="0">
                    <a:pos x="531" y="192"/>
                  </a:cxn>
                  <a:cxn ang="0">
                    <a:pos x="510" y="239"/>
                  </a:cxn>
                  <a:cxn ang="0">
                    <a:pos x="482" y="283"/>
                  </a:cxn>
                  <a:cxn ang="0">
                    <a:pos x="444" y="319"/>
                  </a:cxn>
                  <a:cxn ang="0">
                    <a:pos x="402" y="347"/>
                  </a:cxn>
                  <a:cxn ang="0">
                    <a:pos x="353" y="368"/>
                  </a:cxn>
                  <a:cxn ang="0">
                    <a:pos x="301" y="380"/>
                  </a:cxn>
                  <a:cxn ang="0">
                    <a:pos x="246" y="380"/>
                  </a:cxn>
                  <a:cxn ang="0">
                    <a:pos x="193" y="368"/>
                  </a:cxn>
                  <a:cxn ang="0">
                    <a:pos x="146" y="347"/>
                  </a:cxn>
                  <a:cxn ang="0">
                    <a:pos x="102" y="319"/>
                  </a:cxn>
                  <a:cxn ang="0">
                    <a:pos x="66" y="283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5" y="139"/>
                  </a:cxn>
                  <a:cxn ang="0">
                    <a:pos x="5" y="95"/>
                  </a:cxn>
                  <a:cxn ang="0">
                    <a:pos x="9" y="63"/>
                  </a:cxn>
                  <a:cxn ang="0">
                    <a:pos x="11" y="48"/>
                  </a:cxn>
                  <a:cxn ang="0">
                    <a:pos x="5" y="61"/>
                  </a:cxn>
                  <a:cxn ang="0">
                    <a:pos x="2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3"/>
                  </a:cxn>
                  <a:cxn ang="0">
                    <a:pos x="144" y="353"/>
                  </a:cxn>
                  <a:cxn ang="0">
                    <a:pos x="193" y="372"/>
                  </a:cxn>
                  <a:cxn ang="0">
                    <a:pos x="246" y="384"/>
                  </a:cxn>
                  <a:cxn ang="0">
                    <a:pos x="301" y="384"/>
                  </a:cxn>
                  <a:cxn ang="0">
                    <a:pos x="354" y="372"/>
                  </a:cxn>
                  <a:cxn ang="0">
                    <a:pos x="404" y="353"/>
                  </a:cxn>
                  <a:cxn ang="0">
                    <a:pos x="447" y="323"/>
                  </a:cxn>
                  <a:cxn ang="0">
                    <a:pos x="485" y="287"/>
                  </a:cxn>
                  <a:cxn ang="0">
                    <a:pos x="514" y="243"/>
                  </a:cxn>
                  <a:cxn ang="0">
                    <a:pos x="535" y="194"/>
                  </a:cxn>
                  <a:cxn ang="0">
                    <a:pos x="546" y="141"/>
                  </a:cxn>
                  <a:cxn ang="0">
                    <a:pos x="527" y="10"/>
                  </a:cxn>
                  <a:cxn ang="0">
                    <a:pos x="523" y="2"/>
                  </a:cxn>
                  <a:cxn ang="0">
                    <a:pos x="519" y="0"/>
                  </a:cxn>
                  <a:cxn ang="0">
                    <a:pos x="527" y="10"/>
                  </a:cxn>
                </a:cxnLst>
                <a:rect l="0" t="0" r="r" b="b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40" name="Freeform 640"/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/>
                <a:ahLst/>
                <a:cxnLst>
                  <a:cxn ang="0">
                    <a:pos x="542" y="90"/>
                  </a:cxn>
                  <a:cxn ang="0">
                    <a:pos x="535" y="46"/>
                  </a:cxn>
                  <a:cxn ang="0">
                    <a:pos x="525" y="21"/>
                  </a:cxn>
                  <a:cxn ang="0">
                    <a:pos x="529" y="40"/>
                  </a:cxn>
                  <a:cxn ang="0">
                    <a:pos x="536" y="88"/>
                  </a:cxn>
                  <a:cxn ang="0">
                    <a:pos x="536" y="139"/>
                  </a:cxn>
                  <a:cxn ang="0">
                    <a:pos x="525" y="192"/>
                  </a:cxn>
                  <a:cxn ang="0">
                    <a:pos x="506" y="239"/>
                  </a:cxn>
                  <a:cxn ang="0">
                    <a:pos x="478" y="281"/>
                  </a:cxn>
                  <a:cxn ang="0">
                    <a:pos x="442" y="317"/>
                  </a:cxn>
                  <a:cxn ang="0">
                    <a:pos x="398" y="346"/>
                  </a:cxn>
                  <a:cxn ang="0">
                    <a:pos x="351" y="366"/>
                  </a:cxn>
                  <a:cxn ang="0">
                    <a:pos x="299" y="378"/>
                  </a:cxn>
                  <a:cxn ang="0">
                    <a:pos x="244" y="378"/>
                  </a:cxn>
                  <a:cxn ang="0">
                    <a:pos x="193" y="366"/>
                  </a:cxn>
                  <a:cxn ang="0">
                    <a:pos x="144" y="346"/>
                  </a:cxn>
                  <a:cxn ang="0">
                    <a:pos x="102" y="317"/>
                  </a:cxn>
                  <a:cxn ang="0">
                    <a:pos x="66" y="281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7" y="139"/>
                  </a:cxn>
                  <a:cxn ang="0">
                    <a:pos x="5" y="95"/>
                  </a:cxn>
                  <a:cxn ang="0">
                    <a:pos x="9" y="65"/>
                  </a:cxn>
                  <a:cxn ang="0">
                    <a:pos x="11" y="48"/>
                  </a:cxn>
                  <a:cxn ang="0">
                    <a:pos x="5" y="63"/>
                  </a:cxn>
                  <a:cxn ang="0">
                    <a:pos x="2" y="95"/>
                  </a:cxn>
                  <a:cxn ang="0">
                    <a:pos x="2" y="139"/>
                  </a:cxn>
                  <a:cxn ang="0">
                    <a:pos x="13" y="192"/>
                  </a:cxn>
                  <a:cxn ang="0">
                    <a:pos x="34" y="241"/>
                  </a:cxn>
                  <a:cxn ang="0">
                    <a:pos x="62" y="285"/>
                  </a:cxn>
                  <a:cxn ang="0">
                    <a:pos x="98" y="321"/>
                  </a:cxn>
                  <a:cxn ang="0">
                    <a:pos x="142" y="351"/>
                  </a:cxn>
                  <a:cxn ang="0">
                    <a:pos x="191" y="370"/>
                  </a:cxn>
                  <a:cxn ang="0">
                    <a:pos x="244" y="382"/>
                  </a:cxn>
                  <a:cxn ang="0">
                    <a:pos x="299" y="382"/>
                  </a:cxn>
                  <a:cxn ang="0">
                    <a:pos x="352" y="370"/>
                  </a:cxn>
                  <a:cxn ang="0">
                    <a:pos x="400" y="351"/>
                  </a:cxn>
                  <a:cxn ang="0">
                    <a:pos x="444" y="321"/>
                  </a:cxn>
                  <a:cxn ang="0">
                    <a:pos x="481" y="285"/>
                  </a:cxn>
                  <a:cxn ang="0">
                    <a:pos x="510" y="241"/>
                  </a:cxn>
                  <a:cxn ang="0">
                    <a:pos x="531" y="192"/>
                  </a:cxn>
                  <a:cxn ang="0">
                    <a:pos x="540" y="139"/>
                  </a:cxn>
                  <a:cxn ang="0">
                    <a:pos x="519" y="4"/>
                  </a:cxn>
                  <a:cxn ang="0">
                    <a:pos x="519" y="0"/>
                  </a:cxn>
                  <a:cxn ang="0">
                    <a:pos x="517" y="0"/>
                  </a:cxn>
                  <a:cxn ang="0">
                    <a:pos x="519" y="4"/>
                  </a:cxn>
                </a:cxnLst>
                <a:rect l="0" t="0" r="r" b="b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41" name="Freeform 641"/>
              <p:cNvSpPr/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/>
                <a:ahLst/>
                <a:cxnLst>
                  <a:cxn ang="0">
                    <a:pos x="535" y="74"/>
                  </a:cxn>
                  <a:cxn ang="0">
                    <a:pos x="528" y="30"/>
                  </a:cxn>
                  <a:cxn ang="0">
                    <a:pos x="518" y="4"/>
                  </a:cxn>
                  <a:cxn ang="0">
                    <a:pos x="522" y="23"/>
                  </a:cxn>
                  <a:cxn ang="0">
                    <a:pos x="532" y="72"/>
                  </a:cxn>
                  <a:cxn ang="0">
                    <a:pos x="532" y="125"/>
                  </a:cxn>
                  <a:cxn ang="0">
                    <a:pos x="520" y="176"/>
                  </a:cxn>
                  <a:cxn ang="0">
                    <a:pos x="501" y="224"/>
                  </a:cxn>
                  <a:cxn ang="0">
                    <a:pos x="473" y="265"/>
                  </a:cxn>
                  <a:cxn ang="0">
                    <a:pos x="437" y="301"/>
                  </a:cxn>
                  <a:cxn ang="0">
                    <a:pos x="395" y="330"/>
                  </a:cxn>
                  <a:cxn ang="0">
                    <a:pos x="348" y="351"/>
                  </a:cxn>
                  <a:cxn ang="0">
                    <a:pos x="296" y="360"/>
                  </a:cxn>
                  <a:cxn ang="0">
                    <a:pos x="241" y="360"/>
                  </a:cxn>
                  <a:cxn ang="0">
                    <a:pos x="190" y="351"/>
                  </a:cxn>
                  <a:cxn ang="0">
                    <a:pos x="143" y="330"/>
                  </a:cxn>
                  <a:cxn ang="0">
                    <a:pos x="101" y="301"/>
                  </a:cxn>
                  <a:cxn ang="0">
                    <a:pos x="65" y="265"/>
                  </a:cxn>
                  <a:cxn ang="0">
                    <a:pos x="36" y="224"/>
                  </a:cxn>
                  <a:cxn ang="0">
                    <a:pos x="16" y="176"/>
                  </a:cxn>
                  <a:cxn ang="0">
                    <a:pos x="6" y="125"/>
                  </a:cxn>
                  <a:cxn ang="0">
                    <a:pos x="4" y="81"/>
                  </a:cxn>
                  <a:cxn ang="0">
                    <a:pos x="8" y="51"/>
                  </a:cxn>
                  <a:cxn ang="0">
                    <a:pos x="10" y="36"/>
                  </a:cxn>
                  <a:cxn ang="0">
                    <a:pos x="4" y="49"/>
                  </a:cxn>
                  <a:cxn ang="0">
                    <a:pos x="0" y="81"/>
                  </a:cxn>
                  <a:cxn ang="0">
                    <a:pos x="0" y="125"/>
                  </a:cxn>
                  <a:cxn ang="0">
                    <a:pos x="12" y="178"/>
                  </a:cxn>
                  <a:cxn ang="0">
                    <a:pos x="33" y="225"/>
                  </a:cxn>
                  <a:cxn ang="0">
                    <a:pos x="61" y="269"/>
                  </a:cxn>
                  <a:cxn ang="0">
                    <a:pos x="97" y="305"/>
                  </a:cxn>
                  <a:cxn ang="0">
                    <a:pos x="141" y="333"/>
                  </a:cxn>
                  <a:cxn ang="0">
                    <a:pos x="188" y="354"/>
                  </a:cxn>
                  <a:cxn ang="0">
                    <a:pos x="241" y="366"/>
                  </a:cxn>
                  <a:cxn ang="0">
                    <a:pos x="296" y="366"/>
                  </a:cxn>
                  <a:cxn ang="0">
                    <a:pos x="348" y="354"/>
                  </a:cxn>
                  <a:cxn ang="0">
                    <a:pos x="397" y="333"/>
                  </a:cxn>
                  <a:cxn ang="0">
                    <a:pos x="439" y="305"/>
                  </a:cxn>
                  <a:cxn ang="0">
                    <a:pos x="477" y="269"/>
                  </a:cxn>
                  <a:cxn ang="0">
                    <a:pos x="505" y="225"/>
                  </a:cxn>
                  <a:cxn ang="0">
                    <a:pos x="526" y="178"/>
                  </a:cxn>
                  <a:cxn ang="0">
                    <a:pos x="535" y="125"/>
                  </a:cxn>
                </a:cxnLst>
                <a:rect l="0" t="0" r="r" b="b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42" name="Freeform 642"/>
              <p:cNvSpPr/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/>
                <a:ahLst/>
                <a:cxnLst>
                  <a:cxn ang="0">
                    <a:pos x="531" y="78"/>
                  </a:cxn>
                  <a:cxn ang="0">
                    <a:pos x="524" y="30"/>
                  </a:cxn>
                  <a:cxn ang="0">
                    <a:pos x="512" y="4"/>
                  </a:cxn>
                  <a:cxn ang="0">
                    <a:pos x="516" y="25"/>
                  </a:cxn>
                  <a:cxn ang="0">
                    <a:pos x="528" y="76"/>
                  </a:cxn>
                  <a:cxn ang="0">
                    <a:pos x="528" y="129"/>
                  </a:cxn>
                  <a:cxn ang="0">
                    <a:pos x="516" y="180"/>
                  </a:cxn>
                  <a:cxn ang="0">
                    <a:pos x="497" y="228"/>
                  </a:cxn>
                  <a:cxn ang="0">
                    <a:pos x="469" y="269"/>
                  </a:cxn>
                  <a:cxn ang="0">
                    <a:pos x="433" y="303"/>
                  </a:cxn>
                  <a:cxn ang="0">
                    <a:pos x="391" y="332"/>
                  </a:cxn>
                  <a:cxn ang="0">
                    <a:pos x="344" y="353"/>
                  </a:cxn>
                  <a:cxn ang="0">
                    <a:pos x="292" y="362"/>
                  </a:cxn>
                  <a:cxn ang="0">
                    <a:pos x="239" y="362"/>
                  </a:cxn>
                  <a:cxn ang="0">
                    <a:pos x="188" y="353"/>
                  </a:cxn>
                  <a:cxn ang="0">
                    <a:pos x="143" y="332"/>
                  </a:cxn>
                  <a:cxn ang="0">
                    <a:pos x="101" y="303"/>
                  </a:cxn>
                  <a:cxn ang="0">
                    <a:pos x="65" y="269"/>
                  </a:cxn>
                  <a:cxn ang="0">
                    <a:pos x="36" y="228"/>
                  </a:cxn>
                  <a:cxn ang="0">
                    <a:pos x="17" y="180"/>
                  </a:cxn>
                  <a:cxn ang="0">
                    <a:pos x="6" y="129"/>
                  </a:cxn>
                  <a:cxn ang="0">
                    <a:pos x="6" y="87"/>
                  </a:cxn>
                  <a:cxn ang="0">
                    <a:pos x="8" y="55"/>
                  </a:cxn>
                  <a:cxn ang="0">
                    <a:pos x="10" y="40"/>
                  </a:cxn>
                  <a:cxn ang="0">
                    <a:pos x="4" y="55"/>
                  </a:cxn>
                  <a:cxn ang="0">
                    <a:pos x="0" y="85"/>
                  </a:cxn>
                  <a:cxn ang="0">
                    <a:pos x="2" y="129"/>
                  </a:cxn>
                  <a:cxn ang="0">
                    <a:pos x="12" y="182"/>
                  </a:cxn>
                  <a:cxn ang="0">
                    <a:pos x="33" y="229"/>
                  </a:cxn>
                  <a:cxn ang="0">
                    <a:pos x="61" y="271"/>
                  </a:cxn>
                  <a:cxn ang="0">
                    <a:pos x="97" y="307"/>
                  </a:cxn>
                  <a:cxn ang="0">
                    <a:pos x="139" y="336"/>
                  </a:cxn>
                  <a:cxn ang="0">
                    <a:pos x="188" y="356"/>
                  </a:cxn>
                  <a:cxn ang="0">
                    <a:pos x="239" y="368"/>
                  </a:cxn>
                  <a:cxn ang="0">
                    <a:pos x="294" y="368"/>
                  </a:cxn>
                  <a:cxn ang="0">
                    <a:pos x="346" y="356"/>
                  </a:cxn>
                  <a:cxn ang="0">
                    <a:pos x="393" y="336"/>
                  </a:cxn>
                  <a:cxn ang="0">
                    <a:pos x="437" y="307"/>
                  </a:cxn>
                  <a:cxn ang="0">
                    <a:pos x="473" y="271"/>
                  </a:cxn>
                  <a:cxn ang="0">
                    <a:pos x="501" y="229"/>
                  </a:cxn>
                  <a:cxn ang="0">
                    <a:pos x="520" y="182"/>
                  </a:cxn>
                  <a:cxn ang="0">
                    <a:pos x="531" y="129"/>
                  </a:cxn>
                </a:cxnLst>
                <a:rect l="0" t="0" r="r" b="b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43" name="Freeform 643"/>
              <p:cNvSpPr/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/>
                <a:ahLst/>
                <a:cxnLst>
                  <a:cxn ang="0">
                    <a:pos x="528" y="80"/>
                  </a:cxn>
                  <a:cxn ang="0">
                    <a:pos x="518" y="31"/>
                  </a:cxn>
                  <a:cxn ang="0">
                    <a:pos x="507" y="4"/>
                  </a:cxn>
                  <a:cxn ang="0">
                    <a:pos x="510" y="25"/>
                  </a:cxn>
                  <a:cxn ang="0">
                    <a:pos x="522" y="78"/>
                  </a:cxn>
                  <a:cxn ang="0">
                    <a:pos x="522" y="133"/>
                  </a:cxn>
                  <a:cxn ang="0">
                    <a:pos x="512" y="184"/>
                  </a:cxn>
                  <a:cxn ang="0">
                    <a:pos x="493" y="230"/>
                  </a:cxn>
                  <a:cxn ang="0">
                    <a:pos x="465" y="271"/>
                  </a:cxn>
                  <a:cxn ang="0">
                    <a:pos x="429" y="305"/>
                  </a:cxn>
                  <a:cxn ang="0">
                    <a:pos x="389" y="334"/>
                  </a:cxn>
                  <a:cxn ang="0">
                    <a:pos x="342" y="355"/>
                  </a:cxn>
                  <a:cxn ang="0">
                    <a:pos x="290" y="364"/>
                  </a:cxn>
                  <a:cxn ang="0">
                    <a:pos x="237" y="364"/>
                  </a:cxn>
                  <a:cxn ang="0">
                    <a:pos x="188" y="355"/>
                  </a:cxn>
                  <a:cxn ang="0">
                    <a:pos x="141" y="334"/>
                  </a:cxn>
                  <a:cxn ang="0">
                    <a:pos x="99" y="305"/>
                  </a:cxn>
                  <a:cxn ang="0">
                    <a:pos x="65" y="271"/>
                  </a:cxn>
                  <a:cxn ang="0">
                    <a:pos x="36" y="230"/>
                  </a:cxn>
                  <a:cxn ang="0">
                    <a:pos x="17" y="184"/>
                  </a:cxn>
                  <a:cxn ang="0">
                    <a:pos x="6" y="133"/>
                  </a:cxn>
                  <a:cxn ang="0">
                    <a:pos x="6" y="91"/>
                  </a:cxn>
                  <a:cxn ang="0">
                    <a:pos x="10" y="61"/>
                  </a:cxn>
                  <a:cxn ang="0">
                    <a:pos x="10" y="46"/>
                  </a:cxn>
                  <a:cxn ang="0">
                    <a:pos x="4" y="59"/>
                  </a:cxn>
                  <a:cxn ang="0">
                    <a:pos x="0" y="89"/>
                  </a:cxn>
                  <a:cxn ang="0">
                    <a:pos x="2" y="133"/>
                  </a:cxn>
                  <a:cxn ang="0">
                    <a:pos x="12" y="184"/>
                  </a:cxn>
                  <a:cxn ang="0">
                    <a:pos x="32" y="232"/>
                  </a:cxn>
                  <a:cxn ang="0">
                    <a:pos x="61" y="273"/>
                  </a:cxn>
                  <a:cxn ang="0">
                    <a:pos x="97" y="309"/>
                  </a:cxn>
                  <a:cxn ang="0">
                    <a:pos x="139" y="338"/>
                  </a:cxn>
                  <a:cxn ang="0">
                    <a:pos x="186" y="359"/>
                  </a:cxn>
                  <a:cxn ang="0">
                    <a:pos x="237" y="368"/>
                  </a:cxn>
                  <a:cxn ang="0">
                    <a:pos x="292" y="368"/>
                  </a:cxn>
                  <a:cxn ang="0">
                    <a:pos x="344" y="359"/>
                  </a:cxn>
                  <a:cxn ang="0">
                    <a:pos x="391" y="338"/>
                  </a:cxn>
                  <a:cxn ang="0">
                    <a:pos x="433" y="309"/>
                  </a:cxn>
                  <a:cxn ang="0">
                    <a:pos x="469" y="273"/>
                  </a:cxn>
                  <a:cxn ang="0">
                    <a:pos x="497" y="232"/>
                  </a:cxn>
                  <a:cxn ang="0">
                    <a:pos x="516" y="184"/>
                  </a:cxn>
                  <a:cxn ang="0">
                    <a:pos x="528" y="133"/>
                  </a:cxn>
                </a:cxnLst>
                <a:rect l="0" t="0" r="r" b="b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44" name="Freeform 644"/>
              <p:cNvSpPr/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/>
                <a:ahLst/>
                <a:cxnLst>
                  <a:cxn ang="0">
                    <a:pos x="524" y="84"/>
                  </a:cxn>
                  <a:cxn ang="0">
                    <a:pos x="512" y="33"/>
                  </a:cxn>
                  <a:cxn ang="0">
                    <a:pos x="499" y="4"/>
                  </a:cxn>
                  <a:cxn ang="0">
                    <a:pos x="507" y="27"/>
                  </a:cxn>
                  <a:cxn ang="0">
                    <a:pos x="518" y="82"/>
                  </a:cxn>
                  <a:cxn ang="0">
                    <a:pos x="518" y="137"/>
                  </a:cxn>
                  <a:cxn ang="0">
                    <a:pos x="508" y="186"/>
                  </a:cxn>
                  <a:cxn ang="0">
                    <a:pos x="490" y="234"/>
                  </a:cxn>
                  <a:cxn ang="0">
                    <a:pos x="461" y="273"/>
                  </a:cxn>
                  <a:cxn ang="0">
                    <a:pos x="427" y="309"/>
                  </a:cxn>
                  <a:cxn ang="0">
                    <a:pos x="385" y="336"/>
                  </a:cxn>
                  <a:cxn ang="0">
                    <a:pos x="340" y="355"/>
                  </a:cxn>
                  <a:cxn ang="0">
                    <a:pos x="288" y="366"/>
                  </a:cxn>
                  <a:cxn ang="0">
                    <a:pos x="235" y="366"/>
                  </a:cxn>
                  <a:cxn ang="0">
                    <a:pos x="186" y="355"/>
                  </a:cxn>
                  <a:cxn ang="0">
                    <a:pos x="140" y="336"/>
                  </a:cxn>
                  <a:cxn ang="0">
                    <a:pos x="99" y="309"/>
                  </a:cxn>
                  <a:cxn ang="0">
                    <a:pos x="65" y="273"/>
                  </a:cxn>
                  <a:cxn ang="0">
                    <a:pos x="36" y="234"/>
                  </a:cxn>
                  <a:cxn ang="0">
                    <a:pos x="17" y="186"/>
                  </a:cxn>
                  <a:cxn ang="0">
                    <a:pos x="6" y="137"/>
                  </a:cxn>
                  <a:cxn ang="0">
                    <a:pos x="6" y="95"/>
                  </a:cxn>
                  <a:cxn ang="0">
                    <a:pos x="10" y="65"/>
                  </a:cxn>
                  <a:cxn ang="0">
                    <a:pos x="10" y="50"/>
                  </a:cxn>
                  <a:cxn ang="0">
                    <a:pos x="4" y="63"/>
                  </a:cxn>
                  <a:cxn ang="0">
                    <a:pos x="2" y="95"/>
                  </a:cxn>
                  <a:cxn ang="0">
                    <a:pos x="2" y="137"/>
                  </a:cxn>
                  <a:cxn ang="0">
                    <a:pos x="13" y="188"/>
                  </a:cxn>
                  <a:cxn ang="0">
                    <a:pos x="32" y="236"/>
                  </a:cxn>
                  <a:cxn ang="0">
                    <a:pos x="61" y="277"/>
                  </a:cxn>
                  <a:cxn ang="0">
                    <a:pos x="97" y="311"/>
                  </a:cxn>
                  <a:cxn ang="0">
                    <a:pos x="139" y="340"/>
                  </a:cxn>
                  <a:cxn ang="0">
                    <a:pos x="184" y="361"/>
                  </a:cxn>
                  <a:cxn ang="0">
                    <a:pos x="235" y="370"/>
                  </a:cxn>
                  <a:cxn ang="0">
                    <a:pos x="288" y="370"/>
                  </a:cxn>
                  <a:cxn ang="0">
                    <a:pos x="340" y="361"/>
                  </a:cxn>
                  <a:cxn ang="0">
                    <a:pos x="387" y="340"/>
                  </a:cxn>
                  <a:cxn ang="0">
                    <a:pos x="429" y="311"/>
                  </a:cxn>
                  <a:cxn ang="0">
                    <a:pos x="465" y="277"/>
                  </a:cxn>
                  <a:cxn ang="0">
                    <a:pos x="493" y="236"/>
                  </a:cxn>
                  <a:cxn ang="0">
                    <a:pos x="512" y="188"/>
                  </a:cxn>
                  <a:cxn ang="0">
                    <a:pos x="524" y="137"/>
                  </a:cxn>
                </a:cxnLst>
                <a:rect l="0" t="0" r="r" b="b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45" name="Freeform 645"/>
              <p:cNvSpPr/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/>
                <a:ahLst/>
                <a:cxnLst>
                  <a:cxn ang="0">
                    <a:pos x="516" y="85"/>
                  </a:cxn>
                  <a:cxn ang="0">
                    <a:pos x="504" y="32"/>
                  </a:cxn>
                  <a:cxn ang="0">
                    <a:pos x="491" y="3"/>
                  </a:cxn>
                  <a:cxn ang="0">
                    <a:pos x="499" y="26"/>
                  </a:cxn>
                  <a:cxn ang="0">
                    <a:pos x="512" y="83"/>
                  </a:cxn>
                  <a:cxn ang="0">
                    <a:pos x="512" y="140"/>
                  </a:cxn>
                  <a:cxn ang="0">
                    <a:pos x="503" y="189"/>
                  </a:cxn>
                  <a:cxn ang="0">
                    <a:pos x="484" y="235"/>
                  </a:cxn>
                  <a:cxn ang="0">
                    <a:pos x="455" y="275"/>
                  </a:cxn>
                  <a:cxn ang="0">
                    <a:pos x="421" y="311"/>
                  </a:cxn>
                  <a:cxn ang="0">
                    <a:pos x="379" y="337"/>
                  </a:cxn>
                  <a:cxn ang="0">
                    <a:pos x="334" y="356"/>
                  </a:cxn>
                  <a:cxn ang="0">
                    <a:pos x="284" y="367"/>
                  </a:cxn>
                  <a:cxn ang="0">
                    <a:pos x="233" y="367"/>
                  </a:cxn>
                  <a:cxn ang="0">
                    <a:pos x="182" y="356"/>
                  </a:cxn>
                  <a:cxn ang="0">
                    <a:pos x="136" y="337"/>
                  </a:cxn>
                  <a:cxn ang="0">
                    <a:pos x="97" y="311"/>
                  </a:cxn>
                  <a:cxn ang="0">
                    <a:pos x="63" y="275"/>
                  </a:cxn>
                  <a:cxn ang="0">
                    <a:pos x="34" y="235"/>
                  </a:cxn>
                  <a:cxn ang="0">
                    <a:pos x="15" y="189"/>
                  </a:cxn>
                  <a:cxn ang="0">
                    <a:pos x="6" y="140"/>
                  </a:cxn>
                  <a:cxn ang="0">
                    <a:pos x="4" y="98"/>
                  </a:cxn>
                  <a:cxn ang="0">
                    <a:pos x="7" y="70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0" y="98"/>
                  </a:cxn>
                  <a:cxn ang="0">
                    <a:pos x="0" y="140"/>
                  </a:cxn>
                  <a:cxn ang="0">
                    <a:pos x="11" y="191"/>
                  </a:cxn>
                  <a:cxn ang="0">
                    <a:pos x="30" y="237"/>
                  </a:cxn>
                  <a:cxn ang="0">
                    <a:pos x="59" y="278"/>
                  </a:cxn>
                  <a:cxn ang="0">
                    <a:pos x="93" y="312"/>
                  </a:cxn>
                  <a:cxn ang="0">
                    <a:pos x="135" y="341"/>
                  </a:cxn>
                  <a:cxn ang="0">
                    <a:pos x="182" y="362"/>
                  </a:cxn>
                  <a:cxn ang="0">
                    <a:pos x="231" y="371"/>
                  </a:cxn>
                  <a:cxn ang="0">
                    <a:pos x="284" y="371"/>
                  </a:cxn>
                  <a:cxn ang="0">
                    <a:pos x="336" y="362"/>
                  </a:cxn>
                  <a:cxn ang="0">
                    <a:pos x="383" y="341"/>
                  </a:cxn>
                  <a:cxn ang="0">
                    <a:pos x="423" y="312"/>
                  </a:cxn>
                  <a:cxn ang="0">
                    <a:pos x="459" y="278"/>
                  </a:cxn>
                  <a:cxn ang="0">
                    <a:pos x="487" y="237"/>
                  </a:cxn>
                  <a:cxn ang="0">
                    <a:pos x="506" y="191"/>
                  </a:cxn>
                  <a:cxn ang="0">
                    <a:pos x="516" y="140"/>
                  </a:cxn>
                </a:cxnLst>
                <a:rect l="0" t="0" r="r" b="b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46" name="Freeform 646"/>
              <p:cNvSpPr/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/>
                <a:ahLst/>
                <a:cxnLst>
                  <a:cxn ang="0">
                    <a:pos x="512" y="89"/>
                  </a:cxn>
                  <a:cxn ang="0">
                    <a:pos x="501" y="34"/>
                  </a:cxn>
                  <a:cxn ang="0">
                    <a:pos x="485" y="4"/>
                  </a:cxn>
                  <a:cxn ang="0">
                    <a:pos x="493" y="26"/>
                  </a:cxn>
                  <a:cxn ang="0">
                    <a:pos x="504" y="70"/>
                  </a:cxn>
                  <a:cxn ang="0">
                    <a:pos x="508" y="102"/>
                  </a:cxn>
                  <a:cxn ang="0">
                    <a:pos x="508" y="142"/>
                  </a:cxn>
                  <a:cxn ang="0">
                    <a:pos x="499" y="191"/>
                  </a:cxn>
                  <a:cxn ang="0">
                    <a:pos x="478" y="237"/>
                  </a:cxn>
                  <a:cxn ang="0">
                    <a:pos x="451" y="279"/>
                  </a:cxn>
                  <a:cxn ang="0">
                    <a:pos x="417" y="313"/>
                  </a:cxn>
                  <a:cxn ang="0">
                    <a:pos x="377" y="339"/>
                  </a:cxn>
                  <a:cxn ang="0">
                    <a:pos x="332" y="358"/>
                  </a:cxn>
                  <a:cxn ang="0">
                    <a:pos x="282" y="368"/>
                  </a:cxn>
                  <a:cxn ang="0">
                    <a:pos x="231" y="368"/>
                  </a:cxn>
                  <a:cxn ang="0">
                    <a:pos x="182" y="358"/>
                  </a:cxn>
                  <a:cxn ang="0">
                    <a:pos x="136" y="339"/>
                  </a:cxn>
                  <a:cxn ang="0">
                    <a:pos x="97" y="313"/>
                  </a:cxn>
                  <a:cxn ang="0">
                    <a:pos x="62" y="279"/>
                  </a:cxn>
                  <a:cxn ang="0">
                    <a:pos x="34" y="237"/>
                  </a:cxn>
                  <a:cxn ang="0">
                    <a:pos x="15" y="191"/>
                  </a:cxn>
                  <a:cxn ang="0">
                    <a:pos x="5" y="142"/>
                  </a:cxn>
                  <a:cxn ang="0">
                    <a:pos x="4" y="102"/>
                  </a:cxn>
                  <a:cxn ang="0">
                    <a:pos x="7" y="74"/>
                  </a:cxn>
                  <a:cxn ang="0">
                    <a:pos x="9" y="59"/>
                  </a:cxn>
                  <a:cxn ang="0">
                    <a:pos x="4" y="72"/>
                  </a:cxn>
                  <a:cxn ang="0">
                    <a:pos x="0" y="102"/>
                  </a:cxn>
                  <a:cxn ang="0">
                    <a:pos x="0" y="144"/>
                  </a:cxn>
                  <a:cxn ang="0">
                    <a:pos x="11" y="193"/>
                  </a:cxn>
                  <a:cxn ang="0">
                    <a:pos x="30" y="241"/>
                  </a:cxn>
                  <a:cxn ang="0">
                    <a:pos x="59" y="280"/>
                  </a:cxn>
                  <a:cxn ang="0">
                    <a:pos x="93" y="316"/>
                  </a:cxn>
                  <a:cxn ang="0">
                    <a:pos x="134" y="343"/>
                  </a:cxn>
                  <a:cxn ang="0">
                    <a:pos x="180" y="362"/>
                  </a:cxn>
                  <a:cxn ang="0">
                    <a:pos x="229" y="373"/>
                  </a:cxn>
                  <a:cxn ang="0">
                    <a:pos x="282" y="373"/>
                  </a:cxn>
                  <a:cxn ang="0">
                    <a:pos x="334" y="362"/>
                  </a:cxn>
                  <a:cxn ang="0">
                    <a:pos x="379" y="343"/>
                  </a:cxn>
                  <a:cxn ang="0">
                    <a:pos x="421" y="316"/>
                  </a:cxn>
                  <a:cxn ang="0">
                    <a:pos x="455" y="280"/>
                  </a:cxn>
                  <a:cxn ang="0">
                    <a:pos x="484" y="241"/>
                  </a:cxn>
                  <a:cxn ang="0">
                    <a:pos x="502" y="193"/>
                  </a:cxn>
                  <a:cxn ang="0">
                    <a:pos x="512" y="144"/>
                  </a:cxn>
                </a:cxnLst>
                <a:rect l="0" t="0" r="r" b="b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47" name="Freeform 647"/>
              <p:cNvSpPr/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/>
                <a:ahLst/>
                <a:cxnLst>
                  <a:cxn ang="0">
                    <a:pos x="508" y="91"/>
                  </a:cxn>
                  <a:cxn ang="0">
                    <a:pos x="495" y="34"/>
                  </a:cxn>
                  <a:cxn ang="0">
                    <a:pos x="478" y="4"/>
                  </a:cxn>
                  <a:cxn ang="0">
                    <a:pos x="482" y="13"/>
                  </a:cxn>
                  <a:cxn ang="0">
                    <a:pos x="493" y="42"/>
                  </a:cxn>
                  <a:cxn ang="0">
                    <a:pos x="500" y="72"/>
                  </a:cxn>
                  <a:cxn ang="0">
                    <a:pos x="504" y="104"/>
                  </a:cxn>
                  <a:cxn ang="0">
                    <a:pos x="504" y="146"/>
                  </a:cxn>
                  <a:cxn ang="0">
                    <a:pos x="493" y="195"/>
                  </a:cxn>
                  <a:cxn ang="0">
                    <a:pos x="474" y="241"/>
                  </a:cxn>
                  <a:cxn ang="0">
                    <a:pos x="447" y="281"/>
                  </a:cxn>
                  <a:cxn ang="0">
                    <a:pos x="413" y="315"/>
                  </a:cxn>
                  <a:cxn ang="0">
                    <a:pos x="373" y="341"/>
                  </a:cxn>
                  <a:cxn ang="0">
                    <a:pos x="330" y="360"/>
                  </a:cxn>
                  <a:cxn ang="0">
                    <a:pos x="280" y="370"/>
                  </a:cxn>
                  <a:cxn ang="0">
                    <a:pos x="229" y="370"/>
                  </a:cxn>
                  <a:cxn ang="0">
                    <a:pos x="180" y="360"/>
                  </a:cxn>
                  <a:cxn ang="0">
                    <a:pos x="134" y="341"/>
                  </a:cxn>
                  <a:cxn ang="0">
                    <a:pos x="95" y="315"/>
                  </a:cxn>
                  <a:cxn ang="0">
                    <a:pos x="62" y="281"/>
                  </a:cxn>
                  <a:cxn ang="0">
                    <a:pos x="34" y="241"/>
                  </a:cxn>
                  <a:cxn ang="0">
                    <a:pos x="15" y="195"/>
                  </a:cxn>
                  <a:cxn ang="0">
                    <a:pos x="5" y="146"/>
                  </a:cxn>
                  <a:cxn ang="0">
                    <a:pos x="5" y="93"/>
                  </a:cxn>
                  <a:cxn ang="0">
                    <a:pos x="9" y="64"/>
                  </a:cxn>
                  <a:cxn ang="0">
                    <a:pos x="3" y="78"/>
                  </a:cxn>
                  <a:cxn ang="0">
                    <a:pos x="0" y="106"/>
                  </a:cxn>
                  <a:cxn ang="0">
                    <a:pos x="2" y="148"/>
                  </a:cxn>
                  <a:cxn ang="0">
                    <a:pos x="11" y="197"/>
                  </a:cxn>
                  <a:cxn ang="0">
                    <a:pos x="30" y="243"/>
                  </a:cxn>
                  <a:cxn ang="0">
                    <a:pos x="59" y="283"/>
                  </a:cxn>
                  <a:cxn ang="0">
                    <a:pos x="93" y="319"/>
                  </a:cxn>
                  <a:cxn ang="0">
                    <a:pos x="132" y="345"/>
                  </a:cxn>
                  <a:cxn ang="0">
                    <a:pos x="178" y="364"/>
                  </a:cxn>
                  <a:cxn ang="0">
                    <a:pos x="229" y="375"/>
                  </a:cxn>
                  <a:cxn ang="0">
                    <a:pos x="280" y="375"/>
                  </a:cxn>
                  <a:cxn ang="0">
                    <a:pos x="330" y="364"/>
                  </a:cxn>
                  <a:cxn ang="0">
                    <a:pos x="375" y="345"/>
                  </a:cxn>
                  <a:cxn ang="0">
                    <a:pos x="417" y="319"/>
                  </a:cxn>
                  <a:cxn ang="0">
                    <a:pos x="451" y="283"/>
                  </a:cxn>
                  <a:cxn ang="0">
                    <a:pos x="480" y="243"/>
                  </a:cxn>
                  <a:cxn ang="0">
                    <a:pos x="499" y="197"/>
                  </a:cxn>
                  <a:cxn ang="0">
                    <a:pos x="508" y="148"/>
                  </a:cxn>
                </a:cxnLst>
                <a:rect l="0" t="0" r="r" b="b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48" name="Freeform 648"/>
              <p:cNvSpPr/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/>
                <a:ahLst/>
                <a:cxnLst>
                  <a:cxn ang="0">
                    <a:pos x="504" y="110"/>
                  </a:cxn>
                  <a:cxn ang="0">
                    <a:pos x="500" y="78"/>
                  </a:cxn>
                  <a:cxn ang="0">
                    <a:pos x="489" y="34"/>
                  </a:cxn>
                  <a:cxn ang="0">
                    <a:pos x="472" y="4"/>
                  </a:cxn>
                  <a:cxn ang="0">
                    <a:pos x="474" y="13"/>
                  </a:cxn>
                  <a:cxn ang="0">
                    <a:pos x="487" y="44"/>
                  </a:cxn>
                  <a:cxn ang="0">
                    <a:pos x="495" y="76"/>
                  </a:cxn>
                  <a:cxn ang="0">
                    <a:pos x="500" y="108"/>
                  </a:cxn>
                  <a:cxn ang="0">
                    <a:pos x="498" y="150"/>
                  </a:cxn>
                  <a:cxn ang="0">
                    <a:pos x="489" y="199"/>
                  </a:cxn>
                  <a:cxn ang="0">
                    <a:pos x="470" y="243"/>
                  </a:cxn>
                  <a:cxn ang="0">
                    <a:pos x="443" y="283"/>
                  </a:cxn>
                  <a:cxn ang="0">
                    <a:pos x="411" y="317"/>
                  </a:cxn>
                  <a:cxn ang="0">
                    <a:pos x="371" y="343"/>
                  </a:cxn>
                  <a:cxn ang="0">
                    <a:pos x="326" y="362"/>
                  </a:cxn>
                  <a:cxn ang="0">
                    <a:pos x="278" y="372"/>
                  </a:cxn>
                  <a:cxn ang="0">
                    <a:pos x="227" y="372"/>
                  </a:cxn>
                  <a:cxn ang="0">
                    <a:pos x="178" y="362"/>
                  </a:cxn>
                  <a:cxn ang="0">
                    <a:pos x="134" y="343"/>
                  </a:cxn>
                  <a:cxn ang="0">
                    <a:pos x="94" y="317"/>
                  </a:cxn>
                  <a:cxn ang="0">
                    <a:pos x="60" y="283"/>
                  </a:cxn>
                  <a:cxn ang="0">
                    <a:pos x="34" y="243"/>
                  </a:cxn>
                  <a:cxn ang="0">
                    <a:pos x="15" y="199"/>
                  </a:cxn>
                  <a:cxn ang="0">
                    <a:pos x="5" y="150"/>
                  </a:cxn>
                  <a:cxn ang="0">
                    <a:pos x="5" y="97"/>
                  </a:cxn>
                  <a:cxn ang="0">
                    <a:pos x="9" y="68"/>
                  </a:cxn>
                  <a:cxn ang="0">
                    <a:pos x="3" y="82"/>
                  </a:cxn>
                  <a:cxn ang="0">
                    <a:pos x="0" y="110"/>
                  </a:cxn>
                  <a:cxn ang="0">
                    <a:pos x="1" y="150"/>
                  </a:cxn>
                  <a:cxn ang="0">
                    <a:pos x="11" y="199"/>
                  </a:cxn>
                  <a:cxn ang="0">
                    <a:pos x="30" y="245"/>
                  </a:cxn>
                  <a:cxn ang="0">
                    <a:pos x="58" y="287"/>
                  </a:cxn>
                  <a:cxn ang="0">
                    <a:pos x="93" y="321"/>
                  </a:cxn>
                  <a:cxn ang="0">
                    <a:pos x="132" y="347"/>
                  </a:cxn>
                  <a:cxn ang="0">
                    <a:pos x="178" y="366"/>
                  </a:cxn>
                  <a:cxn ang="0">
                    <a:pos x="227" y="376"/>
                  </a:cxn>
                  <a:cxn ang="0">
                    <a:pos x="278" y="376"/>
                  </a:cxn>
                  <a:cxn ang="0">
                    <a:pos x="328" y="366"/>
                  </a:cxn>
                  <a:cxn ang="0">
                    <a:pos x="373" y="347"/>
                  </a:cxn>
                  <a:cxn ang="0">
                    <a:pos x="413" y="321"/>
                  </a:cxn>
                  <a:cxn ang="0">
                    <a:pos x="447" y="287"/>
                  </a:cxn>
                  <a:cxn ang="0">
                    <a:pos x="474" y="245"/>
                  </a:cxn>
                  <a:cxn ang="0">
                    <a:pos x="495" y="199"/>
                  </a:cxn>
                  <a:cxn ang="0">
                    <a:pos x="504" y="150"/>
                  </a:cxn>
                </a:cxnLst>
                <a:rect l="0" t="0" r="r" b="b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49" name="Freeform 649"/>
              <p:cNvSpPr/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/>
                <a:ahLst/>
                <a:cxnLst>
                  <a:cxn ang="0">
                    <a:pos x="501" y="112"/>
                  </a:cxn>
                  <a:cxn ang="0">
                    <a:pos x="497" y="80"/>
                  </a:cxn>
                  <a:cxn ang="0">
                    <a:pos x="490" y="50"/>
                  </a:cxn>
                  <a:cxn ang="0">
                    <a:pos x="479" y="21"/>
                  </a:cxn>
                  <a:cxn ang="0">
                    <a:pos x="465" y="4"/>
                  </a:cxn>
                  <a:cxn ang="0">
                    <a:pos x="469" y="16"/>
                  </a:cxn>
                  <a:cxn ang="0">
                    <a:pos x="482" y="46"/>
                  </a:cxn>
                  <a:cxn ang="0">
                    <a:pos x="492" y="78"/>
                  </a:cxn>
                  <a:cxn ang="0">
                    <a:pos x="497" y="112"/>
                  </a:cxn>
                  <a:cxn ang="0">
                    <a:pos x="496" y="154"/>
                  </a:cxn>
                  <a:cxn ang="0">
                    <a:pos x="486" y="201"/>
                  </a:cxn>
                  <a:cxn ang="0">
                    <a:pos x="467" y="247"/>
                  </a:cxn>
                  <a:cxn ang="0">
                    <a:pos x="441" y="285"/>
                  </a:cxn>
                  <a:cxn ang="0">
                    <a:pos x="408" y="319"/>
                  </a:cxn>
                  <a:cxn ang="0">
                    <a:pos x="369" y="346"/>
                  </a:cxn>
                  <a:cxn ang="0">
                    <a:pos x="325" y="364"/>
                  </a:cxn>
                  <a:cxn ang="0">
                    <a:pos x="277" y="374"/>
                  </a:cxn>
                  <a:cxn ang="0">
                    <a:pos x="226" y="374"/>
                  </a:cxn>
                  <a:cxn ang="0">
                    <a:pos x="179" y="364"/>
                  </a:cxn>
                  <a:cxn ang="0">
                    <a:pos x="135" y="346"/>
                  </a:cxn>
                  <a:cxn ang="0">
                    <a:pos x="95" y="319"/>
                  </a:cxn>
                  <a:cxn ang="0">
                    <a:pos x="61" y="285"/>
                  </a:cxn>
                  <a:cxn ang="0">
                    <a:pos x="35" y="247"/>
                  </a:cxn>
                  <a:cxn ang="0">
                    <a:pos x="18" y="201"/>
                  </a:cxn>
                  <a:cxn ang="0">
                    <a:pos x="6" y="154"/>
                  </a:cxn>
                  <a:cxn ang="0">
                    <a:pos x="8" y="101"/>
                  </a:cxn>
                  <a:cxn ang="0">
                    <a:pos x="10" y="74"/>
                  </a:cxn>
                  <a:cxn ang="0">
                    <a:pos x="2" y="101"/>
                  </a:cxn>
                  <a:cxn ang="0">
                    <a:pos x="2" y="154"/>
                  </a:cxn>
                  <a:cxn ang="0">
                    <a:pos x="12" y="203"/>
                  </a:cxn>
                  <a:cxn ang="0">
                    <a:pos x="31" y="249"/>
                  </a:cxn>
                  <a:cxn ang="0">
                    <a:pos x="59" y="289"/>
                  </a:cxn>
                  <a:cxn ang="0">
                    <a:pos x="92" y="323"/>
                  </a:cxn>
                  <a:cxn ang="0">
                    <a:pos x="131" y="349"/>
                  </a:cxn>
                  <a:cxn ang="0">
                    <a:pos x="177" y="368"/>
                  </a:cxn>
                  <a:cxn ang="0">
                    <a:pos x="226" y="378"/>
                  </a:cxn>
                  <a:cxn ang="0">
                    <a:pos x="277" y="378"/>
                  </a:cxn>
                  <a:cxn ang="0">
                    <a:pos x="327" y="368"/>
                  </a:cxn>
                  <a:cxn ang="0">
                    <a:pos x="370" y="349"/>
                  </a:cxn>
                  <a:cxn ang="0">
                    <a:pos x="410" y="323"/>
                  </a:cxn>
                  <a:cxn ang="0">
                    <a:pos x="444" y="289"/>
                  </a:cxn>
                  <a:cxn ang="0">
                    <a:pos x="471" y="249"/>
                  </a:cxn>
                  <a:cxn ang="0">
                    <a:pos x="490" y="203"/>
                  </a:cxn>
                  <a:cxn ang="0">
                    <a:pos x="501" y="154"/>
                  </a:cxn>
                </a:cxnLst>
                <a:rect l="0" t="0" r="r" b="b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50" name="Freeform 650"/>
              <p:cNvSpPr/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/>
                <a:ahLst/>
                <a:cxnLst>
                  <a:cxn ang="0">
                    <a:pos x="495" y="113"/>
                  </a:cxn>
                  <a:cxn ang="0">
                    <a:pos x="490" y="81"/>
                  </a:cxn>
                  <a:cxn ang="0">
                    <a:pos x="482" y="49"/>
                  </a:cxn>
                  <a:cxn ang="0">
                    <a:pos x="469" y="18"/>
                  </a:cxn>
                  <a:cxn ang="0">
                    <a:pos x="457" y="1"/>
                  </a:cxn>
                  <a:cxn ang="0">
                    <a:pos x="454" y="0"/>
                  </a:cxn>
                  <a:cxn ang="0">
                    <a:pos x="461" y="13"/>
                  </a:cxn>
                  <a:cxn ang="0">
                    <a:pos x="476" y="45"/>
                  </a:cxn>
                  <a:cxn ang="0">
                    <a:pos x="486" y="77"/>
                  </a:cxn>
                  <a:cxn ang="0">
                    <a:pos x="490" y="111"/>
                  </a:cxn>
                  <a:cxn ang="0">
                    <a:pos x="490" y="155"/>
                  </a:cxn>
                  <a:cxn ang="0">
                    <a:pos x="480" y="202"/>
                  </a:cxn>
                  <a:cxn ang="0">
                    <a:pos x="461" y="246"/>
                  </a:cxn>
                  <a:cxn ang="0">
                    <a:pos x="435" y="286"/>
                  </a:cxn>
                  <a:cxn ang="0">
                    <a:pos x="402" y="318"/>
                  </a:cxn>
                  <a:cxn ang="0">
                    <a:pos x="365" y="345"/>
                  </a:cxn>
                  <a:cxn ang="0">
                    <a:pos x="321" y="362"/>
                  </a:cxn>
                  <a:cxn ang="0">
                    <a:pos x="272" y="373"/>
                  </a:cxn>
                  <a:cxn ang="0">
                    <a:pos x="222" y="373"/>
                  </a:cxn>
                  <a:cxn ang="0">
                    <a:pos x="175" y="362"/>
                  </a:cxn>
                  <a:cxn ang="0">
                    <a:pos x="131" y="345"/>
                  </a:cxn>
                  <a:cxn ang="0">
                    <a:pos x="93" y="318"/>
                  </a:cxn>
                  <a:cxn ang="0">
                    <a:pos x="59" y="286"/>
                  </a:cxn>
                  <a:cxn ang="0">
                    <a:pos x="34" y="246"/>
                  </a:cxn>
                  <a:cxn ang="0">
                    <a:pos x="15" y="202"/>
                  </a:cxn>
                  <a:cxn ang="0">
                    <a:pos x="6" y="155"/>
                  </a:cxn>
                  <a:cxn ang="0">
                    <a:pos x="6" y="102"/>
                  </a:cxn>
                  <a:cxn ang="0">
                    <a:pos x="8" y="75"/>
                  </a:cxn>
                  <a:cxn ang="0">
                    <a:pos x="0" y="102"/>
                  </a:cxn>
                  <a:cxn ang="0">
                    <a:pos x="0" y="155"/>
                  </a:cxn>
                  <a:cxn ang="0">
                    <a:pos x="10" y="204"/>
                  </a:cxn>
                  <a:cxn ang="0">
                    <a:pos x="29" y="248"/>
                  </a:cxn>
                  <a:cxn ang="0">
                    <a:pos x="55" y="288"/>
                  </a:cxn>
                  <a:cxn ang="0">
                    <a:pos x="89" y="322"/>
                  </a:cxn>
                  <a:cxn ang="0">
                    <a:pos x="129" y="348"/>
                  </a:cxn>
                  <a:cxn ang="0">
                    <a:pos x="173" y="367"/>
                  </a:cxn>
                  <a:cxn ang="0">
                    <a:pos x="222" y="377"/>
                  </a:cxn>
                  <a:cxn ang="0">
                    <a:pos x="273" y="377"/>
                  </a:cxn>
                  <a:cxn ang="0">
                    <a:pos x="321" y="367"/>
                  </a:cxn>
                  <a:cxn ang="0">
                    <a:pos x="366" y="348"/>
                  </a:cxn>
                  <a:cxn ang="0">
                    <a:pos x="406" y="322"/>
                  </a:cxn>
                  <a:cxn ang="0">
                    <a:pos x="438" y="288"/>
                  </a:cxn>
                  <a:cxn ang="0">
                    <a:pos x="465" y="248"/>
                  </a:cxn>
                  <a:cxn ang="0">
                    <a:pos x="484" y="204"/>
                  </a:cxn>
                  <a:cxn ang="0">
                    <a:pos x="493" y="155"/>
                  </a:cxn>
                </a:cxnLst>
                <a:rect l="0" t="0" r="r" b="b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51" name="Freeform 651"/>
              <p:cNvSpPr/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/>
                <a:ahLst/>
                <a:cxnLst>
                  <a:cxn ang="0">
                    <a:pos x="491" y="117"/>
                  </a:cxn>
                  <a:cxn ang="0">
                    <a:pos x="486" y="83"/>
                  </a:cxn>
                  <a:cxn ang="0">
                    <a:pos x="476" y="51"/>
                  </a:cxn>
                  <a:cxn ang="0">
                    <a:pos x="463" y="21"/>
                  </a:cxn>
                  <a:cxn ang="0">
                    <a:pos x="454" y="5"/>
                  </a:cxn>
                  <a:cxn ang="0">
                    <a:pos x="450" y="2"/>
                  </a:cxn>
                  <a:cxn ang="0">
                    <a:pos x="455" y="15"/>
                  </a:cxn>
                  <a:cxn ang="0">
                    <a:pos x="471" y="47"/>
                  </a:cxn>
                  <a:cxn ang="0">
                    <a:pos x="480" y="79"/>
                  </a:cxn>
                  <a:cxn ang="0">
                    <a:pos x="486" y="115"/>
                  </a:cxn>
                  <a:cxn ang="0">
                    <a:pos x="486" y="159"/>
                  </a:cxn>
                  <a:cxn ang="0">
                    <a:pos x="476" y="206"/>
                  </a:cxn>
                  <a:cxn ang="0">
                    <a:pos x="457" y="248"/>
                  </a:cxn>
                  <a:cxn ang="0">
                    <a:pos x="431" y="288"/>
                  </a:cxn>
                  <a:cxn ang="0">
                    <a:pos x="399" y="320"/>
                  </a:cxn>
                  <a:cxn ang="0">
                    <a:pos x="361" y="347"/>
                  </a:cxn>
                  <a:cxn ang="0">
                    <a:pos x="317" y="364"/>
                  </a:cxn>
                  <a:cxn ang="0">
                    <a:pos x="270" y="373"/>
                  </a:cxn>
                  <a:cxn ang="0">
                    <a:pos x="220" y="373"/>
                  </a:cxn>
                  <a:cxn ang="0">
                    <a:pos x="175" y="364"/>
                  </a:cxn>
                  <a:cxn ang="0">
                    <a:pos x="131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48"/>
                  </a:cxn>
                  <a:cxn ang="0">
                    <a:pos x="15" y="206"/>
                  </a:cxn>
                  <a:cxn ang="0">
                    <a:pos x="6" y="159"/>
                  </a:cxn>
                  <a:cxn ang="0">
                    <a:pos x="6" y="108"/>
                  </a:cxn>
                  <a:cxn ang="0">
                    <a:pos x="8" y="79"/>
                  </a:cxn>
                  <a:cxn ang="0">
                    <a:pos x="2" y="106"/>
                  </a:cxn>
                  <a:cxn ang="0">
                    <a:pos x="0" y="159"/>
                  </a:cxn>
                  <a:cxn ang="0">
                    <a:pos x="12" y="206"/>
                  </a:cxn>
                  <a:cxn ang="0">
                    <a:pos x="29" y="252"/>
                  </a:cxn>
                  <a:cxn ang="0">
                    <a:pos x="55" y="290"/>
                  </a:cxn>
                  <a:cxn ang="0">
                    <a:pos x="89" y="324"/>
                  </a:cxn>
                  <a:cxn ang="0">
                    <a:pos x="129" y="351"/>
                  </a:cxn>
                  <a:cxn ang="0">
                    <a:pos x="173" y="369"/>
                  </a:cxn>
                  <a:cxn ang="0">
                    <a:pos x="220" y="379"/>
                  </a:cxn>
                  <a:cxn ang="0">
                    <a:pos x="271" y="379"/>
                  </a:cxn>
                  <a:cxn ang="0">
                    <a:pos x="319" y="369"/>
                  </a:cxn>
                  <a:cxn ang="0">
                    <a:pos x="363" y="351"/>
                  </a:cxn>
                  <a:cxn ang="0">
                    <a:pos x="402" y="324"/>
                  </a:cxn>
                  <a:cxn ang="0">
                    <a:pos x="435" y="290"/>
                  </a:cxn>
                  <a:cxn ang="0">
                    <a:pos x="461" y="252"/>
                  </a:cxn>
                  <a:cxn ang="0">
                    <a:pos x="480" y="206"/>
                  </a:cxn>
                  <a:cxn ang="0">
                    <a:pos x="490" y="159"/>
                  </a:cxn>
                </a:cxnLst>
                <a:rect l="0" t="0" r="r" b="b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52" name="Freeform 652"/>
              <p:cNvSpPr/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/>
                <a:ahLst/>
                <a:cxnLst>
                  <a:cxn ang="0">
                    <a:pos x="486" y="117"/>
                  </a:cxn>
                  <a:cxn ang="0">
                    <a:pos x="482" y="83"/>
                  </a:cxn>
                  <a:cxn ang="0">
                    <a:pos x="472" y="51"/>
                  </a:cxn>
                  <a:cxn ang="0">
                    <a:pos x="457" y="19"/>
                  </a:cxn>
                  <a:cxn ang="0">
                    <a:pos x="444" y="4"/>
                  </a:cxn>
                  <a:cxn ang="0">
                    <a:pos x="450" y="13"/>
                  </a:cxn>
                  <a:cxn ang="0">
                    <a:pos x="465" y="45"/>
                  </a:cxn>
                  <a:cxn ang="0">
                    <a:pos x="476" y="81"/>
                  </a:cxn>
                  <a:cxn ang="0">
                    <a:pos x="482" y="117"/>
                  </a:cxn>
                  <a:cxn ang="0">
                    <a:pos x="482" y="161"/>
                  </a:cxn>
                  <a:cxn ang="0">
                    <a:pos x="472" y="207"/>
                  </a:cxn>
                  <a:cxn ang="0">
                    <a:pos x="453" y="250"/>
                  </a:cxn>
                  <a:cxn ang="0">
                    <a:pos x="429" y="288"/>
                  </a:cxn>
                  <a:cxn ang="0">
                    <a:pos x="395" y="320"/>
                  </a:cxn>
                  <a:cxn ang="0">
                    <a:pos x="357" y="347"/>
                  </a:cxn>
                  <a:cxn ang="0">
                    <a:pos x="315" y="364"/>
                  </a:cxn>
                  <a:cxn ang="0">
                    <a:pos x="268" y="373"/>
                  </a:cxn>
                  <a:cxn ang="0">
                    <a:pos x="218" y="373"/>
                  </a:cxn>
                  <a:cxn ang="0">
                    <a:pos x="173" y="364"/>
                  </a:cxn>
                  <a:cxn ang="0">
                    <a:pos x="129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50"/>
                  </a:cxn>
                  <a:cxn ang="0">
                    <a:pos x="15" y="207"/>
                  </a:cxn>
                  <a:cxn ang="0">
                    <a:pos x="6" y="161"/>
                  </a:cxn>
                  <a:cxn ang="0">
                    <a:pos x="6" y="110"/>
                  </a:cxn>
                  <a:cxn ang="0">
                    <a:pos x="8" y="83"/>
                  </a:cxn>
                  <a:cxn ang="0">
                    <a:pos x="2" y="108"/>
                  </a:cxn>
                  <a:cxn ang="0">
                    <a:pos x="2" y="161"/>
                  </a:cxn>
                  <a:cxn ang="0">
                    <a:pos x="11" y="208"/>
                  </a:cxn>
                  <a:cxn ang="0">
                    <a:pos x="30" y="252"/>
                  </a:cxn>
                  <a:cxn ang="0">
                    <a:pos x="55" y="292"/>
                  </a:cxn>
                  <a:cxn ang="0">
                    <a:pos x="89" y="324"/>
                  </a:cxn>
                  <a:cxn ang="0">
                    <a:pos x="127" y="351"/>
                  </a:cxn>
                  <a:cxn ang="0">
                    <a:pos x="171" y="368"/>
                  </a:cxn>
                  <a:cxn ang="0">
                    <a:pos x="218" y="379"/>
                  </a:cxn>
                  <a:cxn ang="0">
                    <a:pos x="268" y="379"/>
                  </a:cxn>
                  <a:cxn ang="0">
                    <a:pos x="317" y="368"/>
                  </a:cxn>
                  <a:cxn ang="0">
                    <a:pos x="361" y="351"/>
                  </a:cxn>
                  <a:cxn ang="0">
                    <a:pos x="398" y="324"/>
                  </a:cxn>
                  <a:cxn ang="0">
                    <a:pos x="431" y="292"/>
                  </a:cxn>
                  <a:cxn ang="0">
                    <a:pos x="457" y="252"/>
                  </a:cxn>
                  <a:cxn ang="0">
                    <a:pos x="476" y="208"/>
                  </a:cxn>
                  <a:cxn ang="0">
                    <a:pos x="486" y="161"/>
                  </a:cxn>
                </a:cxnLst>
                <a:rect l="0" t="0" r="r" b="b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53" name="Freeform 653"/>
              <p:cNvSpPr/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/>
                <a:ahLst/>
                <a:cxnLst>
                  <a:cxn ang="0">
                    <a:pos x="482" y="121"/>
                  </a:cxn>
                  <a:cxn ang="0">
                    <a:pos x="476" y="85"/>
                  </a:cxn>
                  <a:cxn ang="0">
                    <a:pos x="467" y="53"/>
                  </a:cxn>
                  <a:cxn ang="0">
                    <a:pos x="451" y="21"/>
                  </a:cxn>
                  <a:cxn ang="0">
                    <a:pos x="438" y="4"/>
                  </a:cxn>
                  <a:cxn ang="0">
                    <a:pos x="442" y="15"/>
                  </a:cxn>
                  <a:cxn ang="0">
                    <a:pos x="459" y="47"/>
                  </a:cxn>
                  <a:cxn ang="0">
                    <a:pos x="470" y="83"/>
                  </a:cxn>
                  <a:cxn ang="0">
                    <a:pos x="478" y="121"/>
                  </a:cxn>
                  <a:cxn ang="0">
                    <a:pos x="476" y="165"/>
                  </a:cxn>
                  <a:cxn ang="0">
                    <a:pos x="467" y="211"/>
                  </a:cxn>
                  <a:cxn ang="0">
                    <a:pos x="450" y="252"/>
                  </a:cxn>
                  <a:cxn ang="0">
                    <a:pos x="425" y="290"/>
                  </a:cxn>
                  <a:cxn ang="0">
                    <a:pos x="393" y="322"/>
                  </a:cxn>
                  <a:cxn ang="0">
                    <a:pos x="355" y="349"/>
                  </a:cxn>
                  <a:cxn ang="0">
                    <a:pos x="311" y="366"/>
                  </a:cxn>
                  <a:cxn ang="0">
                    <a:pos x="266" y="375"/>
                  </a:cxn>
                  <a:cxn ang="0">
                    <a:pos x="218" y="375"/>
                  </a:cxn>
                  <a:cxn ang="0">
                    <a:pos x="171" y="366"/>
                  </a:cxn>
                  <a:cxn ang="0">
                    <a:pos x="129" y="349"/>
                  </a:cxn>
                  <a:cxn ang="0">
                    <a:pos x="91" y="322"/>
                  </a:cxn>
                  <a:cxn ang="0">
                    <a:pos x="59" y="290"/>
                  </a:cxn>
                  <a:cxn ang="0">
                    <a:pos x="34" y="252"/>
                  </a:cxn>
                  <a:cxn ang="0">
                    <a:pos x="15" y="211"/>
                  </a:cxn>
                  <a:cxn ang="0">
                    <a:pos x="6" y="165"/>
                  </a:cxn>
                  <a:cxn ang="0">
                    <a:pos x="6" y="114"/>
                  </a:cxn>
                  <a:cxn ang="0">
                    <a:pos x="8" y="87"/>
                  </a:cxn>
                  <a:cxn ang="0">
                    <a:pos x="2" y="114"/>
                  </a:cxn>
                  <a:cxn ang="0">
                    <a:pos x="2" y="165"/>
                  </a:cxn>
                  <a:cxn ang="0">
                    <a:pos x="11" y="212"/>
                  </a:cxn>
                  <a:cxn ang="0">
                    <a:pos x="30" y="254"/>
                  </a:cxn>
                  <a:cxn ang="0">
                    <a:pos x="55" y="294"/>
                  </a:cxn>
                  <a:cxn ang="0">
                    <a:pos x="87" y="326"/>
                  </a:cxn>
                  <a:cxn ang="0">
                    <a:pos x="127" y="353"/>
                  </a:cxn>
                  <a:cxn ang="0">
                    <a:pos x="171" y="370"/>
                  </a:cxn>
                  <a:cxn ang="0">
                    <a:pos x="216" y="379"/>
                  </a:cxn>
                  <a:cxn ang="0">
                    <a:pos x="266" y="379"/>
                  </a:cxn>
                  <a:cxn ang="0">
                    <a:pos x="313" y="370"/>
                  </a:cxn>
                  <a:cxn ang="0">
                    <a:pos x="357" y="353"/>
                  </a:cxn>
                  <a:cxn ang="0">
                    <a:pos x="395" y="326"/>
                  </a:cxn>
                  <a:cxn ang="0">
                    <a:pos x="427" y="294"/>
                  </a:cxn>
                  <a:cxn ang="0">
                    <a:pos x="453" y="254"/>
                  </a:cxn>
                  <a:cxn ang="0">
                    <a:pos x="472" y="212"/>
                  </a:cxn>
                  <a:cxn ang="0">
                    <a:pos x="482" y="165"/>
                  </a:cxn>
                </a:cxnLst>
                <a:rect l="0" t="0" r="r" b="b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54" name="Freeform 654"/>
              <p:cNvSpPr/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/>
                <a:ahLst/>
                <a:cxnLst>
                  <a:cxn ang="0">
                    <a:pos x="478" y="127"/>
                  </a:cxn>
                  <a:cxn ang="0">
                    <a:pos x="472" y="91"/>
                  </a:cxn>
                  <a:cxn ang="0">
                    <a:pos x="461" y="55"/>
                  </a:cxn>
                  <a:cxn ang="0">
                    <a:pos x="446" y="23"/>
                  </a:cxn>
                  <a:cxn ang="0">
                    <a:pos x="429" y="4"/>
                  </a:cxn>
                  <a:cxn ang="0">
                    <a:pos x="434" y="16"/>
                  </a:cxn>
                  <a:cxn ang="0">
                    <a:pos x="453" y="50"/>
                  </a:cxn>
                  <a:cxn ang="0">
                    <a:pos x="467" y="86"/>
                  </a:cxn>
                  <a:cxn ang="0">
                    <a:pos x="472" y="126"/>
                  </a:cxn>
                  <a:cxn ang="0">
                    <a:pos x="472" y="169"/>
                  </a:cxn>
                  <a:cxn ang="0">
                    <a:pos x="463" y="217"/>
                  </a:cxn>
                  <a:cxn ang="0">
                    <a:pos x="446" y="258"/>
                  </a:cxn>
                  <a:cxn ang="0">
                    <a:pos x="421" y="294"/>
                  </a:cxn>
                  <a:cxn ang="0">
                    <a:pos x="389" y="326"/>
                  </a:cxn>
                  <a:cxn ang="0">
                    <a:pos x="351" y="351"/>
                  </a:cxn>
                  <a:cxn ang="0">
                    <a:pos x="309" y="370"/>
                  </a:cxn>
                  <a:cxn ang="0">
                    <a:pos x="264" y="380"/>
                  </a:cxn>
                  <a:cxn ang="0">
                    <a:pos x="216" y="380"/>
                  </a:cxn>
                  <a:cxn ang="0">
                    <a:pos x="171" y="370"/>
                  </a:cxn>
                  <a:cxn ang="0">
                    <a:pos x="127" y="351"/>
                  </a:cxn>
                  <a:cxn ang="0">
                    <a:pos x="91" y="326"/>
                  </a:cxn>
                  <a:cxn ang="0">
                    <a:pos x="59" y="294"/>
                  </a:cxn>
                  <a:cxn ang="0">
                    <a:pos x="34" y="258"/>
                  </a:cxn>
                  <a:cxn ang="0">
                    <a:pos x="15" y="217"/>
                  </a:cxn>
                  <a:cxn ang="0">
                    <a:pos x="7" y="169"/>
                  </a:cxn>
                  <a:cxn ang="0">
                    <a:pos x="7" y="120"/>
                  </a:cxn>
                  <a:cxn ang="0">
                    <a:pos x="9" y="95"/>
                  </a:cxn>
                  <a:cxn ang="0">
                    <a:pos x="2" y="120"/>
                  </a:cxn>
                  <a:cxn ang="0">
                    <a:pos x="2" y="171"/>
                  </a:cxn>
                  <a:cxn ang="0">
                    <a:pos x="11" y="217"/>
                  </a:cxn>
                  <a:cxn ang="0">
                    <a:pos x="30" y="260"/>
                  </a:cxn>
                  <a:cxn ang="0">
                    <a:pos x="55" y="298"/>
                  </a:cxn>
                  <a:cxn ang="0">
                    <a:pos x="87" y="330"/>
                  </a:cxn>
                  <a:cxn ang="0">
                    <a:pos x="125" y="357"/>
                  </a:cxn>
                  <a:cxn ang="0">
                    <a:pos x="169" y="374"/>
                  </a:cxn>
                  <a:cxn ang="0">
                    <a:pos x="214" y="383"/>
                  </a:cxn>
                  <a:cxn ang="0">
                    <a:pos x="264" y="383"/>
                  </a:cxn>
                  <a:cxn ang="0">
                    <a:pos x="311" y="374"/>
                  </a:cxn>
                  <a:cxn ang="0">
                    <a:pos x="353" y="357"/>
                  </a:cxn>
                  <a:cxn ang="0">
                    <a:pos x="391" y="330"/>
                  </a:cxn>
                  <a:cxn ang="0">
                    <a:pos x="425" y="298"/>
                  </a:cxn>
                  <a:cxn ang="0">
                    <a:pos x="449" y="260"/>
                  </a:cxn>
                  <a:cxn ang="0">
                    <a:pos x="468" y="217"/>
                  </a:cxn>
                  <a:cxn ang="0">
                    <a:pos x="478" y="171"/>
                  </a:cxn>
                </a:cxnLst>
                <a:rect l="0" t="0" r="r" b="b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55" name="Freeform 655"/>
              <p:cNvSpPr/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/>
                <a:ahLst/>
                <a:cxnLst>
                  <a:cxn ang="0">
                    <a:pos x="472" y="132"/>
                  </a:cxn>
                  <a:cxn ang="0">
                    <a:pos x="464" y="94"/>
                  </a:cxn>
                  <a:cxn ang="0">
                    <a:pos x="453" y="58"/>
                  </a:cxn>
                  <a:cxn ang="0">
                    <a:pos x="436" y="26"/>
                  </a:cxn>
                  <a:cxn ang="0">
                    <a:pos x="419" y="5"/>
                  </a:cxn>
                  <a:cxn ang="0">
                    <a:pos x="425" y="17"/>
                  </a:cxn>
                  <a:cxn ang="0">
                    <a:pos x="445" y="51"/>
                  </a:cxn>
                  <a:cxn ang="0">
                    <a:pos x="459" y="89"/>
                  </a:cxn>
                  <a:cxn ang="0">
                    <a:pos x="466" y="131"/>
                  </a:cxn>
                  <a:cxn ang="0">
                    <a:pos x="466" y="174"/>
                  </a:cxn>
                  <a:cxn ang="0">
                    <a:pos x="457" y="220"/>
                  </a:cxn>
                  <a:cxn ang="0">
                    <a:pos x="440" y="261"/>
                  </a:cxn>
                  <a:cxn ang="0">
                    <a:pos x="415" y="299"/>
                  </a:cxn>
                  <a:cxn ang="0">
                    <a:pos x="383" y="330"/>
                  </a:cxn>
                  <a:cxn ang="0">
                    <a:pos x="347" y="354"/>
                  </a:cxn>
                  <a:cxn ang="0">
                    <a:pos x="305" y="373"/>
                  </a:cxn>
                  <a:cxn ang="0">
                    <a:pos x="260" y="383"/>
                  </a:cxn>
                  <a:cxn ang="0">
                    <a:pos x="212" y="383"/>
                  </a:cxn>
                  <a:cxn ang="0">
                    <a:pos x="167" y="373"/>
                  </a:cxn>
                  <a:cxn ang="0">
                    <a:pos x="125" y="354"/>
                  </a:cxn>
                  <a:cxn ang="0">
                    <a:pos x="89" y="330"/>
                  </a:cxn>
                  <a:cxn ang="0">
                    <a:pos x="57" y="299"/>
                  </a:cxn>
                  <a:cxn ang="0">
                    <a:pos x="32" y="261"/>
                  </a:cxn>
                  <a:cxn ang="0">
                    <a:pos x="15" y="220"/>
                  </a:cxn>
                  <a:cxn ang="0">
                    <a:pos x="5" y="174"/>
                  </a:cxn>
                  <a:cxn ang="0">
                    <a:pos x="5" y="125"/>
                  </a:cxn>
                  <a:cxn ang="0">
                    <a:pos x="7" y="100"/>
                  </a:cxn>
                  <a:cxn ang="0">
                    <a:pos x="0" y="125"/>
                  </a:cxn>
                  <a:cxn ang="0">
                    <a:pos x="0" y="176"/>
                  </a:cxn>
                  <a:cxn ang="0">
                    <a:pos x="9" y="222"/>
                  </a:cxn>
                  <a:cxn ang="0">
                    <a:pos x="28" y="263"/>
                  </a:cxn>
                  <a:cxn ang="0">
                    <a:pos x="53" y="301"/>
                  </a:cxn>
                  <a:cxn ang="0">
                    <a:pos x="85" y="333"/>
                  </a:cxn>
                  <a:cxn ang="0">
                    <a:pos x="123" y="360"/>
                  </a:cxn>
                  <a:cxn ang="0">
                    <a:pos x="165" y="377"/>
                  </a:cxn>
                  <a:cxn ang="0">
                    <a:pos x="212" y="386"/>
                  </a:cxn>
                  <a:cxn ang="0">
                    <a:pos x="260" y="386"/>
                  </a:cxn>
                  <a:cxn ang="0">
                    <a:pos x="305" y="377"/>
                  </a:cxn>
                  <a:cxn ang="0">
                    <a:pos x="349" y="360"/>
                  </a:cxn>
                  <a:cxn ang="0">
                    <a:pos x="387" y="333"/>
                  </a:cxn>
                  <a:cxn ang="0">
                    <a:pos x="419" y="301"/>
                  </a:cxn>
                  <a:cxn ang="0">
                    <a:pos x="444" y="263"/>
                  </a:cxn>
                  <a:cxn ang="0">
                    <a:pos x="461" y="222"/>
                  </a:cxn>
                  <a:cxn ang="0">
                    <a:pos x="470" y="176"/>
                  </a:cxn>
                </a:cxnLst>
                <a:rect l="0" t="0" r="r" b="b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56" name="Freeform 656"/>
              <p:cNvSpPr/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/>
                <a:ahLst/>
                <a:cxnLst>
                  <a:cxn ang="0">
                    <a:pos x="466" y="141"/>
                  </a:cxn>
                  <a:cxn ang="0">
                    <a:pos x="461" y="101"/>
                  </a:cxn>
                  <a:cxn ang="0">
                    <a:pos x="447" y="65"/>
                  </a:cxn>
                  <a:cxn ang="0">
                    <a:pos x="428" y="31"/>
                  </a:cxn>
                  <a:cxn ang="0">
                    <a:pos x="409" y="10"/>
                  </a:cxn>
                  <a:cxn ang="0">
                    <a:pos x="402" y="4"/>
                  </a:cxn>
                  <a:cxn ang="0">
                    <a:pos x="413" y="17"/>
                  </a:cxn>
                  <a:cxn ang="0">
                    <a:pos x="436" y="53"/>
                  </a:cxn>
                  <a:cxn ang="0">
                    <a:pos x="453" y="93"/>
                  </a:cxn>
                  <a:cxn ang="0">
                    <a:pos x="462" y="139"/>
                  </a:cxn>
                  <a:cxn ang="0">
                    <a:pos x="462" y="184"/>
                  </a:cxn>
                  <a:cxn ang="0">
                    <a:pos x="453" y="230"/>
                  </a:cxn>
                  <a:cxn ang="0">
                    <a:pos x="436" y="271"/>
                  </a:cxn>
                  <a:cxn ang="0">
                    <a:pos x="411" y="307"/>
                  </a:cxn>
                  <a:cxn ang="0">
                    <a:pos x="379" y="338"/>
                  </a:cxn>
                  <a:cxn ang="0">
                    <a:pos x="343" y="362"/>
                  </a:cxn>
                  <a:cxn ang="0">
                    <a:pos x="301" y="381"/>
                  </a:cxn>
                  <a:cxn ang="0">
                    <a:pos x="258" y="389"/>
                  </a:cxn>
                  <a:cxn ang="0">
                    <a:pos x="210" y="389"/>
                  </a:cxn>
                  <a:cxn ang="0">
                    <a:pos x="165" y="381"/>
                  </a:cxn>
                  <a:cxn ang="0">
                    <a:pos x="125" y="362"/>
                  </a:cxn>
                  <a:cxn ang="0">
                    <a:pos x="87" y="338"/>
                  </a:cxn>
                  <a:cxn ang="0">
                    <a:pos x="56" y="307"/>
                  </a:cxn>
                  <a:cxn ang="0">
                    <a:pos x="32" y="271"/>
                  </a:cxn>
                  <a:cxn ang="0">
                    <a:pos x="15" y="230"/>
                  </a:cxn>
                  <a:cxn ang="0">
                    <a:pos x="5" y="184"/>
                  </a:cxn>
                  <a:cxn ang="0">
                    <a:pos x="5" y="137"/>
                  </a:cxn>
                  <a:cxn ang="0">
                    <a:pos x="7" y="112"/>
                  </a:cxn>
                  <a:cxn ang="0">
                    <a:pos x="1" y="135"/>
                  </a:cxn>
                  <a:cxn ang="0">
                    <a:pos x="1" y="184"/>
                  </a:cxn>
                  <a:cxn ang="0">
                    <a:pos x="9" y="232"/>
                  </a:cxn>
                  <a:cxn ang="0">
                    <a:pos x="28" y="273"/>
                  </a:cxn>
                  <a:cxn ang="0">
                    <a:pos x="53" y="309"/>
                  </a:cxn>
                  <a:cxn ang="0">
                    <a:pos x="85" y="341"/>
                  </a:cxn>
                  <a:cxn ang="0">
                    <a:pos x="121" y="366"/>
                  </a:cxn>
                  <a:cxn ang="0">
                    <a:pos x="165" y="385"/>
                  </a:cxn>
                  <a:cxn ang="0">
                    <a:pos x="210" y="395"/>
                  </a:cxn>
                  <a:cxn ang="0">
                    <a:pos x="258" y="395"/>
                  </a:cxn>
                  <a:cxn ang="0">
                    <a:pos x="303" y="385"/>
                  </a:cxn>
                  <a:cxn ang="0">
                    <a:pos x="345" y="366"/>
                  </a:cxn>
                  <a:cxn ang="0">
                    <a:pos x="383" y="341"/>
                  </a:cxn>
                  <a:cxn ang="0">
                    <a:pos x="415" y="309"/>
                  </a:cxn>
                  <a:cxn ang="0">
                    <a:pos x="440" y="273"/>
                  </a:cxn>
                  <a:cxn ang="0">
                    <a:pos x="457" y="232"/>
                  </a:cxn>
                  <a:cxn ang="0">
                    <a:pos x="466" y="184"/>
                  </a:cxn>
                </a:cxnLst>
                <a:rect l="0" t="0" r="r" b="b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57" name="Freeform 657"/>
              <p:cNvSpPr/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/>
                <a:ahLst/>
                <a:cxnLst>
                  <a:cxn ang="0">
                    <a:pos x="463" y="145"/>
                  </a:cxn>
                  <a:cxn ang="0">
                    <a:pos x="456" y="103"/>
                  </a:cxn>
                  <a:cxn ang="0">
                    <a:pos x="442" y="65"/>
                  </a:cxn>
                  <a:cxn ang="0">
                    <a:pos x="422" y="31"/>
                  </a:cxn>
                  <a:cxn ang="0">
                    <a:pos x="406" y="12"/>
                  </a:cxn>
                  <a:cxn ang="0">
                    <a:pos x="399" y="6"/>
                  </a:cxn>
                  <a:cxn ang="0">
                    <a:pos x="405" y="17"/>
                  </a:cxn>
                  <a:cxn ang="0">
                    <a:pos x="431" y="53"/>
                  </a:cxn>
                  <a:cxn ang="0">
                    <a:pos x="450" y="95"/>
                  </a:cxn>
                  <a:cxn ang="0">
                    <a:pos x="460" y="141"/>
                  </a:cxn>
                  <a:cxn ang="0">
                    <a:pos x="460" y="188"/>
                  </a:cxn>
                  <a:cxn ang="0">
                    <a:pos x="450" y="234"/>
                  </a:cxn>
                  <a:cxn ang="0">
                    <a:pos x="433" y="273"/>
                  </a:cxn>
                  <a:cxn ang="0">
                    <a:pos x="408" y="309"/>
                  </a:cxn>
                  <a:cxn ang="0">
                    <a:pos x="378" y="340"/>
                  </a:cxn>
                  <a:cxn ang="0">
                    <a:pos x="340" y="364"/>
                  </a:cxn>
                  <a:cxn ang="0">
                    <a:pos x="300" y="382"/>
                  </a:cxn>
                  <a:cxn ang="0">
                    <a:pos x="257" y="391"/>
                  </a:cxn>
                  <a:cxn ang="0">
                    <a:pos x="209" y="391"/>
                  </a:cxn>
                  <a:cxn ang="0">
                    <a:pos x="165" y="382"/>
                  </a:cxn>
                  <a:cxn ang="0">
                    <a:pos x="124" y="364"/>
                  </a:cxn>
                  <a:cxn ang="0">
                    <a:pos x="88" y="340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4"/>
                  </a:cxn>
                  <a:cxn ang="0">
                    <a:pos x="6" y="188"/>
                  </a:cxn>
                  <a:cxn ang="0">
                    <a:pos x="6" y="141"/>
                  </a:cxn>
                  <a:cxn ang="0">
                    <a:pos x="8" y="116"/>
                  </a:cxn>
                  <a:cxn ang="0">
                    <a:pos x="2" y="139"/>
                  </a:cxn>
                  <a:cxn ang="0">
                    <a:pos x="2" y="188"/>
                  </a:cxn>
                  <a:cxn ang="0">
                    <a:pos x="12" y="234"/>
                  </a:cxn>
                  <a:cxn ang="0">
                    <a:pos x="29" y="275"/>
                  </a:cxn>
                  <a:cxn ang="0">
                    <a:pos x="54" y="313"/>
                  </a:cxn>
                  <a:cxn ang="0">
                    <a:pos x="86" y="344"/>
                  </a:cxn>
                  <a:cxn ang="0">
                    <a:pos x="122" y="368"/>
                  </a:cxn>
                  <a:cxn ang="0">
                    <a:pos x="164" y="387"/>
                  </a:cxn>
                  <a:cxn ang="0">
                    <a:pos x="209" y="397"/>
                  </a:cxn>
                  <a:cxn ang="0">
                    <a:pos x="257" y="397"/>
                  </a:cxn>
                  <a:cxn ang="0">
                    <a:pos x="302" y="387"/>
                  </a:cxn>
                  <a:cxn ang="0">
                    <a:pos x="344" y="368"/>
                  </a:cxn>
                  <a:cxn ang="0">
                    <a:pos x="380" y="344"/>
                  </a:cxn>
                  <a:cxn ang="0">
                    <a:pos x="412" y="313"/>
                  </a:cxn>
                  <a:cxn ang="0">
                    <a:pos x="437" y="275"/>
                  </a:cxn>
                  <a:cxn ang="0">
                    <a:pos x="454" y="234"/>
                  </a:cxn>
                  <a:cxn ang="0">
                    <a:pos x="463" y="188"/>
                  </a:cxn>
                </a:cxnLst>
                <a:rect l="0" t="0" r="r" b="b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58" name="Freeform 658"/>
              <p:cNvSpPr/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/>
                <a:ahLst/>
                <a:cxnLst>
                  <a:cxn ang="0">
                    <a:pos x="459" y="144"/>
                  </a:cxn>
                  <a:cxn ang="0">
                    <a:pos x="450" y="98"/>
                  </a:cxn>
                  <a:cxn ang="0">
                    <a:pos x="433" y="58"/>
                  </a:cxn>
                  <a:cxn ang="0">
                    <a:pos x="410" y="22"/>
                  </a:cxn>
                  <a:cxn ang="0">
                    <a:pos x="389" y="3"/>
                  </a:cxn>
                  <a:cxn ang="0">
                    <a:pos x="399" y="15"/>
                  </a:cxn>
                  <a:cxn ang="0">
                    <a:pos x="425" y="53"/>
                  </a:cxn>
                  <a:cxn ang="0">
                    <a:pos x="444" y="94"/>
                  </a:cxn>
                  <a:cxn ang="0">
                    <a:pos x="454" y="142"/>
                  </a:cxn>
                  <a:cxn ang="0">
                    <a:pos x="454" y="189"/>
                  </a:cxn>
                  <a:cxn ang="0">
                    <a:pos x="446" y="233"/>
                  </a:cxn>
                  <a:cxn ang="0">
                    <a:pos x="429" y="273"/>
                  </a:cxn>
                  <a:cxn ang="0">
                    <a:pos x="404" y="309"/>
                  </a:cxn>
                  <a:cxn ang="0">
                    <a:pos x="374" y="339"/>
                  </a:cxn>
                  <a:cxn ang="0">
                    <a:pos x="338" y="364"/>
                  </a:cxn>
                  <a:cxn ang="0">
                    <a:pos x="298" y="381"/>
                  </a:cxn>
                  <a:cxn ang="0">
                    <a:pos x="253" y="390"/>
                  </a:cxn>
                  <a:cxn ang="0">
                    <a:pos x="207" y="390"/>
                  </a:cxn>
                  <a:cxn ang="0">
                    <a:pos x="163" y="381"/>
                  </a:cxn>
                  <a:cxn ang="0">
                    <a:pos x="124" y="364"/>
                  </a:cxn>
                  <a:cxn ang="0">
                    <a:pos x="88" y="339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3"/>
                  </a:cxn>
                  <a:cxn ang="0">
                    <a:pos x="6" y="189"/>
                  </a:cxn>
                  <a:cxn ang="0">
                    <a:pos x="6" y="142"/>
                  </a:cxn>
                  <a:cxn ang="0">
                    <a:pos x="8" y="117"/>
                  </a:cxn>
                  <a:cxn ang="0">
                    <a:pos x="2" y="142"/>
                  </a:cxn>
                  <a:cxn ang="0">
                    <a:pos x="2" y="189"/>
                  </a:cxn>
                  <a:cxn ang="0">
                    <a:pos x="12" y="235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2" y="367"/>
                  </a:cxn>
                  <a:cxn ang="0">
                    <a:pos x="162" y="386"/>
                  </a:cxn>
                  <a:cxn ang="0">
                    <a:pos x="207" y="394"/>
                  </a:cxn>
                  <a:cxn ang="0">
                    <a:pos x="255" y="394"/>
                  </a:cxn>
                  <a:cxn ang="0">
                    <a:pos x="298" y="386"/>
                  </a:cxn>
                  <a:cxn ang="0">
                    <a:pos x="340" y="367"/>
                  </a:cxn>
                  <a:cxn ang="0">
                    <a:pos x="376" y="343"/>
                  </a:cxn>
                  <a:cxn ang="0">
                    <a:pos x="408" y="312"/>
                  </a:cxn>
                  <a:cxn ang="0">
                    <a:pos x="433" y="276"/>
                  </a:cxn>
                  <a:cxn ang="0">
                    <a:pos x="450" y="235"/>
                  </a:cxn>
                  <a:cxn ang="0">
                    <a:pos x="459" y="189"/>
                  </a:cxn>
                </a:cxnLst>
                <a:rect l="0" t="0" r="r" b="b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59" name="Freeform 659"/>
              <p:cNvSpPr/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/>
                <a:ahLst/>
                <a:cxnLst>
                  <a:cxn ang="0">
                    <a:pos x="456" y="144"/>
                  </a:cxn>
                  <a:cxn ang="0">
                    <a:pos x="446" y="98"/>
                  </a:cxn>
                  <a:cxn ang="0">
                    <a:pos x="427" y="56"/>
                  </a:cxn>
                  <a:cxn ang="0">
                    <a:pos x="401" y="20"/>
                  </a:cxn>
                  <a:cxn ang="0">
                    <a:pos x="380" y="2"/>
                  </a:cxn>
                  <a:cxn ang="0">
                    <a:pos x="391" y="15"/>
                  </a:cxn>
                  <a:cxn ang="0">
                    <a:pos x="419" y="53"/>
                  </a:cxn>
                  <a:cxn ang="0">
                    <a:pos x="438" y="96"/>
                  </a:cxn>
                  <a:cxn ang="0">
                    <a:pos x="450" y="144"/>
                  </a:cxn>
                  <a:cxn ang="0">
                    <a:pos x="450" y="191"/>
                  </a:cxn>
                  <a:cxn ang="0">
                    <a:pos x="442" y="235"/>
                  </a:cxn>
                  <a:cxn ang="0">
                    <a:pos x="425" y="275"/>
                  </a:cxn>
                  <a:cxn ang="0">
                    <a:pos x="401" y="311"/>
                  </a:cxn>
                  <a:cxn ang="0">
                    <a:pos x="370" y="341"/>
                  </a:cxn>
                  <a:cxn ang="0">
                    <a:pos x="334" y="364"/>
                  </a:cxn>
                  <a:cxn ang="0">
                    <a:pos x="294" y="381"/>
                  </a:cxn>
                  <a:cxn ang="0">
                    <a:pos x="251" y="390"/>
                  </a:cxn>
                  <a:cxn ang="0">
                    <a:pos x="205" y="390"/>
                  </a:cxn>
                  <a:cxn ang="0">
                    <a:pos x="161" y="381"/>
                  </a:cxn>
                  <a:cxn ang="0">
                    <a:pos x="122" y="364"/>
                  </a:cxn>
                  <a:cxn ang="0">
                    <a:pos x="88" y="341"/>
                  </a:cxn>
                  <a:cxn ang="0">
                    <a:pos x="57" y="311"/>
                  </a:cxn>
                  <a:cxn ang="0">
                    <a:pos x="33" y="275"/>
                  </a:cxn>
                  <a:cxn ang="0">
                    <a:pos x="15" y="235"/>
                  </a:cxn>
                  <a:cxn ang="0">
                    <a:pos x="8" y="191"/>
                  </a:cxn>
                  <a:cxn ang="0">
                    <a:pos x="8" y="144"/>
                  </a:cxn>
                  <a:cxn ang="0">
                    <a:pos x="8" y="121"/>
                  </a:cxn>
                  <a:cxn ang="0">
                    <a:pos x="2" y="144"/>
                  </a:cxn>
                  <a:cxn ang="0">
                    <a:pos x="2" y="191"/>
                  </a:cxn>
                  <a:cxn ang="0">
                    <a:pos x="12" y="237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0" y="367"/>
                  </a:cxn>
                  <a:cxn ang="0">
                    <a:pos x="161" y="385"/>
                  </a:cxn>
                  <a:cxn ang="0">
                    <a:pos x="205" y="394"/>
                  </a:cxn>
                  <a:cxn ang="0">
                    <a:pos x="253" y="394"/>
                  </a:cxn>
                  <a:cxn ang="0">
                    <a:pos x="296" y="385"/>
                  </a:cxn>
                  <a:cxn ang="0">
                    <a:pos x="336" y="367"/>
                  </a:cxn>
                  <a:cxn ang="0">
                    <a:pos x="374" y="343"/>
                  </a:cxn>
                  <a:cxn ang="0">
                    <a:pos x="404" y="312"/>
                  </a:cxn>
                  <a:cxn ang="0">
                    <a:pos x="429" y="276"/>
                  </a:cxn>
                  <a:cxn ang="0">
                    <a:pos x="446" y="237"/>
                  </a:cxn>
                  <a:cxn ang="0">
                    <a:pos x="456" y="191"/>
                  </a:cxn>
                </a:cxnLst>
                <a:rect l="0" t="0" r="r" b="b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60" name="Freeform 660"/>
              <p:cNvSpPr/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/>
                <a:ahLst/>
                <a:cxnLst>
                  <a:cxn ang="0">
                    <a:pos x="448" y="146"/>
                  </a:cxn>
                  <a:cxn ang="0">
                    <a:pos x="438" y="98"/>
                  </a:cxn>
                  <a:cxn ang="0">
                    <a:pos x="419" y="57"/>
                  </a:cxn>
                  <a:cxn ang="0">
                    <a:pos x="393" y="19"/>
                  </a:cxn>
                  <a:cxn ang="0">
                    <a:pos x="370" y="2"/>
                  </a:cxn>
                  <a:cxn ang="0">
                    <a:pos x="381" y="15"/>
                  </a:cxn>
                  <a:cxn ang="0">
                    <a:pos x="412" y="53"/>
                  </a:cxn>
                  <a:cxn ang="0">
                    <a:pos x="433" y="96"/>
                  </a:cxn>
                  <a:cxn ang="0">
                    <a:pos x="444" y="144"/>
                  </a:cxn>
                  <a:cxn ang="0">
                    <a:pos x="444" y="193"/>
                  </a:cxn>
                  <a:cxn ang="0">
                    <a:pos x="434" y="235"/>
                  </a:cxn>
                  <a:cxn ang="0">
                    <a:pos x="419" y="275"/>
                  </a:cxn>
                  <a:cxn ang="0">
                    <a:pos x="395" y="311"/>
                  </a:cxn>
                  <a:cxn ang="0">
                    <a:pos x="364" y="341"/>
                  </a:cxn>
                  <a:cxn ang="0">
                    <a:pos x="330" y="364"/>
                  </a:cxn>
                  <a:cxn ang="0">
                    <a:pos x="290" y="381"/>
                  </a:cxn>
                  <a:cxn ang="0">
                    <a:pos x="247" y="390"/>
                  </a:cxn>
                  <a:cxn ang="0">
                    <a:pos x="201" y="390"/>
                  </a:cxn>
                  <a:cxn ang="0">
                    <a:pos x="159" y="381"/>
                  </a:cxn>
                  <a:cxn ang="0">
                    <a:pos x="120" y="364"/>
                  </a:cxn>
                  <a:cxn ang="0">
                    <a:pos x="84" y="341"/>
                  </a:cxn>
                  <a:cxn ang="0">
                    <a:pos x="55" y="311"/>
                  </a:cxn>
                  <a:cxn ang="0">
                    <a:pos x="30" y="275"/>
                  </a:cxn>
                  <a:cxn ang="0">
                    <a:pos x="13" y="235"/>
                  </a:cxn>
                  <a:cxn ang="0">
                    <a:pos x="6" y="193"/>
                  </a:cxn>
                  <a:cxn ang="0">
                    <a:pos x="6" y="146"/>
                  </a:cxn>
                  <a:cxn ang="0">
                    <a:pos x="8" y="123"/>
                  </a:cxn>
                  <a:cxn ang="0">
                    <a:pos x="0" y="146"/>
                  </a:cxn>
                  <a:cxn ang="0">
                    <a:pos x="0" y="193"/>
                  </a:cxn>
                  <a:cxn ang="0">
                    <a:pos x="10" y="237"/>
                  </a:cxn>
                  <a:cxn ang="0">
                    <a:pos x="27" y="277"/>
                  </a:cxn>
                  <a:cxn ang="0">
                    <a:pos x="51" y="313"/>
                  </a:cxn>
                  <a:cxn ang="0">
                    <a:pos x="82" y="343"/>
                  </a:cxn>
                  <a:cxn ang="0">
                    <a:pos x="118" y="368"/>
                  </a:cxn>
                  <a:cxn ang="0">
                    <a:pos x="157" y="385"/>
                  </a:cxn>
                  <a:cxn ang="0">
                    <a:pos x="201" y="394"/>
                  </a:cxn>
                  <a:cxn ang="0">
                    <a:pos x="247" y="394"/>
                  </a:cxn>
                  <a:cxn ang="0">
                    <a:pos x="292" y="385"/>
                  </a:cxn>
                  <a:cxn ang="0">
                    <a:pos x="332" y="368"/>
                  </a:cxn>
                  <a:cxn ang="0">
                    <a:pos x="368" y="343"/>
                  </a:cxn>
                  <a:cxn ang="0">
                    <a:pos x="398" y="313"/>
                  </a:cxn>
                  <a:cxn ang="0">
                    <a:pos x="423" y="277"/>
                  </a:cxn>
                  <a:cxn ang="0">
                    <a:pos x="440" y="237"/>
                  </a:cxn>
                  <a:cxn ang="0">
                    <a:pos x="448" y="193"/>
                  </a:cxn>
                </a:cxnLst>
                <a:rect l="0" t="0" r="r" b="b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61" name="Freeform 661"/>
              <p:cNvSpPr/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/>
                <a:ahLst/>
                <a:cxnLst>
                  <a:cxn ang="0">
                    <a:pos x="444" y="148"/>
                  </a:cxn>
                  <a:cxn ang="0">
                    <a:pos x="432" y="100"/>
                  </a:cxn>
                  <a:cxn ang="0">
                    <a:pos x="413" y="57"/>
                  </a:cxn>
                  <a:cxn ang="0">
                    <a:pos x="385" y="19"/>
                  </a:cxn>
                  <a:cxn ang="0">
                    <a:pos x="362" y="2"/>
                  </a:cxn>
                  <a:cxn ang="0">
                    <a:pos x="376" y="15"/>
                  </a:cxn>
                  <a:cxn ang="0">
                    <a:pos x="406" y="53"/>
                  </a:cxn>
                  <a:cxn ang="0">
                    <a:pos x="427" y="97"/>
                  </a:cxn>
                  <a:cxn ang="0">
                    <a:pos x="440" y="146"/>
                  </a:cxn>
                  <a:cxn ang="0">
                    <a:pos x="440" y="195"/>
                  </a:cxn>
                  <a:cxn ang="0">
                    <a:pos x="431" y="237"/>
                  </a:cxn>
                  <a:cxn ang="0">
                    <a:pos x="413" y="277"/>
                  </a:cxn>
                  <a:cxn ang="0">
                    <a:pos x="391" y="311"/>
                  </a:cxn>
                  <a:cxn ang="0">
                    <a:pos x="362" y="341"/>
                  </a:cxn>
                  <a:cxn ang="0">
                    <a:pos x="326" y="364"/>
                  </a:cxn>
                  <a:cxn ang="0">
                    <a:pos x="288" y="381"/>
                  </a:cxn>
                  <a:cxn ang="0">
                    <a:pos x="245" y="389"/>
                  </a:cxn>
                  <a:cxn ang="0">
                    <a:pos x="201" y="389"/>
                  </a:cxn>
                  <a:cxn ang="0">
                    <a:pos x="157" y="381"/>
                  </a:cxn>
                  <a:cxn ang="0">
                    <a:pos x="119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6" y="195"/>
                  </a:cxn>
                  <a:cxn ang="0">
                    <a:pos x="6" y="150"/>
                  </a:cxn>
                  <a:cxn ang="0">
                    <a:pos x="8" y="125"/>
                  </a:cxn>
                  <a:cxn ang="0">
                    <a:pos x="2" y="148"/>
                  </a:cxn>
                  <a:cxn ang="0">
                    <a:pos x="2" y="195"/>
                  </a:cxn>
                  <a:cxn ang="0">
                    <a:pos x="9" y="239"/>
                  </a:cxn>
                  <a:cxn ang="0">
                    <a:pos x="27" y="279"/>
                  </a:cxn>
                  <a:cxn ang="0">
                    <a:pos x="51" y="315"/>
                  </a:cxn>
                  <a:cxn ang="0">
                    <a:pos x="82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9" y="394"/>
                  </a:cxn>
                  <a:cxn ang="0">
                    <a:pos x="245" y="394"/>
                  </a:cxn>
                  <a:cxn ang="0">
                    <a:pos x="288" y="385"/>
                  </a:cxn>
                  <a:cxn ang="0">
                    <a:pos x="328" y="368"/>
                  </a:cxn>
                  <a:cxn ang="0">
                    <a:pos x="364" y="345"/>
                  </a:cxn>
                  <a:cxn ang="0">
                    <a:pos x="395" y="315"/>
                  </a:cxn>
                  <a:cxn ang="0">
                    <a:pos x="419" y="279"/>
                  </a:cxn>
                  <a:cxn ang="0">
                    <a:pos x="436" y="239"/>
                  </a:cxn>
                  <a:cxn ang="0">
                    <a:pos x="444" y="195"/>
                  </a:cxn>
                </a:cxnLst>
                <a:rect l="0" t="0" r="r" b="b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62" name="Freeform 662"/>
              <p:cNvSpPr/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/>
                <a:ahLst/>
                <a:cxnLst>
                  <a:cxn ang="0">
                    <a:pos x="440" y="148"/>
                  </a:cxn>
                  <a:cxn ang="0">
                    <a:pos x="429" y="100"/>
                  </a:cxn>
                  <a:cxn ang="0">
                    <a:pos x="408" y="57"/>
                  </a:cxn>
                  <a:cxn ang="0">
                    <a:pos x="377" y="19"/>
                  </a:cxn>
                  <a:cxn ang="0">
                    <a:pos x="355" y="2"/>
                  </a:cxn>
                  <a:cxn ang="0">
                    <a:pos x="368" y="17"/>
                  </a:cxn>
                  <a:cxn ang="0">
                    <a:pos x="400" y="55"/>
                  </a:cxn>
                  <a:cxn ang="0">
                    <a:pos x="423" y="99"/>
                  </a:cxn>
                  <a:cxn ang="0">
                    <a:pos x="434" y="148"/>
                  </a:cxn>
                  <a:cxn ang="0">
                    <a:pos x="436" y="195"/>
                  </a:cxn>
                  <a:cxn ang="0">
                    <a:pos x="427" y="239"/>
                  </a:cxn>
                  <a:cxn ang="0">
                    <a:pos x="410" y="277"/>
                  </a:cxn>
                  <a:cxn ang="0">
                    <a:pos x="387" y="311"/>
                  </a:cxn>
                  <a:cxn ang="0">
                    <a:pos x="358" y="341"/>
                  </a:cxn>
                  <a:cxn ang="0">
                    <a:pos x="324" y="364"/>
                  </a:cxn>
                  <a:cxn ang="0">
                    <a:pos x="284" y="381"/>
                  </a:cxn>
                  <a:cxn ang="0">
                    <a:pos x="243" y="389"/>
                  </a:cxn>
                  <a:cxn ang="0">
                    <a:pos x="199" y="389"/>
                  </a:cxn>
                  <a:cxn ang="0">
                    <a:pos x="157" y="381"/>
                  </a:cxn>
                  <a:cxn ang="0">
                    <a:pos x="117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9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7" y="129"/>
                  </a:cxn>
                  <a:cxn ang="0">
                    <a:pos x="2" y="150"/>
                  </a:cxn>
                  <a:cxn ang="0">
                    <a:pos x="2" y="197"/>
                  </a:cxn>
                  <a:cxn ang="0">
                    <a:pos x="9" y="239"/>
                  </a:cxn>
                  <a:cxn ang="0">
                    <a:pos x="26" y="279"/>
                  </a:cxn>
                  <a:cxn ang="0">
                    <a:pos x="51" y="315"/>
                  </a:cxn>
                  <a:cxn ang="0">
                    <a:pos x="80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7" y="394"/>
                  </a:cxn>
                  <a:cxn ang="0">
                    <a:pos x="243" y="394"/>
                  </a:cxn>
                  <a:cxn ang="0">
                    <a:pos x="286" y="385"/>
                  </a:cxn>
                  <a:cxn ang="0">
                    <a:pos x="326" y="368"/>
                  </a:cxn>
                  <a:cxn ang="0">
                    <a:pos x="360" y="345"/>
                  </a:cxn>
                  <a:cxn ang="0">
                    <a:pos x="391" y="315"/>
                  </a:cxn>
                  <a:cxn ang="0">
                    <a:pos x="415" y="279"/>
                  </a:cxn>
                  <a:cxn ang="0">
                    <a:pos x="430" y="239"/>
                  </a:cxn>
                  <a:cxn ang="0">
                    <a:pos x="440" y="197"/>
                  </a:cxn>
                </a:cxnLst>
                <a:rect l="0" t="0" r="r" b="b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63" name="Freeform 663"/>
              <p:cNvSpPr/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/>
                <a:ahLst/>
                <a:cxnLst>
                  <a:cxn ang="0">
                    <a:pos x="436" y="148"/>
                  </a:cxn>
                  <a:cxn ang="0">
                    <a:pos x="423" y="99"/>
                  </a:cxn>
                  <a:cxn ang="0">
                    <a:pos x="402" y="55"/>
                  </a:cxn>
                  <a:cxn ang="0">
                    <a:pos x="372" y="17"/>
                  </a:cxn>
                  <a:cxn ang="0">
                    <a:pos x="347" y="0"/>
                  </a:cxn>
                  <a:cxn ang="0">
                    <a:pos x="362" y="15"/>
                  </a:cxn>
                  <a:cxn ang="0">
                    <a:pos x="394" y="53"/>
                  </a:cxn>
                  <a:cxn ang="0">
                    <a:pos x="419" y="97"/>
                  </a:cxn>
                  <a:cxn ang="0">
                    <a:pos x="430" y="148"/>
                  </a:cxn>
                  <a:cxn ang="0">
                    <a:pos x="430" y="195"/>
                  </a:cxn>
                  <a:cxn ang="0">
                    <a:pos x="423" y="237"/>
                  </a:cxn>
                  <a:cxn ang="0">
                    <a:pos x="406" y="277"/>
                  </a:cxn>
                  <a:cxn ang="0">
                    <a:pos x="383" y="309"/>
                  </a:cxn>
                  <a:cxn ang="0">
                    <a:pos x="354" y="339"/>
                  </a:cxn>
                  <a:cxn ang="0">
                    <a:pos x="320" y="362"/>
                  </a:cxn>
                  <a:cxn ang="0">
                    <a:pos x="282" y="377"/>
                  </a:cxn>
                  <a:cxn ang="0">
                    <a:pos x="241" y="387"/>
                  </a:cxn>
                  <a:cxn ang="0">
                    <a:pos x="197" y="387"/>
                  </a:cxn>
                  <a:cxn ang="0">
                    <a:pos x="155" y="377"/>
                  </a:cxn>
                  <a:cxn ang="0">
                    <a:pos x="117" y="362"/>
                  </a:cxn>
                  <a:cxn ang="0">
                    <a:pos x="83" y="339"/>
                  </a:cxn>
                  <a:cxn ang="0">
                    <a:pos x="53" y="309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7" y="129"/>
                  </a:cxn>
                  <a:cxn ang="0">
                    <a:pos x="2" y="152"/>
                  </a:cxn>
                  <a:cxn ang="0">
                    <a:pos x="2" y="197"/>
                  </a:cxn>
                  <a:cxn ang="0">
                    <a:pos x="11" y="239"/>
                  </a:cxn>
                  <a:cxn ang="0">
                    <a:pos x="26" y="279"/>
                  </a:cxn>
                  <a:cxn ang="0">
                    <a:pos x="51" y="313"/>
                  </a:cxn>
                  <a:cxn ang="0">
                    <a:pos x="79" y="343"/>
                  </a:cxn>
                  <a:cxn ang="0">
                    <a:pos x="115" y="366"/>
                  </a:cxn>
                  <a:cxn ang="0">
                    <a:pos x="153" y="383"/>
                  </a:cxn>
                  <a:cxn ang="0">
                    <a:pos x="197" y="391"/>
                  </a:cxn>
                  <a:cxn ang="0">
                    <a:pos x="241" y="391"/>
                  </a:cxn>
                  <a:cxn ang="0">
                    <a:pos x="284" y="383"/>
                  </a:cxn>
                  <a:cxn ang="0">
                    <a:pos x="322" y="366"/>
                  </a:cxn>
                  <a:cxn ang="0">
                    <a:pos x="358" y="343"/>
                  </a:cxn>
                  <a:cxn ang="0">
                    <a:pos x="387" y="313"/>
                  </a:cxn>
                  <a:cxn ang="0">
                    <a:pos x="409" y="279"/>
                  </a:cxn>
                  <a:cxn ang="0">
                    <a:pos x="427" y="239"/>
                  </a:cxn>
                  <a:cxn ang="0">
                    <a:pos x="436" y="197"/>
                  </a:cxn>
                </a:cxnLst>
                <a:rect l="0" t="0" r="r" b="b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64" name="Freeform 664"/>
              <p:cNvSpPr/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/>
                <a:ahLst/>
                <a:cxnLst>
                  <a:cxn ang="0">
                    <a:pos x="428" y="148"/>
                  </a:cxn>
                  <a:cxn ang="0">
                    <a:pos x="417" y="99"/>
                  </a:cxn>
                  <a:cxn ang="0">
                    <a:pos x="394" y="55"/>
                  </a:cxn>
                  <a:cxn ang="0">
                    <a:pos x="362" y="17"/>
                  </a:cxn>
                  <a:cxn ang="0">
                    <a:pos x="337" y="0"/>
                  </a:cxn>
                  <a:cxn ang="0">
                    <a:pos x="354" y="15"/>
                  </a:cxn>
                  <a:cxn ang="0">
                    <a:pos x="387" y="53"/>
                  </a:cxn>
                  <a:cxn ang="0">
                    <a:pos x="411" y="97"/>
                  </a:cxn>
                  <a:cxn ang="0">
                    <a:pos x="424" y="148"/>
                  </a:cxn>
                  <a:cxn ang="0">
                    <a:pos x="424" y="195"/>
                  </a:cxn>
                  <a:cxn ang="0">
                    <a:pos x="417" y="237"/>
                  </a:cxn>
                  <a:cxn ang="0">
                    <a:pos x="400" y="275"/>
                  </a:cxn>
                  <a:cxn ang="0">
                    <a:pos x="377" y="309"/>
                  </a:cxn>
                  <a:cxn ang="0">
                    <a:pos x="349" y="337"/>
                  </a:cxn>
                  <a:cxn ang="0">
                    <a:pos x="314" y="360"/>
                  </a:cxn>
                  <a:cxn ang="0">
                    <a:pos x="276" y="375"/>
                  </a:cxn>
                  <a:cxn ang="0">
                    <a:pos x="237" y="385"/>
                  </a:cxn>
                  <a:cxn ang="0">
                    <a:pos x="193" y="385"/>
                  </a:cxn>
                  <a:cxn ang="0">
                    <a:pos x="151" y="375"/>
                  </a:cxn>
                  <a:cxn ang="0">
                    <a:pos x="113" y="360"/>
                  </a:cxn>
                  <a:cxn ang="0">
                    <a:pos x="81" y="337"/>
                  </a:cxn>
                  <a:cxn ang="0">
                    <a:pos x="51" y="309"/>
                  </a:cxn>
                  <a:cxn ang="0">
                    <a:pos x="28" y="275"/>
                  </a:cxn>
                  <a:cxn ang="0">
                    <a:pos x="13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5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9" y="239"/>
                  </a:cxn>
                  <a:cxn ang="0">
                    <a:pos x="24" y="277"/>
                  </a:cxn>
                  <a:cxn ang="0">
                    <a:pos x="49" y="311"/>
                  </a:cxn>
                  <a:cxn ang="0">
                    <a:pos x="77" y="341"/>
                  </a:cxn>
                  <a:cxn ang="0">
                    <a:pos x="111" y="364"/>
                  </a:cxn>
                  <a:cxn ang="0">
                    <a:pos x="151" y="381"/>
                  </a:cxn>
                  <a:cxn ang="0">
                    <a:pos x="193" y="389"/>
                  </a:cxn>
                  <a:cxn ang="0">
                    <a:pos x="237" y="389"/>
                  </a:cxn>
                  <a:cxn ang="0">
                    <a:pos x="278" y="381"/>
                  </a:cxn>
                  <a:cxn ang="0">
                    <a:pos x="318" y="364"/>
                  </a:cxn>
                  <a:cxn ang="0">
                    <a:pos x="352" y="341"/>
                  </a:cxn>
                  <a:cxn ang="0">
                    <a:pos x="381" y="311"/>
                  </a:cxn>
                  <a:cxn ang="0">
                    <a:pos x="404" y="277"/>
                  </a:cxn>
                  <a:cxn ang="0">
                    <a:pos x="421" y="239"/>
                  </a:cxn>
                  <a:cxn ang="0">
                    <a:pos x="430" y="195"/>
                  </a:cxn>
                </a:cxnLst>
                <a:rect l="0" t="0" r="r" b="b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65" name="Freeform 665"/>
              <p:cNvSpPr/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/>
                <a:ahLst/>
                <a:cxnLst>
                  <a:cxn ang="0">
                    <a:pos x="425" y="148"/>
                  </a:cxn>
                  <a:cxn ang="0">
                    <a:pos x="414" y="97"/>
                  </a:cxn>
                  <a:cxn ang="0">
                    <a:pos x="389" y="53"/>
                  </a:cxn>
                  <a:cxn ang="0">
                    <a:pos x="357" y="15"/>
                  </a:cxn>
                  <a:cxn ang="0">
                    <a:pos x="334" y="0"/>
                  </a:cxn>
                  <a:cxn ang="0">
                    <a:pos x="331" y="0"/>
                  </a:cxn>
                  <a:cxn ang="0">
                    <a:pos x="349" y="15"/>
                  </a:cxn>
                  <a:cxn ang="0">
                    <a:pos x="384" y="53"/>
                  </a:cxn>
                  <a:cxn ang="0">
                    <a:pos x="408" y="97"/>
                  </a:cxn>
                  <a:cxn ang="0">
                    <a:pos x="422" y="148"/>
                  </a:cxn>
                  <a:cxn ang="0">
                    <a:pos x="422" y="195"/>
                  </a:cxn>
                  <a:cxn ang="0">
                    <a:pos x="414" y="237"/>
                  </a:cxn>
                  <a:cxn ang="0">
                    <a:pos x="397" y="273"/>
                  </a:cxn>
                  <a:cxn ang="0">
                    <a:pos x="374" y="307"/>
                  </a:cxn>
                  <a:cxn ang="0">
                    <a:pos x="346" y="336"/>
                  </a:cxn>
                  <a:cxn ang="0">
                    <a:pos x="313" y="358"/>
                  </a:cxn>
                  <a:cxn ang="0">
                    <a:pos x="275" y="373"/>
                  </a:cxn>
                  <a:cxn ang="0">
                    <a:pos x="236" y="381"/>
                  </a:cxn>
                  <a:cxn ang="0">
                    <a:pos x="192" y="381"/>
                  </a:cxn>
                  <a:cxn ang="0">
                    <a:pos x="152" y="373"/>
                  </a:cxn>
                  <a:cxn ang="0">
                    <a:pos x="114" y="358"/>
                  </a:cxn>
                  <a:cxn ang="0">
                    <a:pos x="80" y="336"/>
                  </a:cxn>
                  <a:cxn ang="0">
                    <a:pos x="52" y="307"/>
                  </a:cxn>
                  <a:cxn ang="0">
                    <a:pos x="29" y="273"/>
                  </a:cxn>
                  <a:cxn ang="0">
                    <a:pos x="14" y="237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6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10" y="237"/>
                  </a:cxn>
                  <a:cxn ang="0">
                    <a:pos x="25" y="277"/>
                  </a:cxn>
                  <a:cxn ang="0">
                    <a:pos x="48" y="309"/>
                  </a:cxn>
                  <a:cxn ang="0">
                    <a:pos x="78" y="339"/>
                  </a:cxn>
                  <a:cxn ang="0">
                    <a:pos x="112" y="362"/>
                  </a:cxn>
                  <a:cxn ang="0">
                    <a:pos x="150" y="377"/>
                  </a:cxn>
                  <a:cxn ang="0">
                    <a:pos x="192" y="387"/>
                  </a:cxn>
                  <a:cxn ang="0">
                    <a:pos x="236" y="387"/>
                  </a:cxn>
                  <a:cxn ang="0">
                    <a:pos x="277" y="377"/>
                  </a:cxn>
                  <a:cxn ang="0">
                    <a:pos x="315" y="362"/>
                  </a:cxn>
                  <a:cxn ang="0">
                    <a:pos x="349" y="339"/>
                  </a:cxn>
                  <a:cxn ang="0">
                    <a:pos x="378" y="309"/>
                  </a:cxn>
                  <a:cxn ang="0">
                    <a:pos x="401" y="277"/>
                  </a:cxn>
                  <a:cxn ang="0">
                    <a:pos x="418" y="237"/>
                  </a:cxn>
                  <a:cxn ang="0">
                    <a:pos x="425" y="195"/>
                  </a:cxn>
                </a:cxnLst>
                <a:rect l="0" t="0" r="r" b="b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66" name="Freeform 666"/>
              <p:cNvSpPr/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/>
                <a:ahLst/>
                <a:cxnLst>
                  <a:cxn ang="0">
                    <a:pos x="421" y="148"/>
                  </a:cxn>
                  <a:cxn ang="0">
                    <a:pos x="408" y="97"/>
                  </a:cxn>
                  <a:cxn ang="0">
                    <a:pos x="384" y="53"/>
                  </a:cxn>
                  <a:cxn ang="0">
                    <a:pos x="351" y="15"/>
                  </a:cxn>
                  <a:cxn ang="0">
                    <a:pos x="329" y="0"/>
                  </a:cxn>
                  <a:cxn ang="0">
                    <a:pos x="329" y="2"/>
                  </a:cxn>
                  <a:cxn ang="0">
                    <a:pos x="347" y="17"/>
                  </a:cxn>
                  <a:cxn ang="0">
                    <a:pos x="380" y="55"/>
                  </a:cxn>
                  <a:cxn ang="0">
                    <a:pos x="404" y="99"/>
                  </a:cxn>
                  <a:cxn ang="0">
                    <a:pos x="416" y="148"/>
                  </a:cxn>
                  <a:cxn ang="0">
                    <a:pos x="418" y="195"/>
                  </a:cxn>
                  <a:cxn ang="0">
                    <a:pos x="408" y="235"/>
                  </a:cxn>
                  <a:cxn ang="0">
                    <a:pos x="393" y="273"/>
                  </a:cxn>
                  <a:cxn ang="0">
                    <a:pos x="370" y="305"/>
                  </a:cxn>
                  <a:cxn ang="0">
                    <a:pos x="344" y="334"/>
                  </a:cxn>
                  <a:cxn ang="0">
                    <a:pos x="310" y="356"/>
                  </a:cxn>
                  <a:cxn ang="0">
                    <a:pos x="273" y="372"/>
                  </a:cxn>
                  <a:cxn ang="0">
                    <a:pos x="232" y="379"/>
                  </a:cxn>
                  <a:cxn ang="0">
                    <a:pos x="190" y="379"/>
                  </a:cxn>
                  <a:cxn ang="0">
                    <a:pos x="150" y="372"/>
                  </a:cxn>
                  <a:cxn ang="0">
                    <a:pos x="112" y="356"/>
                  </a:cxn>
                  <a:cxn ang="0">
                    <a:pos x="80" y="334"/>
                  </a:cxn>
                  <a:cxn ang="0">
                    <a:pos x="52" y="305"/>
                  </a:cxn>
                  <a:cxn ang="0">
                    <a:pos x="31" y="273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5"/>
                  </a:cxn>
                  <a:cxn ang="0">
                    <a:pos x="48" y="309"/>
                  </a:cxn>
                  <a:cxn ang="0">
                    <a:pos x="78" y="337"/>
                  </a:cxn>
                  <a:cxn ang="0">
                    <a:pos x="110" y="360"/>
                  </a:cxn>
                  <a:cxn ang="0">
                    <a:pos x="148" y="375"/>
                  </a:cxn>
                  <a:cxn ang="0">
                    <a:pos x="190" y="385"/>
                  </a:cxn>
                  <a:cxn ang="0">
                    <a:pos x="234" y="385"/>
                  </a:cxn>
                  <a:cxn ang="0">
                    <a:pos x="273" y="375"/>
                  </a:cxn>
                  <a:cxn ang="0">
                    <a:pos x="311" y="360"/>
                  </a:cxn>
                  <a:cxn ang="0">
                    <a:pos x="346" y="337"/>
                  </a:cxn>
                  <a:cxn ang="0">
                    <a:pos x="374" y="309"/>
                  </a:cxn>
                  <a:cxn ang="0">
                    <a:pos x="397" y="275"/>
                  </a:cxn>
                  <a:cxn ang="0">
                    <a:pos x="414" y="237"/>
                  </a:cxn>
                  <a:cxn ang="0">
                    <a:pos x="421" y="195"/>
                  </a:cxn>
                </a:cxnLst>
                <a:rect l="0" t="0" r="r" b="b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67" name="Freeform 667"/>
              <p:cNvSpPr/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/>
                <a:ahLst/>
                <a:cxnLst>
                  <a:cxn ang="0">
                    <a:pos x="418" y="148"/>
                  </a:cxn>
                  <a:cxn ang="0">
                    <a:pos x="404" y="97"/>
                  </a:cxn>
                  <a:cxn ang="0">
                    <a:pos x="380" y="53"/>
                  </a:cxn>
                  <a:cxn ang="0">
                    <a:pos x="345" y="15"/>
                  </a:cxn>
                  <a:cxn ang="0">
                    <a:pos x="325" y="2"/>
                  </a:cxn>
                  <a:cxn ang="0">
                    <a:pos x="344" y="19"/>
                  </a:cxn>
                  <a:cxn ang="0">
                    <a:pos x="376" y="57"/>
                  </a:cxn>
                  <a:cxn ang="0">
                    <a:pos x="400" y="99"/>
                  </a:cxn>
                  <a:cxn ang="0">
                    <a:pos x="412" y="148"/>
                  </a:cxn>
                  <a:cxn ang="0">
                    <a:pos x="414" y="195"/>
                  </a:cxn>
                  <a:cxn ang="0">
                    <a:pos x="404" y="235"/>
                  </a:cxn>
                  <a:cxn ang="0">
                    <a:pos x="389" y="271"/>
                  </a:cxn>
                  <a:cxn ang="0">
                    <a:pos x="368" y="303"/>
                  </a:cxn>
                  <a:cxn ang="0">
                    <a:pos x="340" y="332"/>
                  </a:cxn>
                  <a:cxn ang="0">
                    <a:pos x="308" y="354"/>
                  </a:cxn>
                  <a:cxn ang="0">
                    <a:pos x="270" y="370"/>
                  </a:cxn>
                  <a:cxn ang="0">
                    <a:pos x="230" y="377"/>
                  </a:cxn>
                  <a:cxn ang="0">
                    <a:pos x="188" y="377"/>
                  </a:cxn>
                  <a:cxn ang="0">
                    <a:pos x="148" y="370"/>
                  </a:cxn>
                  <a:cxn ang="0">
                    <a:pos x="112" y="354"/>
                  </a:cxn>
                  <a:cxn ang="0">
                    <a:pos x="80" y="332"/>
                  </a:cxn>
                  <a:cxn ang="0">
                    <a:pos x="51" y="303"/>
                  </a:cxn>
                  <a:cxn ang="0">
                    <a:pos x="31" y="271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4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3"/>
                  </a:cxn>
                  <a:cxn ang="0">
                    <a:pos x="48" y="307"/>
                  </a:cxn>
                  <a:cxn ang="0">
                    <a:pos x="76" y="336"/>
                  </a:cxn>
                  <a:cxn ang="0">
                    <a:pos x="110" y="358"/>
                  </a:cxn>
                  <a:cxn ang="0">
                    <a:pos x="148" y="373"/>
                  </a:cxn>
                  <a:cxn ang="0">
                    <a:pos x="188" y="381"/>
                  </a:cxn>
                  <a:cxn ang="0">
                    <a:pos x="232" y="381"/>
                  </a:cxn>
                  <a:cxn ang="0">
                    <a:pos x="271" y="373"/>
                  </a:cxn>
                  <a:cxn ang="0">
                    <a:pos x="309" y="358"/>
                  </a:cxn>
                  <a:cxn ang="0">
                    <a:pos x="342" y="336"/>
                  </a:cxn>
                  <a:cxn ang="0">
                    <a:pos x="370" y="307"/>
                  </a:cxn>
                  <a:cxn ang="0">
                    <a:pos x="393" y="273"/>
                  </a:cxn>
                  <a:cxn ang="0">
                    <a:pos x="410" y="237"/>
                  </a:cxn>
                  <a:cxn ang="0">
                    <a:pos x="418" y="195"/>
                  </a:cxn>
                </a:cxnLst>
                <a:rect l="0" t="0" r="r" b="b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68" name="Freeform 668"/>
              <p:cNvSpPr/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/>
                <a:ahLst/>
                <a:cxnLst>
                  <a:cxn ang="0">
                    <a:pos x="412" y="146"/>
                  </a:cxn>
                  <a:cxn ang="0">
                    <a:pos x="400" y="97"/>
                  </a:cxn>
                  <a:cxn ang="0">
                    <a:pos x="376" y="53"/>
                  </a:cxn>
                  <a:cxn ang="0">
                    <a:pos x="343" y="15"/>
                  </a:cxn>
                  <a:cxn ang="0">
                    <a:pos x="323" y="4"/>
                  </a:cxn>
                  <a:cxn ang="0">
                    <a:pos x="340" y="19"/>
                  </a:cxn>
                  <a:cxn ang="0">
                    <a:pos x="372" y="55"/>
                  </a:cxn>
                  <a:cxn ang="0">
                    <a:pos x="397" y="98"/>
                  </a:cxn>
                  <a:cxn ang="0">
                    <a:pos x="408" y="146"/>
                  </a:cxn>
                  <a:cxn ang="0">
                    <a:pos x="408" y="193"/>
                  </a:cxn>
                  <a:cxn ang="0">
                    <a:pos x="400" y="233"/>
                  </a:cxn>
                  <a:cxn ang="0">
                    <a:pos x="385" y="269"/>
                  </a:cxn>
                  <a:cxn ang="0">
                    <a:pos x="364" y="301"/>
                  </a:cxn>
                  <a:cxn ang="0">
                    <a:pos x="336" y="328"/>
                  </a:cxn>
                  <a:cxn ang="0">
                    <a:pos x="304" y="351"/>
                  </a:cxn>
                  <a:cxn ang="0">
                    <a:pos x="268" y="366"/>
                  </a:cxn>
                  <a:cxn ang="0">
                    <a:pos x="228" y="373"/>
                  </a:cxn>
                  <a:cxn ang="0">
                    <a:pos x="186" y="373"/>
                  </a:cxn>
                  <a:cxn ang="0">
                    <a:pos x="148" y="366"/>
                  </a:cxn>
                  <a:cxn ang="0">
                    <a:pos x="112" y="351"/>
                  </a:cxn>
                  <a:cxn ang="0">
                    <a:pos x="80" y="328"/>
                  </a:cxn>
                  <a:cxn ang="0">
                    <a:pos x="51" y="301"/>
                  </a:cxn>
                  <a:cxn ang="0">
                    <a:pos x="30" y="269"/>
                  </a:cxn>
                  <a:cxn ang="0">
                    <a:pos x="15" y="233"/>
                  </a:cxn>
                  <a:cxn ang="0">
                    <a:pos x="6" y="193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0"/>
                  </a:cxn>
                  <a:cxn ang="0">
                    <a:pos x="2" y="193"/>
                  </a:cxn>
                  <a:cxn ang="0">
                    <a:pos x="10" y="233"/>
                  </a:cxn>
                  <a:cxn ang="0">
                    <a:pos x="27" y="271"/>
                  </a:cxn>
                  <a:cxn ang="0">
                    <a:pos x="48" y="303"/>
                  </a:cxn>
                  <a:cxn ang="0">
                    <a:pos x="76" y="332"/>
                  </a:cxn>
                  <a:cxn ang="0">
                    <a:pos x="108" y="354"/>
                  </a:cxn>
                  <a:cxn ang="0">
                    <a:pos x="146" y="370"/>
                  </a:cxn>
                  <a:cxn ang="0">
                    <a:pos x="186" y="377"/>
                  </a:cxn>
                  <a:cxn ang="0">
                    <a:pos x="228" y="377"/>
                  </a:cxn>
                  <a:cxn ang="0">
                    <a:pos x="269" y="370"/>
                  </a:cxn>
                  <a:cxn ang="0">
                    <a:pos x="306" y="354"/>
                  </a:cxn>
                  <a:cxn ang="0">
                    <a:pos x="340" y="332"/>
                  </a:cxn>
                  <a:cxn ang="0">
                    <a:pos x="366" y="303"/>
                  </a:cxn>
                  <a:cxn ang="0">
                    <a:pos x="389" y="271"/>
                  </a:cxn>
                  <a:cxn ang="0">
                    <a:pos x="404" y="233"/>
                  </a:cxn>
                  <a:cxn ang="0">
                    <a:pos x="414" y="193"/>
                  </a:cxn>
                </a:cxnLst>
                <a:rect l="0" t="0" r="r" b="b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69" name="Freeform 669"/>
              <p:cNvSpPr/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/>
                <a:ahLst/>
                <a:cxnLst>
                  <a:cxn ang="0">
                    <a:pos x="406" y="142"/>
                  </a:cxn>
                  <a:cxn ang="0">
                    <a:pos x="394" y="93"/>
                  </a:cxn>
                  <a:cxn ang="0">
                    <a:pos x="370" y="51"/>
                  </a:cxn>
                  <a:cxn ang="0">
                    <a:pos x="338" y="13"/>
                  </a:cxn>
                  <a:cxn ang="0">
                    <a:pos x="317" y="2"/>
                  </a:cxn>
                  <a:cxn ang="0">
                    <a:pos x="336" y="17"/>
                  </a:cxn>
                  <a:cxn ang="0">
                    <a:pos x="366" y="53"/>
                  </a:cxn>
                  <a:cxn ang="0">
                    <a:pos x="389" y="94"/>
                  </a:cxn>
                  <a:cxn ang="0">
                    <a:pos x="402" y="142"/>
                  </a:cxn>
                  <a:cxn ang="0">
                    <a:pos x="402" y="189"/>
                  </a:cxn>
                  <a:cxn ang="0">
                    <a:pos x="394" y="227"/>
                  </a:cxn>
                  <a:cxn ang="0">
                    <a:pos x="379" y="263"/>
                  </a:cxn>
                  <a:cxn ang="0">
                    <a:pos x="358" y="295"/>
                  </a:cxn>
                  <a:cxn ang="0">
                    <a:pos x="330" y="322"/>
                  </a:cxn>
                  <a:cxn ang="0">
                    <a:pos x="300" y="345"/>
                  </a:cxn>
                  <a:cxn ang="0">
                    <a:pos x="264" y="358"/>
                  </a:cxn>
                  <a:cxn ang="0">
                    <a:pos x="224" y="367"/>
                  </a:cxn>
                  <a:cxn ang="0">
                    <a:pos x="184" y="367"/>
                  </a:cxn>
                  <a:cxn ang="0">
                    <a:pos x="144" y="358"/>
                  </a:cxn>
                  <a:cxn ang="0">
                    <a:pos x="108" y="345"/>
                  </a:cxn>
                  <a:cxn ang="0">
                    <a:pos x="76" y="322"/>
                  </a:cxn>
                  <a:cxn ang="0">
                    <a:pos x="49" y="295"/>
                  </a:cxn>
                  <a:cxn ang="0">
                    <a:pos x="28" y="263"/>
                  </a:cxn>
                  <a:cxn ang="0">
                    <a:pos x="13" y="227"/>
                  </a:cxn>
                  <a:cxn ang="0">
                    <a:pos x="6" y="189"/>
                  </a:cxn>
                  <a:cxn ang="0">
                    <a:pos x="6" y="148"/>
                  </a:cxn>
                  <a:cxn ang="0">
                    <a:pos x="6" y="127"/>
                  </a:cxn>
                  <a:cxn ang="0">
                    <a:pos x="0" y="148"/>
                  </a:cxn>
                  <a:cxn ang="0">
                    <a:pos x="0" y="189"/>
                  </a:cxn>
                  <a:cxn ang="0">
                    <a:pos x="8" y="229"/>
                  </a:cxn>
                  <a:cxn ang="0">
                    <a:pos x="25" y="265"/>
                  </a:cxn>
                  <a:cxn ang="0">
                    <a:pos x="45" y="297"/>
                  </a:cxn>
                  <a:cxn ang="0">
                    <a:pos x="74" y="326"/>
                  </a:cxn>
                  <a:cxn ang="0">
                    <a:pos x="106" y="348"/>
                  </a:cxn>
                  <a:cxn ang="0">
                    <a:pos x="142" y="364"/>
                  </a:cxn>
                  <a:cxn ang="0">
                    <a:pos x="182" y="371"/>
                  </a:cxn>
                  <a:cxn ang="0">
                    <a:pos x="224" y="371"/>
                  </a:cxn>
                  <a:cxn ang="0">
                    <a:pos x="264" y="364"/>
                  </a:cxn>
                  <a:cxn ang="0">
                    <a:pos x="302" y="348"/>
                  </a:cxn>
                  <a:cxn ang="0">
                    <a:pos x="334" y="326"/>
                  </a:cxn>
                  <a:cxn ang="0">
                    <a:pos x="362" y="297"/>
                  </a:cxn>
                  <a:cxn ang="0">
                    <a:pos x="383" y="265"/>
                  </a:cxn>
                  <a:cxn ang="0">
                    <a:pos x="398" y="229"/>
                  </a:cxn>
                  <a:cxn ang="0">
                    <a:pos x="408" y="189"/>
                  </a:cxn>
                </a:cxnLst>
                <a:rect l="0" t="0" r="r" b="b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70" name="Freeform 670"/>
              <p:cNvSpPr/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/>
                <a:ahLst/>
                <a:cxnLst>
                  <a:cxn ang="0">
                    <a:pos x="402" y="140"/>
                  </a:cxn>
                  <a:cxn ang="0">
                    <a:pos x="391" y="92"/>
                  </a:cxn>
                  <a:cxn ang="0">
                    <a:pos x="366" y="49"/>
                  </a:cxn>
                  <a:cxn ang="0">
                    <a:pos x="334" y="13"/>
                  </a:cxn>
                  <a:cxn ang="0">
                    <a:pos x="315" y="1"/>
                  </a:cxn>
                  <a:cxn ang="0">
                    <a:pos x="332" y="17"/>
                  </a:cxn>
                  <a:cxn ang="0">
                    <a:pos x="362" y="53"/>
                  </a:cxn>
                  <a:cxn ang="0">
                    <a:pos x="385" y="94"/>
                  </a:cxn>
                  <a:cxn ang="0">
                    <a:pos x="398" y="142"/>
                  </a:cxn>
                  <a:cxn ang="0">
                    <a:pos x="398" y="185"/>
                  </a:cxn>
                  <a:cxn ang="0">
                    <a:pos x="391" y="225"/>
                  </a:cxn>
                  <a:cxn ang="0">
                    <a:pos x="375" y="259"/>
                  </a:cxn>
                  <a:cxn ang="0">
                    <a:pos x="355" y="292"/>
                  </a:cxn>
                  <a:cxn ang="0">
                    <a:pos x="328" y="318"/>
                  </a:cxn>
                  <a:cxn ang="0">
                    <a:pos x="296" y="339"/>
                  </a:cxn>
                  <a:cxn ang="0">
                    <a:pos x="260" y="354"/>
                  </a:cxn>
                  <a:cxn ang="0">
                    <a:pos x="222" y="362"/>
                  </a:cxn>
                  <a:cxn ang="0">
                    <a:pos x="182" y="362"/>
                  </a:cxn>
                  <a:cxn ang="0">
                    <a:pos x="142" y="354"/>
                  </a:cxn>
                  <a:cxn ang="0">
                    <a:pos x="108" y="339"/>
                  </a:cxn>
                  <a:cxn ang="0">
                    <a:pos x="76" y="318"/>
                  </a:cxn>
                  <a:cxn ang="0">
                    <a:pos x="49" y="292"/>
                  </a:cxn>
                  <a:cxn ang="0">
                    <a:pos x="28" y="259"/>
                  </a:cxn>
                  <a:cxn ang="0">
                    <a:pos x="13" y="225"/>
                  </a:cxn>
                  <a:cxn ang="0">
                    <a:pos x="6" y="185"/>
                  </a:cxn>
                  <a:cxn ang="0">
                    <a:pos x="6" y="146"/>
                  </a:cxn>
                  <a:cxn ang="0">
                    <a:pos x="6" y="125"/>
                  </a:cxn>
                  <a:cxn ang="0">
                    <a:pos x="0" y="146"/>
                  </a:cxn>
                  <a:cxn ang="0">
                    <a:pos x="0" y="187"/>
                  </a:cxn>
                  <a:cxn ang="0">
                    <a:pos x="9" y="227"/>
                  </a:cxn>
                  <a:cxn ang="0">
                    <a:pos x="24" y="263"/>
                  </a:cxn>
                  <a:cxn ang="0">
                    <a:pos x="45" y="295"/>
                  </a:cxn>
                  <a:cxn ang="0">
                    <a:pos x="74" y="322"/>
                  </a:cxn>
                  <a:cxn ang="0">
                    <a:pos x="106" y="345"/>
                  </a:cxn>
                  <a:cxn ang="0">
                    <a:pos x="142" y="360"/>
                  </a:cxn>
                  <a:cxn ang="0">
                    <a:pos x="180" y="367"/>
                  </a:cxn>
                  <a:cxn ang="0">
                    <a:pos x="222" y="367"/>
                  </a:cxn>
                  <a:cxn ang="0">
                    <a:pos x="262" y="360"/>
                  </a:cxn>
                  <a:cxn ang="0">
                    <a:pos x="298" y="345"/>
                  </a:cxn>
                  <a:cxn ang="0">
                    <a:pos x="330" y="322"/>
                  </a:cxn>
                  <a:cxn ang="0">
                    <a:pos x="358" y="295"/>
                  </a:cxn>
                  <a:cxn ang="0">
                    <a:pos x="379" y="263"/>
                  </a:cxn>
                  <a:cxn ang="0">
                    <a:pos x="394" y="227"/>
                  </a:cxn>
                  <a:cxn ang="0">
                    <a:pos x="402" y="187"/>
                  </a:cxn>
                </a:cxnLst>
                <a:rect l="0" t="0" r="r" b="b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71" name="Freeform 671"/>
              <p:cNvSpPr/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/>
                <a:ahLst/>
                <a:cxnLst>
                  <a:cxn ang="0">
                    <a:pos x="398" y="139"/>
                  </a:cxn>
                  <a:cxn ang="0">
                    <a:pos x="385" y="91"/>
                  </a:cxn>
                  <a:cxn ang="0">
                    <a:pos x="362" y="50"/>
                  </a:cxn>
                  <a:cxn ang="0">
                    <a:pos x="332" y="14"/>
                  </a:cxn>
                  <a:cxn ang="0">
                    <a:pos x="311" y="2"/>
                  </a:cxn>
                  <a:cxn ang="0">
                    <a:pos x="328" y="17"/>
                  </a:cxn>
                  <a:cxn ang="0">
                    <a:pos x="360" y="53"/>
                  </a:cxn>
                  <a:cxn ang="0">
                    <a:pos x="381" y="93"/>
                  </a:cxn>
                  <a:cxn ang="0">
                    <a:pos x="392" y="141"/>
                  </a:cxn>
                  <a:cxn ang="0">
                    <a:pos x="394" y="184"/>
                  </a:cxn>
                  <a:cxn ang="0">
                    <a:pos x="387" y="222"/>
                  </a:cxn>
                  <a:cxn ang="0">
                    <a:pos x="372" y="258"/>
                  </a:cxn>
                  <a:cxn ang="0">
                    <a:pos x="351" y="289"/>
                  </a:cxn>
                  <a:cxn ang="0">
                    <a:pos x="324" y="315"/>
                  </a:cxn>
                  <a:cxn ang="0">
                    <a:pos x="292" y="336"/>
                  </a:cxn>
                  <a:cxn ang="0">
                    <a:pos x="258" y="351"/>
                  </a:cxn>
                  <a:cxn ang="0">
                    <a:pos x="220" y="359"/>
                  </a:cxn>
                  <a:cxn ang="0">
                    <a:pos x="180" y="359"/>
                  </a:cxn>
                  <a:cxn ang="0">
                    <a:pos x="142" y="351"/>
                  </a:cxn>
                  <a:cxn ang="0">
                    <a:pos x="106" y="336"/>
                  </a:cxn>
                  <a:cxn ang="0">
                    <a:pos x="76" y="315"/>
                  </a:cxn>
                  <a:cxn ang="0">
                    <a:pos x="49" y="289"/>
                  </a:cxn>
                  <a:cxn ang="0">
                    <a:pos x="28" y="258"/>
                  </a:cxn>
                  <a:cxn ang="0">
                    <a:pos x="13" y="222"/>
                  </a:cxn>
                  <a:cxn ang="0">
                    <a:pos x="5" y="184"/>
                  </a:cxn>
                  <a:cxn ang="0">
                    <a:pos x="5" y="145"/>
                  </a:cxn>
                  <a:cxn ang="0">
                    <a:pos x="5" y="126"/>
                  </a:cxn>
                  <a:cxn ang="0">
                    <a:pos x="2" y="145"/>
                  </a:cxn>
                  <a:cxn ang="0">
                    <a:pos x="2" y="186"/>
                  </a:cxn>
                  <a:cxn ang="0">
                    <a:pos x="9" y="224"/>
                  </a:cxn>
                  <a:cxn ang="0">
                    <a:pos x="24" y="260"/>
                  </a:cxn>
                  <a:cxn ang="0">
                    <a:pos x="45" y="292"/>
                  </a:cxn>
                  <a:cxn ang="0">
                    <a:pos x="72" y="319"/>
                  </a:cxn>
                  <a:cxn ang="0">
                    <a:pos x="104" y="342"/>
                  </a:cxn>
                  <a:cxn ang="0">
                    <a:pos x="140" y="355"/>
                  </a:cxn>
                  <a:cxn ang="0">
                    <a:pos x="180" y="364"/>
                  </a:cxn>
                  <a:cxn ang="0">
                    <a:pos x="220" y="364"/>
                  </a:cxn>
                  <a:cxn ang="0">
                    <a:pos x="260" y="355"/>
                  </a:cxn>
                  <a:cxn ang="0">
                    <a:pos x="296" y="342"/>
                  </a:cxn>
                  <a:cxn ang="0">
                    <a:pos x="326" y="319"/>
                  </a:cxn>
                  <a:cxn ang="0">
                    <a:pos x="354" y="292"/>
                  </a:cxn>
                  <a:cxn ang="0">
                    <a:pos x="375" y="260"/>
                  </a:cxn>
                  <a:cxn ang="0">
                    <a:pos x="390" y="224"/>
                  </a:cxn>
                  <a:cxn ang="0">
                    <a:pos x="398" y="186"/>
                  </a:cxn>
                </a:cxnLst>
                <a:rect l="0" t="0" r="r" b="b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72" name="Freeform 672"/>
              <p:cNvSpPr/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/>
                <a:ahLst/>
                <a:cxnLst>
                  <a:cxn ang="0">
                    <a:pos x="394" y="139"/>
                  </a:cxn>
                  <a:cxn ang="0">
                    <a:pos x="381" y="91"/>
                  </a:cxn>
                  <a:cxn ang="0">
                    <a:pos x="358" y="50"/>
                  </a:cxn>
                  <a:cxn ang="0">
                    <a:pos x="328" y="14"/>
                  </a:cxn>
                  <a:cxn ang="0">
                    <a:pos x="307" y="2"/>
                  </a:cxn>
                  <a:cxn ang="0">
                    <a:pos x="324" y="17"/>
                  </a:cxn>
                  <a:cxn ang="0">
                    <a:pos x="356" y="51"/>
                  </a:cxn>
                  <a:cxn ang="0">
                    <a:pos x="377" y="93"/>
                  </a:cxn>
                  <a:cxn ang="0">
                    <a:pos x="388" y="139"/>
                  </a:cxn>
                  <a:cxn ang="0">
                    <a:pos x="390" y="182"/>
                  </a:cxn>
                  <a:cxn ang="0">
                    <a:pos x="381" y="220"/>
                  </a:cxn>
                  <a:cxn ang="0">
                    <a:pos x="368" y="254"/>
                  </a:cxn>
                  <a:cxn ang="0">
                    <a:pos x="347" y="287"/>
                  </a:cxn>
                  <a:cxn ang="0">
                    <a:pos x="320" y="311"/>
                  </a:cxn>
                  <a:cxn ang="0">
                    <a:pos x="290" y="332"/>
                  </a:cxn>
                  <a:cxn ang="0">
                    <a:pos x="256" y="347"/>
                  </a:cxn>
                  <a:cxn ang="0">
                    <a:pos x="218" y="355"/>
                  </a:cxn>
                  <a:cxn ang="0">
                    <a:pos x="178" y="355"/>
                  </a:cxn>
                  <a:cxn ang="0">
                    <a:pos x="140" y="347"/>
                  </a:cxn>
                  <a:cxn ang="0">
                    <a:pos x="106" y="332"/>
                  </a:cxn>
                  <a:cxn ang="0">
                    <a:pos x="75" y="311"/>
                  </a:cxn>
                  <a:cxn ang="0">
                    <a:pos x="49" y="287"/>
                  </a:cxn>
                  <a:cxn ang="0">
                    <a:pos x="28" y="254"/>
                  </a:cxn>
                  <a:cxn ang="0">
                    <a:pos x="13" y="220"/>
                  </a:cxn>
                  <a:cxn ang="0">
                    <a:pos x="5" y="182"/>
                  </a:cxn>
                  <a:cxn ang="0">
                    <a:pos x="5" y="143"/>
                  </a:cxn>
                  <a:cxn ang="0">
                    <a:pos x="7" y="124"/>
                  </a:cxn>
                  <a:cxn ang="0">
                    <a:pos x="2" y="143"/>
                  </a:cxn>
                  <a:cxn ang="0">
                    <a:pos x="2" y="182"/>
                  </a:cxn>
                  <a:cxn ang="0">
                    <a:pos x="9" y="222"/>
                  </a:cxn>
                  <a:cxn ang="0">
                    <a:pos x="24" y="256"/>
                  </a:cxn>
                  <a:cxn ang="0">
                    <a:pos x="45" y="289"/>
                  </a:cxn>
                  <a:cxn ang="0">
                    <a:pos x="72" y="315"/>
                  </a:cxn>
                  <a:cxn ang="0">
                    <a:pos x="104" y="336"/>
                  </a:cxn>
                  <a:cxn ang="0">
                    <a:pos x="138" y="351"/>
                  </a:cxn>
                  <a:cxn ang="0">
                    <a:pos x="178" y="359"/>
                  </a:cxn>
                  <a:cxn ang="0">
                    <a:pos x="218" y="359"/>
                  </a:cxn>
                  <a:cxn ang="0">
                    <a:pos x="256" y="351"/>
                  </a:cxn>
                  <a:cxn ang="0">
                    <a:pos x="292" y="336"/>
                  </a:cxn>
                  <a:cxn ang="0">
                    <a:pos x="324" y="315"/>
                  </a:cxn>
                  <a:cxn ang="0">
                    <a:pos x="351" y="289"/>
                  </a:cxn>
                  <a:cxn ang="0">
                    <a:pos x="371" y="256"/>
                  </a:cxn>
                  <a:cxn ang="0">
                    <a:pos x="387" y="222"/>
                  </a:cxn>
                  <a:cxn ang="0">
                    <a:pos x="394" y="182"/>
                  </a:cxn>
                </a:cxnLst>
                <a:rect l="0" t="0" r="r" b="b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73" name="Freeform 673"/>
              <p:cNvSpPr/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/>
                <a:ahLst/>
                <a:cxnLst>
                  <a:cxn ang="0">
                    <a:pos x="388" y="137"/>
                  </a:cxn>
                  <a:cxn ang="0">
                    <a:pos x="377" y="89"/>
                  </a:cxn>
                  <a:cxn ang="0">
                    <a:pos x="356" y="49"/>
                  </a:cxn>
                  <a:cxn ang="0">
                    <a:pos x="324" y="13"/>
                  </a:cxn>
                  <a:cxn ang="0">
                    <a:pos x="305" y="2"/>
                  </a:cxn>
                  <a:cxn ang="0">
                    <a:pos x="322" y="17"/>
                  </a:cxn>
                  <a:cxn ang="0">
                    <a:pos x="352" y="51"/>
                  </a:cxn>
                  <a:cxn ang="0">
                    <a:pos x="373" y="91"/>
                  </a:cxn>
                  <a:cxn ang="0">
                    <a:pos x="385" y="137"/>
                  </a:cxn>
                  <a:cxn ang="0">
                    <a:pos x="385" y="180"/>
                  </a:cxn>
                  <a:cxn ang="0">
                    <a:pos x="377" y="218"/>
                  </a:cxn>
                  <a:cxn ang="0">
                    <a:pos x="364" y="252"/>
                  </a:cxn>
                  <a:cxn ang="0">
                    <a:pos x="343" y="283"/>
                  </a:cxn>
                  <a:cxn ang="0">
                    <a:pos x="316" y="307"/>
                  </a:cxn>
                  <a:cxn ang="0">
                    <a:pos x="286" y="328"/>
                  </a:cxn>
                  <a:cxn ang="0">
                    <a:pos x="252" y="343"/>
                  </a:cxn>
                  <a:cxn ang="0">
                    <a:pos x="216" y="351"/>
                  </a:cxn>
                  <a:cxn ang="0">
                    <a:pos x="176" y="351"/>
                  </a:cxn>
                  <a:cxn ang="0">
                    <a:pos x="138" y="343"/>
                  </a:cxn>
                  <a:cxn ang="0">
                    <a:pos x="104" y="328"/>
                  </a:cxn>
                  <a:cxn ang="0">
                    <a:pos x="73" y="307"/>
                  </a:cxn>
                  <a:cxn ang="0">
                    <a:pos x="49" y="283"/>
                  </a:cxn>
                  <a:cxn ang="0">
                    <a:pos x="28" y="252"/>
                  </a:cxn>
                  <a:cxn ang="0">
                    <a:pos x="13" y="218"/>
                  </a:cxn>
                  <a:cxn ang="0">
                    <a:pos x="5" y="180"/>
                  </a:cxn>
                  <a:cxn ang="0">
                    <a:pos x="5" y="141"/>
                  </a:cxn>
                  <a:cxn ang="0">
                    <a:pos x="7" y="122"/>
                  </a:cxn>
                  <a:cxn ang="0">
                    <a:pos x="1" y="141"/>
                  </a:cxn>
                  <a:cxn ang="0">
                    <a:pos x="1" y="180"/>
                  </a:cxn>
                  <a:cxn ang="0">
                    <a:pos x="9" y="218"/>
                  </a:cxn>
                  <a:cxn ang="0">
                    <a:pos x="24" y="254"/>
                  </a:cxn>
                  <a:cxn ang="0">
                    <a:pos x="45" y="285"/>
                  </a:cxn>
                  <a:cxn ang="0">
                    <a:pos x="72" y="311"/>
                  </a:cxn>
                  <a:cxn ang="0">
                    <a:pos x="102" y="332"/>
                  </a:cxn>
                  <a:cxn ang="0">
                    <a:pos x="138" y="347"/>
                  </a:cxn>
                  <a:cxn ang="0">
                    <a:pos x="176" y="355"/>
                  </a:cxn>
                  <a:cxn ang="0">
                    <a:pos x="216" y="355"/>
                  </a:cxn>
                  <a:cxn ang="0">
                    <a:pos x="254" y="347"/>
                  </a:cxn>
                  <a:cxn ang="0">
                    <a:pos x="288" y="332"/>
                  </a:cxn>
                  <a:cxn ang="0">
                    <a:pos x="320" y="311"/>
                  </a:cxn>
                  <a:cxn ang="0">
                    <a:pos x="347" y="285"/>
                  </a:cxn>
                  <a:cxn ang="0">
                    <a:pos x="368" y="254"/>
                  </a:cxn>
                  <a:cxn ang="0">
                    <a:pos x="383" y="218"/>
                  </a:cxn>
                  <a:cxn ang="0">
                    <a:pos x="390" y="180"/>
                  </a:cxn>
                </a:cxnLst>
                <a:rect l="0" t="0" r="r" b="b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74" name="Freeform 674"/>
              <p:cNvSpPr/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/>
                <a:ahLst/>
                <a:cxnLst>
                  <a:cxn ang="0">
                    <a:pos x="383" y="135"/>
                  </a:cxn>
                  <a:cxn ang="0">
                    <a:pos x="372" y="89"/>
                  </a:cxn>
                  <a:cxn ang="0">
                    <a:pos x="351" y="47"/>
                  </a:cxn>
                  <a:cxn ang="0">
                    <a:pos x="319" y="13"/>
                  </a:cxn>
                  <a:cxn ang="0">
                    <a:pos x="300" y="2"/>
                  </a:cxn>
                  <a:cxn ang="0">
                    <a:pos x="317" y="17"/>
                  </a:cxn>
                  <a:cxn ang="0">
                    <a:pos x="347" y="51"/>
                  </a:cxn>
                  <a:cxn ang="0">
                    <a:pos x="368" y="91"/>
                  </a:cxn>
                  <a:cxn ang="0">
                    <a:pos x="380" y="135"/>
                  </a:cxn>
                  <a:cxn ang="0">
                    <a:pos x="380" y="178"/>
                  </a:cxn>
                  <a:cxn ang="0">
                    <a:pos x="372" y="214"/>
                  </a:cxn>
                  <a:cxn ang="0">
                    <a:pos x="359" y="248"/>
                  </a:cxn>
                  <a:cxn ang="0">
                    <a:pos x="338" y="279"/>
                  </a:cxn>
                  <a:cxn ang="0">
                    <a:pos x="313" y="303"/>
                  </a:cxn>
                  <a:cxn ang="0">
                    <a:pos x="283" y="324"/>
                  </a:cxn>
                  <a:cxn ang="0">
                    <a:pos x="249" y="339"/>
                  </a:cxn>
                  <a:cxn ang="0">
                    <a:pos x="213" y="347"/>
                  </a:cxn>
                  <a:cxn ang="0">
                    <a:pos x="173" y="347"/>
                  </a:cxn>
                  <a:cxn ang="0">
                    <a:pos x="137" y="339"/>
                  </a:cxn>
                  <a:cxn ang="0">
                    <a:pos x="103" y="324"/>
                  </a:cxn>
                  <a:cxn ang="0">
                    <a:pos x="72" y="303"/>
                  </a:cxn>
                  <a:cxn ang="0">
                    <a:pos x="48" y="279"/>
                  </a:cxn>
                  <a:cxn ang="0">
                    <a:pos x="27" y="248"/>
                  </a:cxn>
                  <a:cxn ang="0">
                    <a:pos x="14" y="214"/>
                  </a:cxn>
                  <a:cxn ang="0">
                    <a:pos x="6" y="178"/>
                  </a:cxn>
                  <a:cxn ang="0">
                    <a:pos x="6" y="140"/>
                  </a:cxn>
                  <a:cxn ang="0">
                    <a:pos x="6" y="120"/>
                  </a:cxn>
                  <a:cxn ang="0">
                    <a:pos x="0" y="139"/>
                  </a:cxn>
                  <a:cxn ang="0">
                    <a:pos x="0" y="178"/>
                  </a:cxn>
                  <a:cxn ang="0">
                    <a:pos x="8" y="216"/>
                  </a:cxn>
                  <a:cxn ang="0">
                    <a:pos x="23" y="250"/>
                  </a:cxn>
                  <a:cxn ang="0">
                    <a:pos x="44" y="283"/>
                  </a:cxn>
                  <a:cxn ang="0">
                    <a:pos x="70" y="307"/>
                  </a:cxn>
                  <a:cxn ang="0">
                    <a:pos x="101" y="328"/>
                  </a:cxn>
                  <a:cxn ang="0">
                    <a:pos x="135" y="343"/>
                  </a:cxn>
                  <a:cxn ang="0">
                    <a:pos x="173" y="351"/>
                  </a:cxn>
                  <a:cxn ang="0">
                    <a:pos x="213" y="351"/>
                  </a:cxn>
                  <a:cxn ang="0">
                    <a:pos x="251" y="343"/>
                  </a:cxn>
                  <a:cxn ang="0">
                    <a:pos x="285" y="328"/>
                  </a:cxn>
                  <a:cxn ang="0">
                    <a:pos x="315" y="307"/>
                  </a:cxn>
                  <a:cxn ang="0">
                    <a:pos x="342" y="283"/>
                  </a:cxn>
                  <a:cxn ang="0">
                    <a:pos x="363" y="250"/>
                  </a:cxn>
                  <a:cxn ang="0">
                    <a:pos x="376" y="216"/>
                  </a:cxn>
                  <a:cxn ang="0">
                    <a:pos x="385" y="178"/>
                  </a:cxn>
                </a:cxnLst>
                <a:rect l="0" t="0" r="r" b="b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75" name="Freeform 675"/>
              <p:cNvSpPr/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/>
                <a:ahLst/>
                <a:cxnLst>
                  <a:cxn ang="0">
                    <a:pos x="380" y="133"/>
                  </a:cxn>
                  <a:cxn ang="0">
                    <a:pos x="368" y="87"/>
                  </a:cxn>
                  <a:cxn ang="0">
                    <a:pos x="347" y="47"/>
                  </a:cxn>
                  <a:cxn ang="0">
                    <a:pos x="317" y="13"/>
                  </a:cxn>
                  <a:cxn ang="0">
                    <a:pos x="298" y="2"/>
                  </a:cxn>
                  <a:cxn ang="0">
                    <a:pos x="313" y="17"/>
                  </a:cxn>
                  <a:cxn ang="0">
                    <a:pos x="344" y="49"/>
                  </a:cxn>
                  <a:cxn ang="0">
                    <a:pos x="364" y="89"/>
                  </a:cxn>
                  <a:cxn ang="0">
                    <a:pos x="376" y="133"/>
                  </a:cxn>
                  <a:cxn ang="0">
                    <a:pos x="376" y="176"/>
                  </a:cxn>
                  <a:cxn ang="0">
                    <a:pos x="368" y="212"/>
                  </a:cxn>
                  <a:cxn ang="0">
                    <a:pos x="355" y="246"/>
                  </a:cxn>
                  <a:cxn ang="0">
                    <a:pos x="334" y="275"/>
                  </a:cxn>
                  <a:cxn ang="0">
                    <a:pos x="309" y="301"/>
                  </a:cxn>
                  <a:cxn ang="0">
                    <a:pos x="279" y="320"/>
                  </a:cxn>
                  <a:cxn ang="0">
                    <a:pos x="247" y="336"/>
                  </a:cxn>
                  <a:cxn ang="0">
                    <a:pos x="209" y="341"/>
                  </a:cxn>
                  <a:cxn ang="0">
                    <a:pos x="171" y="341"/>
                  </a:cxn>
                  <a:cxn ang="0">
                    <a:pos x="135" y="336"/>
                  </a:cxn>
                  <a:cxn ang="0">
                    <a:pos x="103" y="320"/>
                  </a:cxn>
                  <a:cxn ang="0">
                    <a:pos x="72" y="301"/>
                  </a:cxn>
                  <a:cxn ang="0">
                    <a:pos x="48" y="275"/>
                  </a:cxn>
                  <a:cxn ang="0">
                    <a:pos x="27" y="246"/>
                  </a:cxn>
                  <a:cxn ang="0">
                    <a:pos x="13" y="212"/>
                  </a:cxn>
                  <a:cxn ang="0">
                    <a:pos x="6" y="176"/>
                  </a:cxn>
                  <a:cxn ang="0">
                    <a:pos x="6" y="138"/>
                  </a:cxn>
                  <a:cxn ang="0">
                    <a:pos x="6" y="119"/>
                  </a:cxn>
                  <a:cxn ang="0">
                    <a:pos x="0" y="137"/>
                  </a:cxn>
                  <a:cxn ang="0">
                    <a:pos x="0" y="176"/>
                  </a:cxn>
                  <a:cxn ang="0">
                    <a:pos x="8" y="214"/>
                  </a:cxn>
                  <a:cxn ang="0">
                    <a:pos x="23" y="248"/>
                  </a:cxn>
                  <a:cxn ang="0">
                    <a:pos x="44" y="279"/>
                  </a:cxn>
                  <a:cxn ang="0">
                    <a:pos x="68" y="303"/>
                  </a:cxn>
                  <a:cxn ang="0">
                    <a:pos x="99" y="324"/>
                  </a:cxn>
                  <a:cxn ang="0">
                    <a:pos x="133" y="339"/>
                  </a:cxn>
                  <a:cxn ang="0">
                    <a:pos x="171" y="347"/>
                  </a:cxn>
                  <a:cxn ang="0">
                    <a:pos x="211" y="347"/>
                  </a:cxn>
                  <a:cxn ang="0">
                    <a:pos x="247" y="339"/>
                  </a:cxn>
                  <a:cxn ang="0">
                    <a:pos x="281" y="324"/>
                  </a:cxn>
                  <a:cxn ang="0">
                    <a:pos x="311" y="303"/>
                  </a:cxn>
                  <a:cxn ang="0">
                    <a:pos x="338" y="279"/>
                  </a:cxn>
                  <a:cxn ang="0">
                    <a:pos x="359" y="248"/>
                  </a:cxn>
                  <a:cxn ang="0">
                    <a:pos x="372" y="214"/>
                  </a:cxn>
                  <a:cxn ang="0">
                    <a:pos x="380" y="176"/>
                  </a:cxn>
                </a:cxnLst>
                <a:rect l="0" t="0" r="r" b="b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76" name="Freeform 676"/>
              <p:cNvSpPr/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/>
                <a:ahLst/>
                <a:cxnLst>
                  <a:cxn ang="0">
                    <a:pos x="376" y="131"/>
                  </a:cxn>
                  <a:cxn ang="0">
                    <a:pos x="364" y="87"/>
                  </a:cxn>
                  <a:cxn ang="0">
                    <a:pos x="343" y="47"/>
                  </a:cxn>
                  <a:cxn ang="0">
                    <a:pos x="313" y="13"/>
                  </a:cxn>
                  <a:cxn ang="0">
                    <a:pos x="294" y="2"/>
                  </a:cxn>
                  <a:cxn ang="0">
                    <a:pos x="309" y="17"/>
                  </a:cxn>
                  <a:cxn ang="0">
                    <a:pos x="340" y="49"/>
                  </a:cxn>
                  <a:cxn ang="0">
                    <a:pos x="361" y="89"/>
                  </a:cxn>
                  <a:cxn ang="0">
                    <a:pos x="370" y="133"/>
                  </a:cxn>
                  <a:cxn ang="0">
                    <a:pos x="372" y="174"/>
                  </a:cxn>
                  <a:cxn ang="0">
                    <a:pos x="364" y="210"/>
                  </a:cxn>
                  <a:cxn ang="0">
                    <a:pos x="351" y="243"/>
                  </a:cxn>
                  <a:cxn ang="0">
                    <a:pos x="330" y="271"/>
                  </a:cxn>
                  <a:cxn ang="0">
                    <a:pos x="306" y="298"/>
                  </a:cxn>
                  <a:cxn ang="0">
                    <a:pos x="277" y="317"/>
                  </a:cxn>
                  <a:cxn ang="0">
                    <a:pos x="243" y="330"/>
                  </a:cxn>
                  <a:cxn ang="0">
                    <a:pos x="207" y="337"/>
                  </a:cxn>
                  <a:cxn ang="0">
                    <a:pos x="169" y="337"/>
                  </a:cxn>
                  <a:cxn ang="0">
                    <a:pos x="135" y="330"/>
                  </a:cxn>
                  <a:cxn ang="0">
                    <a:pos x="101" y="317"/>
                  </a:cxn>
                  <a:cxn ang="0">
                    <a:pos x="72" y="298"/>
                  </a:cxn>
                  <a:cxn ang="0">
                    <a:pos x="48" y="271"/>
                  </a:cxn>
                  <a:cxn ang="0">
                    <a:pos x="27" y="243"/>
                  </a:cxn>
                  <a:cxn ang="0">
                    <a:pos x="13" y="210"/>
                  </a:cxn>
                  <a:cxn ang="0">
                    <a:pos x="6" y="174"/>
                  </a:cxn>
                  <a:cxn ang="0">
                    <a:pos x="6" y="136"/>
                  </a:cxn>
                  <a:cxn ang="0">
                    <a:pos x="6" y="117"/>
                  </a:cxn>
                  <a:cxn ang="0">
                    <a:pos x="2" y="136"/>
                  </a:cxn>
                  <a:cxn ang="0">
                    <a:pos x="2" y="174"/>
                  </a:cxn>
                  <a:cxn ang="0">
                    <a:pos x="10" y="210"/>
                  </a:cxn>
                  <a:cxn ang="0">
                    <a:pos x="23" y="244"/>
                  </a:cxn>
                  <a:cxn ang="0">
                    <a:pos x="44" y="275"/>
                  </a:cxn>
                  <a:cxn ang="0">
                    <a:pos x="68" y="299"/>
                  </a:cxn>
                  <a:cxn ang="0">
                    <a:pos x="99" y="320"/>
                  </a:cxn>
                  <a:cxn ang="0">
                    <a:pos x="133" y="335"/>
                  </a:cxn>
                  <a:cxn ang="0">
                    <a:pos x="169" y="343"/>
                  </a:cxn>
                  <a:cxn ang="0">
                    <a:pos x="209" y="343"/>
                  </a:cxn>
                  <a:cxn ang="0">
                    <a:pos x="245" y="335"/>
                  </a:cxn>
                  <a:cxn ang="0">
                    <a:pos x="279" y="320"/>
                  </a:cxn>
                  <a:cxn ang="0">
                    <a:pos x="309" y="299"/>
                  </a:cxn>
                  <a:cxn ang="0">
                    <a:pos x="334" y="275"/>
                  </a:cxn>
                  <a:cxn ang="0">
                    <a:pos x="355" y="244"/>
                  </a:cxn>
                  <a:cxn ang="0">
                    <a:pos x="368" y="210"/>
                  </a:cxn>
                  <a:cxn ang="0">
                    <a:pos x="376" y="174"/>
                  </a:cxn>
                </a:cxnLst>
                <a:rect l="0" t="0" r="r" b="b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77" name="Freeform 677"/>
              <p:cNvSpPr/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/>
                <a:ahLst/>
                <a:cxnLst>
                  <a:cxn ang="0">
                    <a:pos x="372" y="129"/>
                  </a:cxn>
                  <a:cxn ang="0">
                    <a:pos x="360" y="85"/>
                  </a:cxn>
                  <a:cxn ang="0">
                    <a:pos x="340" y="45"/>
                  </a:cxn>
                  <a:cxn ang="0">
                    <a:pos x="309" y="13"/>
                  </a:cxn>
                  <a:cxn ang="0">
                    <a:pos x="290" y="2"/>
                  </a:cxn>
                  <a:cxn ang="0">
                    <a:pos x="305" y="17"/>
                  </a:cxn>
                  <a:cxn ang="0">
                    <a:pos x="336" y="49"/>
                  </a:cxn>
                  <a:cxn ang="0">
                    <a:pos x="355" y="87"/>
                  </a:cxn>
                  <a:cxn ang="0">
                    <a:pos x="366" y="131"/>
                  </a:cxn>
                  <a:cxn ang="0">
                    <a:pos x="368" y="172"/>
                  </a:cxn>
                  <a:cxn ang="0">
                    <a:pos x="360" y="206"/>
                  </a:cxn>
                  <a:cxn ang="0">
                    <a:pos x="345" y="239"/>
                  </a:cxn>
                  <a:cxn ang="0">
                    <a:pos x="326" y="269"/>
                  </a:cxn>
                  <a:cxn ang="0">
                    <a:pos x="302" y="294"/>
                  </a:cxn>
                  <a:cxn ang="0">
                    <a:pos x="273" y="313"/>
                  </a:cxn>
                  <a:cxn ang="0">
                    <a:pos x="241" y="326"/>
                  </a:cxn>
                  <a:cxn ang="0">
                    <a:pos x="205" y="333"/>
                  </a:cxn>
                  <a:cxn ang="0">
                    <a:pos x="169" y="333"/>
                  </a:cxn>
                  <a:cxn ang="0">
                    <a:pos x="133" y="326"/>
                  </a:cxn>
                  <a:cxn ang="0">
                    <a:pos x="101" y="313"/>
                  </a:cxn>
                  <a:cxn ang="0">
                    <a:pos x="72" y="294"/>
                  </a:cxn>
                  <a:cxn ang="0">
                    <a:pos x="47" y="269"/>
                  </a:cxn>
                  <a:cxn ang="0">
                    <a:pos x="27" y="239"/>
                  </a:cxn>
                  <a:cxn ang="0">
                    <a:pos x="13" y="206"/>
                  </a:cxn>
                  <a:cxn ang="0">
                    <a:pos x="6" y="172"/>
                  </a:cxn>
                  <a:cxn ang="0">
                    <a:pos x="6" y="134"/>
                  </a:cxn>
                  <a:cxn ang="0">
                    <a:pos x="8" y="115"/>
                  </a:cxn>
                  <a:cxn ang="0">
                    <a:pos x="2" y="134"/>
                  </a:cxn>
                  <a:cxn ang="0">
                    <a:pos x="2" y="172"/>
                  </a:cxn>
                  <a:cxn ang="0">
                    <a:pos x="9" y="208"/>
                  </a:cxn>
                  <a:cxn ang="0">
                    <a:pos x="23" y="242"/>
                  </a:cxn>
                  <a:cxn ang="0">
                    <a:pos x="44" y="271"/>
                  </a:cxn>
                  <a:cxn ang="0">
                    <a:pos x="68" y="297"/>
                  </a:cxn>
                  <a:cxn ang="0">
                    <a:pos x="99" y="316"/>
                  </a:cxn>
                  <a:cxn ang="0">
                    <a:pos x="131" y="332"/>
                  </a:cxn>
                  <a:cxn ang="0">
                    <a:pos x="167" y="337"/>
                  </a:cxn>
                  <a:cxn ang="0">
                    <a:pos x="205" y="337"/>
                  </a:cxn>
                  <a:cxn ang="0">
                    <a:pos x="243" y="332"/>
                  </a:cxn>
                  <a:cxn ang="0">
                    <a:pos x="275" y="316"/>
                  </a:cxn>
                  <a:cxn ang="0">
                    <a:pos x="305" y="297"/>
                  </a:cxn>
                  <a:cxn ang="0">
                    <a:pos x="330" y="271"/>
                  </a:cxn>
                  <a:cxn ang="0">
                    <a:pos x="351" y="242"/>
                  </a:cxn>
                  <a:cxn ang="0">
                    <a:pos x="364" y="208"/>
                  </a:cxn>
                  <a:cxn ang="0">
                    <a:pos x="372" y="172"/>
                  </a:cxn>
                </a:cxnLst>
                <a:rect l="0" t="0" r="r" b="b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78" name="Freeform 678"/>
              <p:cNvSpPr/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/>
                <a:ahLst/>
                <a:cxnLst>
                  <a:cxn ang="0">
                    <a:pos x="364" y="129"/>
                  </a:cxn>
                  <a:cxn ang="0">
                    <a:pos x="355" y="85"/>
                  </a:cxn>
                  <a:cxn ang="0">
                    <a:pos x="334" y="45"/>
                  </a:cxn>
                  <a:cxn ang="0">
                    <a:pos x="303" y="13"/>
                  </a:cxn>
                  <a:cxn ang="0">
                    <a:pos x="284" y="2"/>
                  </a:cxn>
                  <a:cxn ang="0">
                    <a:pos x="301" y="17"/>
                  </a:cxn>
                  <a:cxn ang="0">
                    <a:pos x="330" y="49"/>
                  </a:cxn>
                  <a:cxn ang="0">
                    <a:pos x="349" y="85"/>
                  </a:cxn>
                  <a:cxn ang="0">
                    <a:pos x="360" y="129"/>
                  </a:cxn>
                  <a:cxn ang="0">
                    <a:pos x="360" y="170"/>
                  </a:cxn>
                  <a:cxn ang="0">
                    <a:pos x="355" y="204"/>
                  </a:cxn>
                  <a:cxn ang="0">
                    <a:pos x="339" y="237"/>
                  </a:cxn>
                  <a:cxn ang="0">
                    <a:pos x="320" y="265"/>
                  </a:cxn>
                  <a:cxn ang="0">
                    <a:pos x="296" y="290"/>
                  </a:cxn>
                  <a:cxn ang="0">
                    <a:pos x="267" y="309"/>
                  </a:cxn>
                  <a:cxn ang="0">
                    <a:pos x="235" y="322"/>
                  </a:cxn>
                  <a:cxn ang="0">
                    <a:pos x="201" y="330"/>
                  </a:cxn>
                  <a:cxn ang="0">
                    <a:pos x="165" y="330"/>
                  </a:cxn>
                  <a:cxn ang="0">
                    <a:pos x="129" y="322"/>
                  </a:cxn>
                  <a:cxn ang="0">
                    <a:pos x="97" y="309"/>
                  </a:cxn>
                  <a:cxn ang="0">
                    <a:pos x="68" y="290"/>
                  </a:cxn>
                  <a:cxn ang="0">
                    <a:pos x="43" y="265"/>
                  </a:cxn>
                  <a:cxn ang="0">
                    <a:pos x="24" y="237"/>
                  </a:cxn>
                  <a:cxn ang="0">
                    <a:pos x="11" y="204"/>
                  </a:cxn>
                  <a:cxn ang="0">
                    <a:pos x="4" y="170"/>
                  </a:cxn>
                  <a:cxn ang="0">
                    <a:pos x="4" y="132"/>
                  </a:cxn>
                  <a:cxn ang="0">
                    <a:pos x="5" y="113"/>
                  </a:cxn>
                  <a:cxn ang="0">
                    <a:pos x="0" y="132"/>
                  </a:cxn>
                  <a:cxn ang="0">
                    <a:pos x="0" y="170"/>
                  </a:cxn>
                  <a:cxn ang="0">
                    <a:pos x="7" y="206"/>
                  </a:cxn>
                  <a:cxn ang="0">
                    <a:pos x="21" y="239"/>
                  </a:cxn>
                  <a:cxn ang="0">
                    <a:pos x="42" y="267"/>
                  </a:cxn>
                  <a:cxn ang="0">
                    <a:pos x="66" y="294"/>
                  </a:cxn>
                  <a:cxn ang="0">
                    <a:pos x="95" y="313"/>
                  </a:cxn>
                  <a:cxn ang="0">
                    <a:pos x="129" y="326"/>
                  </a:cxn>
                  <a:cxn ang="0">
                    <a:pos x="163" y="333"/>
                  </a:cxn>
                  <a:cxn ang="0">
                    <a:pos x="201" y="333"/>
                  </a:cxn>
                  <a:cxn ang="0">
                    <a:pos x="237" y="326"/>
                  </a:cxn>
                  <a:cxn ang="0">
                    <a:pos x="271" y="313"/>
                  </a:cxn>
                  <a:cxn ang="0">
                    <a:pos x="300" y="294"/>
                  </a:cxn>
                  <a:cxn ang="0">
                    <a:pos x="324" y="267"/>
                  </a:cxn>
                  <a:cxn ang="0">
                    <a:pos x="345" y="239"/>
                  </a:cxn>
                  <a:cxn ang="0">
                    <a:pos x="358" y="206"/>
                  </a:cxn>
                  <a:cxn ang="0">
                    <a:pos x="366" y="170"/>
                  </a:cxn>
                </a:cxnLst>
                <a:rect l="0" t="0" r="r" b="b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79" name="Freeform 679"/>
              <p:cNvSpPr/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/>
                <a:ahLst/>
                <a:cxnLst>
                  <a:cxn ang="0">
                    <a:pos x="360" y="127"/>
                  </a:cxn>
                  <a:cxn ang="0">
                    <a:pos x="349" y="83"/>
                  </a:cxn>
                  <a:cxn ang="0">
                    <a:pos x="330" y="45"/>
                  </a:cxn>
                  <a:cxn ang="0">
                    <a:pos x="299" y="13"/>
                  </a:cxn>
                  <a:cxn ang="0">
                    <a:pos x="282" y="1"/>
                  </a:cxn>
                  <a:cxn ang="0">
                    <a:pos x="298" y="17"/>
                  </a:cxn>
                  <a:cxn ang="0">
                    <a:pos x="326" y="47"/>
                  </a:cxn>
                  <a:cxn ang="0">
                    <a:pos x="345" y="85"/>
                  </a:cxn>
                  <a:cxn ang="0">
                    <a:pos x="356" y="127"/>
                  </a:cxn>
                  <a:cxn ang="0">
                    <a:pos x="356" y="166"/>
                  </a:cxn>
                  <a:cxn ang="0">
                    <a:pos x="349" y="202"/>
                  </a:cxn>
                  <a:cxn ang="0">
                    <a:pos x="335" y="233"/>
                  </a:cxn>
                  <a:cxn ang="0">
                    <a:pos x="316" y="261"/>
                  </a:cxn>
                  <a:cxn ang="0">
                    <a:pos x="294" y="286"/>
                  </a:cxn>
                  <a:cxn ang="0">
                    <a:pos x="265" y="305"/>
                  </a:cxn>
                  <a:cxn ang="0">
                    <a:pos x="233" y="318"/>
                  </a:cxn>
                  <a:cxn ang="0">
                    <a:pos x="199" y="326"/>
                  </a:cxn>
                  <a:cxn ang="0">
                    <a:pos x="163" y="326"/>
                  </a:cxn>
                  <a:cxn ang="0">
                    <a:pos x="129" y="318"/>
                  </a:cxn>
                  <a:cxn ang="0">
                    <a:pos x="96" y="305"/>
                  </a:cxn>
                  <a:cxn ang="0">
                    <a:pos x="68" y="286"/>
                  </a:cxn>
                  <a:cxn ang="0">
                    <a:pos x="43" y="261"/>
                  </a:cxn>
                  <a:cxn ang="0">
                    <a:pos x="24" y="233"/>
                  </a:cxn>
                  <a:cxn ang="0">
                    <a:pos x="11" y="202"/>
                  </a:cxn>
                  <a:cxn ang="0">
                    <a:pos x="5" y="166"/>
                  </a:cxn>
                  <a:cxn ang="0">
                    <a:pos x="5" y="130"/>
                  </a:cxn>
                  <a:cxn ang="0">
                    <a:pos x="5" y="113"/>
                  </a:cxn>
                  <a:cxn ang="0">
                    <a:pos x="0" y="130"/>
                  </a:cxn>
                  <a:cxn ang="0">
                    <a:pos x="0" y="168"/>
                  </a:cxn>
                  <a:cxn ang="0">
                    <a:pos x="7" y="202"/>
                  </a:cxn>
                  <a:cxn ang="0">
                    <a:pos x="21" y="235"/>
                  </a:cxn>
                  <a:cxn ang="0">
                    <a:pos x="41" y="265"/>
                  </a:cxn>
                  <a:cxn ang="0">
                    <a:pos x="66" y="290"/>
                  </a:cxn>
                  <a:cxn ang="0">
                    <a:pos x="95" y="309"/>
                  </a:cxn>
                  <a:cxn ang="0">
                    <a:pos x="127" y="322"/>
                  </a:cxn>
                  <a:cxn ang="0">
                    <a:pos x="163" y="329"/>
                  </a:cxn>
                  <a:cxn ang="0">
                    <a:pos x="199" y="329"/>
                  </a:cxn>
                  <a:cxn ang="0">
                    <a:pos x="235" y="322"/>
                  </a:cxn>
                  <a:cxn ang="0">
                    <a:pos x="267" y="309"/>
                  </a:cxn>
                  <a:cxn ang="0">
                    <a:pos x="296" y="290"/>
                  </a:cxn>
                  <a:cxn ang="0">
                    <a:pos x="320" y="265"/>
                  </a:cxn>
                  <a:cxn ang="0">
                    <a:pos x="339" y="235"/>
                  </a:cxn>
                  <a:cxn ang="0">
                    <a:pos x="354" y="202"/>
                  </a:cxn>
                  <a:cxn ang="0">
                    <a:pos x="362" y="168"/>
                  </a:cxn>
                </a:cxnLst>
                <a:rect l="0" t="0" r="r" b="b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80" name="Freeform 680"/>
              <p:cNvSpPr/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/>
                <a:ahLst/>
                <a:cxnLst>
                  <a:cxn ang="0">
                    <a:pos x="356" y="126"/>
                  </a:cxn>
                  <a:cxn ang="0">
                    <a:pos x="345" y="82"/>
                  </a:cxn>
                  <a:cxn ang="0">
                    <a:pos x="326" y="46"/>
                  </a:cxn>
                  <a:cxn ang="0">
                    <a:pos x="297" y="14"/>
                  </a:cxn>
                  <a:cxn ang="0">
                    <a:pos x="278" y="2"/>
                  </a:cxn>
                  <a:cxn ang="0">
                    <a:pos x="294" y="18"/>
                  </a:cxn>
                  <a:cxn ang="0">
                    <a:pos x="322" y="48"/>
                  </a:cxn>
                  <a:cxn ang="0">
                    <a:pos x="341" y="84"/>
                  </a:cxn>
                  <a:cxn ang="0">
                    <a:pos x="352" y="126"/>
                  </a:cxn>
                  <a:cxn ang="0">
                    <a:pos x="352" y="165"/>
                  </a:cxn>
                  <a:cxn ang="0">
                    <a:pos x="345" y="200"/>
                  </a:cxn>
                  <a:cxn ang="0">
                    <a:pos x="332" y="232"/>
                  </a:cxn>
                  <a:cxn ang="0">
                    <a:pos x="313" y="258"/>
                  </a:cxn>
                  <a:cxn ang="0">
                    <a:pos x="290" y="283"/>
                  </a:cxn>
                  <a:cxn ang="0">
                    <a:pos x="261" y="302"/>
                  </a:cxn>
                  <a:cxn ang="0">
                    <a:pos x="231" y="315"/>
                  </a:cxn>
                  <a:cxn ang="0">
                    <a:pos x="197" y="321"/>
                  </a:cxn>
                  <a:cxn ang="0">
                    <a:pos x="161" y="321"/>
                  </a:cxn>
                  <a:cxn ang="0">
                    <a:pos x="127" y="315"/>
                  </a:cxn>
                  <a:cxn ang="0">
                    <a:pos x="96" y="302"/>
                  </a:cxn>
                  <a:cxn ang="0">
                    <a:pos x="68" y="283"/>
                  </a:cxn>
                  <a:cxn ang="0">
                    <a:pos x="43" y="258"/>
                  </a:cxn>
                  <a:cxn ang="0">
                    <a:pos x="24" y="232"/>
                  </a:cxn>
                  <a:cxn ang="0">
                    <a:pos x="11" y="200"/>
                  </a:cxn>
                  <a:cxn ang="0">
                    <a:pos x="5" y="165"/>
                  </a:cxn>
                  <a:cxn ang="0">
                    <a:pos x="5" y="129"/>
                  </a:cxn>
                  <a:cxn ang="0">
                    <a:pos x="5" y="112"/>
                  </a:cxn>
                  <a:cxn ang="0">
                    <a:pos x="0" y="129"/>
                  </a:cxn>
                  <a:cxn ang="0">
                    <a:pos x="0" y="167"/>
                  </a:cxn>
                  <a:cxn ang="0">
                    <a:pos x="7" y="201"/>
                  </a:cxn>
                  <a:cxn ang="0">
                    <a:pos x="20" y="234"/>
                  </a:cxn>
                  <a:cxn ang="0">
                    <a:pos x="39" y="262"/>
                  </a:cxn>
                  <a:cxn ang="0">
                    <a:pos x="64" y="287"/>
                  </a:cxn>
                  <a:cxn ang="0">
                    <a:pos x="93" y="306"/>
                  </a:cxn>
                  <a:cxn ang="0">
                    <a:pos x="125" y="319"/>
                  </a:cxn>
                  <a:cxn ang="0">
                    <a:pos x="161" y="327"/>
                  </a:cxn>
                  <a:cxn ang="0">
                    <a:pos x="197" y="327"/>
                  </a:cxn>
                  <a:cxn ang="0">
                    <a:pos x="231" y="319"/>
                  </a:cxn>
                  <a:cxn ang="0">
                    <a:pos x="263" y="306"/>
                  </a:cxn>
                  <a:cxn ang="0">
                    <a:pos x="292" y="287"/>
                  </a:cxn>
                  <a:cxn ang="0">
                    <a:pos x="316" y="262"/>
                  </a:cxn>
                  <a:cxn ang="0">
                    <a:pos x="335" y="234"/>
                  </a:cxn>
                  <a:cxn ang="0">
                    <a:pos x="351" y="201"/>
                  </a:cxn>
                  <a:cxn ang="0">
                    <a:pos x="356" y="167"/>
                  </a:cxn>
                </a:cxnLst>
                <a:rect l="0" t="0" r="r" b="b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81" name="Freeform 681"/>
              <p:cNvSpPr/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/>
                <a:ahLst/>
                <a:cxnLst>
                  <a:cxn ang="0">
                    <a:pos x="353" y="124"/>
                  </a:cxn>
                  <a:cxn ang="0">
                    <a:pos x="342" y="82"/>
                  </a:cxn>
                  <a:cxn ang="0">
                    <a:pos x="323" y="44"/>
                  </a:cxn>
                  <a:cxn ang="0">
                    <a:pos x="295" y="14"/>
                  </a:cxn>
                  <a:cxn ang="0">
                    <a:pos x="276" y="2"/>
                  </a:cxn>
                  <a:cxn ang="0">
                    <a:pos x="291" y="16"/>
                  </a:cxn>
                  <a:cxn ang="0">
                    <a:pos x="319" y="48"/>
                  </a:cxn>
                  <a:cxn ang="0">
                    <a:pos x="338" y="84"/>
                  </a:cxn>
                  <a:cxn ang="0">
                    <a:pos x="348" y="124"/>
                  </a:cxn>
                  <a:cxn ang="0">
                    <a:pos x="350" y="163"/>
                  </a:cxn>
                  <a:cxn ang="0">
                    <a:pos x="342" y="198"/>
                  </a:cxn>
                  <a:cxn ang="0">
                    <a:pos x="329" y="228"/>
                  </a:cxn>
                  <a:cxn ang="0">
                    <a:pos x="310" y="256"/>
                  </a:cxn>
                  <a:cxn ang="0">
                    <a:pos x="287" y="279"/>
                  </a:cxn>
                  <a:cxn ang="0">
                    <a:pos x="260" y="298"/>
                  </a:cxn>
                  <a:cxn ang="0">
                    <a:pos x="228" y="311"/>
                  </a:cxn>
                  <a:cxn ang="0">
                    <a:pos x="196" y="317"/>
                  </a:cxn>
                  <a:cxn ang="0">
                    <a:pos x="160" y="317"/>
                  </a:cxn>
                  <a:cxn ang="0">
                    <a:pos x="126" y="311"/>
                  </a:cxn>
                  <a:cxn ang="0">
                    <a:pos x="95" y="298"/>
                  </a:cxn>
                  <a:cxn ang="0">
                    <a:pos x="69" y="279"/>
                  </a:cxn>
                  <a:cxn ang="0">
                    <a:pos x="44" y="256"/>
                  </a:cxn>
                  <a:cxn ang="0">
                    <a:pos x="27" y="228"/>
                  </a:cxn>
                  <a:cxn ang="0">
                    <a:pos x="14" y="198"/>
                  </a:cxn>
                  <a:cxn ang="0">
                    <a:pos x="6" y="163"/>
                  </a:cxn>
                  <a:cxn ang="0">
                    <a:pos x="6" y="127"/>
                  </a:cxn>
                  <a:cxn ang="0">
                    <a:pos x="6" y="110"/>
                  </a:cxn>
                  <a:cxn ang="0">
                    <a:pos x="2" y="127"/>
                  </a:cxn>
                  <a:cxn ang="0">
                    <a:pos x="2" y="163"/>
                  </a:cxn>
                  <a:cxn ang="0">
                    <a:pos x="8" y="199"/>
                  </a:cxn>
                  <a:cxn ang="0">
                    <a:pos x="21" y="230"/>
                  </a:cxn>
                  <a:cxn ang="0">
                    <a:pos x="40" y="258"/>
                  </a:cxn>
                  <a:cxn ang="0">
                    <a:pos x="65" y="283"/>
                  </a:cxn>
                  <a:cxn ang="0">
                    <a:pos x="93" y="302"/>
                  </a:cxn>
                  <a:cxn ang="0">
                    <a:pos x="126" y="315"/>
                  </a:cxn>
                  <a:cxn ang="0">
                    <a:pos x="160" y="323"/>
                  </a:cxn>
                  <a:cxn ang="0">
                    <a:pos x="196" y="323"/>
                  </a:cxn>
                  <a:cxn ang="0">
                    <a:pos x="230" y="315"/>
                  </a:cxn>
                  <a:cxn ang="0">
                    <a:pos x="262" y="302"/>
                  </a:cxn>
                  <a:cxn ang="0">
                    <a:pos x="291" y="283"/>
                  </a:cxn>
                  <a:cxn ang="0">
                    <a:pos x="313" y="258"/>
                  </a:cxn>
                  <a:cxn ang="0">
                    <a:pos x="332" y="230"/>
                  </a:cxn>
                  <a:cxn ang="0">
                    <a:pos x="346" y="199"/>
                  </a:cxn>
                  <a:cxn ang="0">
                    <a:pos x="353" y="163"/>
                  </a:cxn>
                </a:cxnLst>
                <a:rect l="0" t="0" r="r" b="b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82" name="Freeform 682"/>
              <p:cNvSpPr/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/>
                <a:ahLst/>
                <a:cxnLst>
                  <a:cxn ang="0">
                    <a:pos x="349" y="122"/>
                  </a:cxn>
                  <a:cxn ang="0">
                    <a:pos x="338" y="80"/>
                  </a:cxn>
                  <a:cxn ang="0">
                    <a:pos x="319" y="44"/>
                  </a:cxn>
                  <a:cxn ang="0">
                    <a:pos x="291" y="14"/>
                  </a:cxn>
                  <a:cxn ang="0">
                    <a:pos x="274" y="2"/>
                  </a:cxn>
                  <a:cxn ang="0">
                    <a:pos x="287" y="15"/>
                  </a:cxn>
                  <a:cxn ang="0">
                    <a:pos x="315" y="46"/>
                  </a:cxn>
                  <a:cxn ang="0">
                    <a:pos x="334" y="82"/>
                  </a:cxn>
                  <a:cxn ang="0">
                    <a:pos x="344" y="122"/>
                  </a:cxn>
                  <a:cxn ang="0">
                    <a:pos x="344" y="161"/>
                  </a:cxn>
                  <a:cxn ang="0">
                    <a:pos x="338" y="196"/>
                  </a:cxn>
                  <a:cxn ang="0">
                    <a:pos x="325" y="226"/>
                  </a:cxn>
                  <a:cxn ang="0">
                    <a:pos x="306" y="252"/>
                  </a:cxn>
                  <a:cxn ang="0">
                    <a:pos x="283" y="275"/>
                  </a:cxn>
                  <a:cxn ang="0">
                    <a:pos x="256" y="294"/>
                  </a:cxn>
                  <a:cxn ang="0">
                    <a:pos x="226" y="306"/>
                  </a:cxn>
                  <a:cxn ang="0">
                    <a:pos x="194" y="313"/>
                  </a:cxn>
                  <a:cxn ang="0">
                    <a:pos x="158" y="313"/>
                  </a:cxn>
                  <a:cxn ang="0">
                    <a:pos x="126" y="306"/>
                  </a:cxn>
                  <a:cxn ang="0">
                    <a:pos x="95" y="294"/>
                  </a:cxn>
                  <a:cxn ang="0">
                    <a:pos x="67" y="275"/>
                  </a:cxn>
                  <a:cxn ang="0">
                    <a:pos x="44" y="252"/>
                  </a:cxn>
                  <a:cxn ang="0">
                    <a:pos x="27" y="226"/>
                  </a:cxn>
                  <a:cxn ang="0">
                    <a:pos x="14" y="196"/>
                  </a:cxn>
                  <a:cxn ang="0">
                    <a:pos x="6" y="161"/>
                  </a:cxn>
                  <a:cxn ang="0">
                    <a:pos x="6" y="125"/>
                  </a:cxn>
                  <a:cxn ang="0">
                    <a:pos x="8" y="108"/>
                  </a:cxn>
                  <a:cxn ang="0">
                    <a:pos x="2" y="125"/>
                  </a:cxn>
                  <a:cxn ang="0">
                    <a:pos x="2" y="161"/>
                  </a:cxn>
                  <a:cxn ang="0">
                    <a:pos x="8" y="196"/>
                  </a:cxn>
                  <a:cxn ang="0">
                    <a:pos x="21" y="228"/>
                  </a:cxn>
                  <a:cxn ang="0">
                    <a:pos x="40" y="254"/>
                  </a:cxn>
                  <a:cxn ang="0">
                    <a:pos x="65" y="279"/>
                  </a:cxn>
                  <a:cxn ang="0">
                    <a:pos x="93" y="298"/>
                  </a:cxn>
                  <a:cxn ang="0">
                    <a:pos x="124" y="311"/>
                  </a:cxn>
                  <a:cxn ang="0">
                    <a:pos x="158" y="317"/>
                  </a:cxn>
                  <a:cxn ang="0">
                    <a:pos x="194" y="317"/>
                  </a:cxn>
                  <a:cxn ang="0">
                    <a:pos x="228" y="311"/>
                  </a:cxn>
                  <a:cxn ang="0">
                    <a:pos x="258" y="298"/>
                  </a:cxn>
                  <a:cxn ang="0">
                    <a:pos x="287" y="279"/>
                  </a:cxn>
                  <a:cxn ang="0">
                    <a:pos x="310" y="254"/>
                  </a:cxn>
                  <a:cxn ang="0">
                    <a:pos x="329" y="228"/>
                  </a:cxn>
                  <a:cxn ang="0">
                    <a:pos x="342" y="196"/>
                  </a:cxn>
                  <a:cxn ang="0">
                    <a:pos x="349" y="161"/>
                  </a:cxn>
                </a:cxnLst>
                <a:rect l="0" t="0" r="r" b="b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83" name="Freeform 683"/>
              <p:cNvSpPr/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/>
                <a:ahLst/>
                <a:cxnLst>
                  <a:cxn ang="0">
                    <a:pos x="342" y="120"/>
                  </a:cxn>
                  <a:cxn ang="0">
                    <a:pos x="332" y="80"/>
                  </a:cxn>
                  <a:cxn ang="0">
                    <a:pos x="313" y="44"/>
                  </a:cxn>
                  <a:cxn ang="0">
                    <a:pos x="285" y="12"/>
                  </a:cxn>
                  <a:cxn ang="0">
                    <a:pos x="268" y="2"/>
                  </a:cxn>
                  <a:cxn ang="0">
                    <a:pos x="281" y="15"/>
                  </a:cxn>
                  <a:cxn ang="0">
                    <a:pos x="309" y="46"/>
                  </a:cxn>
                  <a:cxn ang="0">
                    <a:pos x="328" y="82"/>
                  </a:cxn>
                  <a:cxn ang="0">
                    <a:pos x="338" y="122"/>
                  </a:cxn>
                  <a:cxn ang="0">
                    <a:pos x="338" y="159"/>
                  </a:cxn>
                  <a:cxn ang="0">
                    <a:pos x="332" y="192"/>
                  </a:cxn>
                  <a:cxn ang="0">
                    <a:pos x="319" y="222"/>
                  </a:cxn>
                  <a:cxn ang="0">
                    <a:pos x="302" y="249"/>
                  </a:cxn>
                  <a:cxn ang="0">
                    <a:pos x="279" y="271"/>
                  </a:cxn>
                  <a:cxn ang="0">
                    <a:pos x="251" y="290"/>
                  </a:cxn>
                  <a:cxn ang="0">
                    <a:pos x="222" y="302"/>
                  </a:cxn>
                  <a:cxn ang="0">
                    <a:pos x="188" y="309"/>
                  </a:cxn>
                  <a:cxn ang="0">
                    <a:pos x="154" y="309"/>
                  </a:cxn>
                  <a:cxn ang="0">
                    <a:pos x="122" y="302"/>
                  </a:cxn>
                  <a:cxn ang="0">
                    <a:pos x="91" y="290"/>
                  </a:cxn>
                  <a:cxn ang="0">
                    <a:pos x="65" y="271"/>
                  </a:cxn>
                  <a:cxn ang="0">
                    <a:pos x="42" y="249"/>
                  </a:cxn>
                  <a:cxn ang="0">
                    <a:pos x="25" y="222"/>
                  </a:cxn>
                  <a:cxn ang="0">
                    <a:pos x="12" y="192"/>
                  </a:cxn>
                  <a:cxn ang="0">
                    <a:pos x="4" y="159"/>
                  </a:cxn>
                  <a:cxn ang="0">
                    <a:pos x="4" y="123"/>
                  </a:cxn>
                  <a:cxn ang="0">
                    <a:pos x="6" y="106"/>
                  </a:cxn>
                  <a:cxn ang="0">
                    <a:pos x="0" y="123"/>
                  </a:cxn>
                  <a:cxn ang="0">
                    <a:pos x="0" y="159"/>
                  </a:cxn>
                  <a:cxn ang="0">
                    <a:pos x="8" y="194"/>
                  </a:cxn>
                  <a:cxn ang="0">
                    <a:pos x="21" y="224"/>
                  </a:cxn>
                  <a:cxn ang="0">
                    <a:pos x="38" y="252"/>
                  </a:cxn>
                  <a:cxn ang="0">
                    <a:pos x="63" y="275"/>
                  </a:cxn>
                  <a:cxn ang="0">
                    <a:pos x="89" y="294"/>
                  </a:cxn>
                  <a:cxn ang="0">
                    <a:pos x="120" y="307"/>
                  </a:cxn>
                  <a:cxn ang="0">
                    <a:pos x="154" y="313"/>
                  </a:cxn>
                  <a:cxn ang="0">
                    <a:pos x="190" y="313"/>
                  </a:cxn>
                  <a:cxn ang="0">
                    <a:pos x="222" y="307"/>
                  </a:cxn>
                  <a:cxn ang="0">
                    <a:pos x="254" y="294"/>
                  </a:cxn>
                  <a:cxn ang="0">
                    <a:pos x="281" y="275"/>
                  </a:cxn>
                  <a:cxn ang="0">
                    <a:pos x="304" y="252"/>
                  </a:cxn>
                  <a:cxn ang="0">
                    <a:pos x="323" y="224"/>
                  </a:cxn>
                  <a:cxn ang="0">
                    <a:pos x="336" y="194"/>
                  </a:cxn>
                  <a:cxn ang="0">
                    <a:pos x="344" y="159"/>
                  </a:cxn>
                </a:cxnLst>
                <a:rect l="0" t="0" r="r" b="b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84" name="Freeform 684"/>
              <p:cNvSpPr/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/>
                <a:ahLst/>
                <a:cxnLst>
                  <a:cxn ang="0">
                    <a:pos x="338" y="118"/>
                  </a:cxn>
                  <a:cxn ang="0">
                    <a:pos x="328" y="78"/>
                  </a:cxn>
                  <a:cxn ang="0">
                    <a:pos x="309" y="42"/>
                  </a:cxn>
                  <a:cxn ang="0">
                    <a:pos x="281" y="11"/>
                  </a:cxn>
                  <a:cxn ang="0">
                    <a:pos x="264" y="2"/>
                  </a:cxn>
                  <a:cxn ang="0">
                    <a:pos x="277" y="15"/>
                  </a:cxn>
                  <a:cxn ang="0">
                    <a:pos x="304" y="44"/>
                  </a:cxn>
                  <a:cxn ang="0">
                    <a:pos x="323" y="80"/>
                  </a:cxn>
                  <a:cxn ang="0">
                    <a:pos x="334" y="120"/>
                  </a:cxn>
                  <a:cxn ang="0">
                    <a:pos x="334" y="157"/>
                  </a:cxn>
                  <a:cxn ang="0">
                    <a:pos x="328" y="190"/>
                  </a:cxn>
                  <a:cxn ang="0">
                    <a:pos x="315" y="218"/>
                  </a:cxn>
                  <a:cxn ang="0">
                    <a:pos x="298" y="245"/>
                  </a:cxn>
                  <a:cxn ang="0">
                    <a:pos x="275" y="267"/>
                  </a:cxn>
                  <a:cxn ang="0">
                    <a:pos x="249" y="286"/>
                  </a:cxn>
                  <a:cxn ang="0">
                    <a:pos x="218" y="298"/>
                  </a:cxn>
                  <a:cxn ang="0">
                    <a:pos x="186" y="305"/>
                  </a:cxn>
                  <a:cxn ang="0">
                    <a:pos x="152" y="305"/>
                  </a:cxn>
                  <a:cxn ang="0">
                    <a:pos x="120" y="298"/>
                  </a:cxn>
                  <a:cxn ang="0">
                    <a:pos x="91" y="286"/>
                  </a:cxn>
                  <a:cxn ang="0">
                    <a:pos x="65" y="267"/>
                  </a:cxn>
                  <a:cxn ang="0">
                    <a:pos x="42" y="245"/>
                  </a:cxn>
                  <a:cxn ang="0">
                    <a:pos x="25" y="218"/>
                  </a:cxn>
                  <a:cxn ang="0">
                    <a:pos x="11" y="190"/>
                  </a:cxn>
                  <a:cxn ang="0">
                    <a:pos x="6" y="157"/>
                  </a:cxn>
                  <a:cxn ang="0">
                    <a:pos x="6" y="123"/>
                  </a:cxn>
                  <a:cxn ang="0">
                    <a:pos x="6" y="104"/>
                  </a:cxn>
                  <a:cxn ang="0">
                    <a:pos x="0" y="121"/>
                  </a:cxn>
                  <a:cxn ang="0">
                    <a:pos x="0" y="157"/>
                  </a:cxn>
                  <a:cxn ang="0">
                    <a:pos x="8" y="192"/>
                  </a:cxn>
                  <a:cxn ang="0">
                    <a:pos x="21" y="222"/>
                  </a:cxn>
                  <a:cxn ang="0">
                    <a:pos x="38" y="248"/>
                  </a:cxn>
                  <a:cxn ang="0">
                    <a:pos x="61" y="271"/>
                  </a:cxn>
                  <a:cxn ang="0">
                    <a:pos x="89" y="290"/>
                  </a:cxn>
                  <a:cxn ang="0">
                    <a:pos x="120" y="302"/>
                  </a:cxn>
                  <a:cxn ang="0">
                    <a:pos x="152" y="309"/>
                  </a:cxn>
                  <a:cxn ang="0">
                    <a:pos x="188" y="309"/>
                  </a:cxn>
                  <a:cxn ang="0">
                    <a:pos x="220" y="302"/>
                  </a:cxn>
                  <a:cxn ang="0">
                    <a:pos x="250" y="290"/>
                  </a:cxn>
                  <a:cxn ang="0">
                    <a:pos x="277" y="271"/>
                  </a:cxn>
                  <a:cxn ang="0">
                    <a:pos x="300" y="248"/>
                  </a:cxn>
                  <a:cxn ang="0">
                    <a:pos x="319" y="222"/>
                  </a:cxn>
                  <a:cxn ang="0">
                    <a:pos x="332" y="192"/>
                  </a:cxn>
                  <a:cxn ang="0">
                    <a:pos x="338" y="157"/>
                  </a:cxn>
                </a:cxnLst>
                <a:rect l="0" t="0" r="r" b="b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85" name="Freeform 685"/>
              <p:cNvSpPr/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/>
                <a:ahLst/>
                <a:cxnLst>
                  <a:cxn ang="0">
                    <a:pos x="334" y="118"/>
                  </a:cxn>
                  <a:cxn ang="0">
                    <a:pos x="324" y="78"/>
                  </a:cxn>
                  <a:cxn ang="0">
                    <a:pos x="305" y="42"/>
                  </a:cxn>
                  <a:cxn ang="0">
                    <a:pos x="277" y="11"/>
                  </a:cxn>
                  <a:cxn ang="0">
                    <a:pos x="260" y="2"/>
                  </a:cxn>
                  <a:cxn ang="0">
                    <a:pos x="275" y="15"/>
                  </a:cxn>
                  <a:cxn ang="0">
                    <a:pos x="300" y="44"/>
                  </a:cxn>
                  <a:cxn ang="0">
                    <a:pos x="319" y="78"/>
                  </a:cxn>
                  <a:cxn ang="0">
                    <a:pos x="330" y="118"/>
                  </a:cxn>
                  <a:cxn ang="0">
                    <a:pos x="330" y="155"/>
                  </a:cxn>
                  <a:cxn ang="0">
                    <a:pos x="322" y="186"/>
                  </a:cxn>
                  <a:cxn ang="0">
                    <a:pos x="311" y="216"/>
                  </a:cxn>
                  <a:cxn ang="0">
                    <a:pos x="294" y="243"/>
                  </a:cxn>
                  <a:cxn ang="0">
                    <a:pos x="271" y="264"/>
                  </a:cxn>
                  <a:cxn ang="0">
                    <a:pos x="245" y="281"/>
                  </a:cxn>
                  <a:cxn ang="0">
                    <a:pos x="216" y="294"/>
                  </a:cxn>
                  <a:cxn ang="0">
                    <a:pos x="184" y="300"/>
                  </a:cxn>
                  <a:cxn ang="0">
                    <a:pos x="152" y="300"/>
                  </a:cxn>
                  <a:cxn ang="0">
                    <a:pos x="119" y="294"/>
                  </a:cxn>
                  <a:cxn ang="0">
                    <a:pos x="89" y="281"/>
                  </a:cxn>
                  <a:cxn ang="0">
                    <a:pos x="64" y="264"/>
                  </a:cxn>
                  <a:cxn ang="0">
                    <a:pos x="42" y="243"/>
                  </a:cxn>
                  <a:cxn ang="0">
                    <a:pos x="25" y="216"/>
                  </a:cxn>
                  <a:cxn ang="0">
                    <a:pos x="11" y="186"/>
                  </a:cxn>
                  <a:cxn ang="0">
                    <a:pos x="6" y="155"/>
                  </a:cxn>
                  <a:cxn ang="0">
                    <a:pos x="6" y="121"/>
                  </a:cxn>
                  <a:cxn ang="0">
                    <a:pos x="6" y="104"/>
                  </a:cxn>
                  <a:cxn ang="0">
                    <a:pos x="0" y="119"/>
                  </a:cxn>
                  <a:cxn ang="0">
                    <a:pos x="0" y="155"/>
                  </a:cxn>
                  <a:cxn ang="0">
                    <a:pos x="8" y="188"/>
                  </a:cxn>
                  <a:cxn ang="0">
                    <a:pos x="21" y="218"/>
                  </a:cxn>
                  <a:cxn ang="0">
                    <a:pos x="38" y="245"/>
                  </a:cxn>
                  <a:cxn ang="0">
                    <a:pos x="61" y="267"/>
                  </a:cxn>
                  <a:cxn ang="0">
                    <a:pos x="87" y="286"/>
                  </a:cxn>
                  <a:cxn ang="0">
                    <a:pos x="118" y="298"/>
                  </a:cxn>
                  <a:cxn ang="0">
                    <a:pos x="150" y="305"/>
                  </a:cxn>
                  <a:cxn ang="0">
                    <a:pos x="184" y="305"/>
                  </a:cxn>
                  <a:cxn ang="0">
                    <a:pos x="218" y="298"/>
                  </a:cxn>
                  <a:cxn ang="0">
                    <a:pos x="247" y="286"/>
                  </a:cxn>
                  <a:cxn ang="0">
                    <a:pos x="275" y="267"/>
                  </a:cxn>
                  <a:cxn ang="0">
                    <a:pos x="298" y="245"/>
                  </a:cxn>
                  <a:cxn ang="0">
                    <a:pos x="315" y="218"/>
                  </a:cxn>
                  <a:cxn ang="0">
                    <a:pos x="328" y="188"/>
                  </a:cxn>
                  <a:cxn ang="0">
                    <a:pos x="334" y="155"/>
                  </a:cxn>
                </a:cxnLst>
                <a:rect l="0" t="0" r="r" b="b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86" name="Freeform 686"/>
              <p:cNvSpPr/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/>
                <a:ahLst/>
                <a:cxnLst>
                  <a:cxn ang="0">
                    <a:pos x="330" y="116"/>
                  </a:cxn>
                  <a:cxn ang="0">
                    <a:pos x="319" y="76"/>
                  </a:cxn>
                  <a:cxn ang="0">
                    <a:pos x="300" y="40"/>
                  </a:cxn>
                  <a:cxn ang="0">
                    <a:pos x="273" y="11"/>
                  </a:cxn>
                  <a:cxn ang="0">
                    <a:pos x="256" y="2"/>
                  </a:cxn>
                  <a:cxn ang="0">
                    <a:pos x="271" y="15"/>
                  </a:cxn>
                  <a:cxn ang="0">
                    <a:pos x="296" y="43"/>
                  </a:cxn>
                  <a:cxn ang="0">
                    <a:pos x="315" y="78"/>
                  </a:cxn>
                  <a:cxn ang="0">
                    <a:pos x="324" y="116"/>
                  </a:cxn>
                  <a:cxn ang="0">
                    <a:pos x="326" y="153"/>
                  </a:cxn>
                  <a:cxn ang="0">
                    <a:pos x="319" y="184"/>
                  </a:cxn>
                  <a:cxn ang="0">
                    <a:pos x="307" y="212"/>
                  </a:cxn>
                  <a:cxn ang="0">
                    <a:pos x="290" y="239"/>
                  </a:cxn>
                  <a:cxn ang="0">
                    <a:pos x="267" y="260"/>
                  </a:cxn>
                  <a:cxn ang="0">
                    <a:pos x="243" y="277"/>
                  </a:cxn>
                  <a:cxn ang="0">
                    <a:pos x="214" y="290"/>
                  </a:cxn>
                  <a:cxn ang="0">
                    <a:pos x="182" y="296"/>
                  </a:cxn>
                  <a:cxn ang="0">
                    <a:pos x="150" y="296"/>
                  </a:cxn>
                  <a:cxn ang="0">
                    <a:pos x="117" y="290"/>
                  </a:cxn>
                  <a:cxn ang="0">
                    <a:pos x="89" y="277"/>
                  </a:cxn>
                  <a:cxn ang="0">
                    <a:pos x="62" y="260"/>
                  </a:cxn>
                  <a:cxn ang="0">
                    <a:pos x="42" y="239"/>
                  </a:cxn>
                  <a:cxn ang="0">
                    <a:pos x="25" y="212"/>
                  </a:cxn>
                  <a:cxn ang="0">
                    <a:pos x="11" y="184"/>
                  </a:cxn>
                  <a:cxn ang="0">
                    <a:pos x="6" y="153"/>
                  </a:cxn>
                  <a:cxn ang="0">
                    <a:pos x="6" y="119"/>
                  </a:cxn>
                  <a:cxn ang="0">
                    <a:pos x="6" y="102"/>
                  </a:cxn>
                  <a:cxn ang="0">
                    <a:pos x="2" y="119"/>
                  </a:cxn>
                  <a:cxn ang="0">
                    <a:pos x="2" y="153"/>
                  </a:cxn>
                  <a:cxn ang="0">
                    <a:pos x="7" y="186"/>
                  </a:cxn>
                  <a:cxn ang="0">
                    <a:pos x="21" y="214"/>
                  </a:cxn>
                  <a:cxn ang="0">
                    <a:pos x="38" y="241"/>
                  </a:cxn>
                  <a:cxn ang="0">
                    <a:pos x="61" y="263"/>
                  </a:cxn>
                  <a:cxn ang="0">
                    <a:pos x="87" y="282"/>
                  </a:cxn>
                  <a:cxn ang="0">
                    <a:pos x="116" y="294"/>
                  </a:cxn>
                  <a:cxn ang="0">
                    <a:pos x="148" y="301"/>
                  </a:cxn>
                  <a:cxn ang="0">
                    <a:pos x="182" y="301"/>
                  </a:cxn>
                  <a:cxn ang="0">
                    <a:pos x="214" y="294"/>
                  </a:cxn>
                  <a:cxn ang="0">
                    <a:pos x="245" y="282"/>
                  </a:cxn>
                  <a:cxn ang="0">
                    <a:pos x="271" y="263"/>
                  </a:cxn>
                  <a:cxn ang="0">
                    <a:pos x="294" y="241"/>
                  </a:cxn>
                  <a:cxn ang="0">
                    <a:pos x="311" y="214"/>
                  </a:cxn>
                  <a:cxn ang="0">
                    <a:pos x="324" y="186"/>
                  </a:cxn>
                  <a:cxn ang="0">
                    <a:pos x="330" y="153"/>
                  </a:cxn>
                </a:cxnLst>
                <a:rect l="0" t="0" r="r" b="b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87" name="Freeform 687"/>
              <p:cNvSpPr/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/>
                <a:ahLst/>
                <a:cxnLst>
                  <a:cxn ang="0">
                    <a:pos x="326" y="114"/>
                  </a:cxn>
                  <a:cxn ang="0">
                    <a:pos x="315" y="74"/>
                  </a:cxn>
                  <a:cxn ang="0">
                    <a:pos x="296" y="40"/>
                  </a:cxn>
                  <a:cxn ang="0">
                    <a:pos x="271" y="11"/>
                  </a:cxn>
                  <a:cxn ang="0">
                    <a:pos x="254" y="0"/>
                  </a:cxn>
                  <a:cxn ang="0">
                    <a:pos x="267" y="13"/>
                  </a:cxn>
                  <a:cxn ang="0">
                    <a:pos x="292" y="41"/>
                  </a:cxn>
                  <a:cxn ang="0">
                    <a:pos x="311" y="76"/>
                  </a:cxn>
                  <a:cxn ang="0">
                    <a:pos x="320" y="114"/>
                  </a:cxn>
                  <a:cxn ang="0">
                    <a:pos x="320" y="150"/>
                  </a:cxn>
                  <a:cxn ang="0">
                    <a:pos x="315" y="182"/>
                  </a:cxn>
                  <a:cxn ang="0">
                    <a:pos x="303" y="210"/>
                  </a:cxn>
                  <a:cxn ang="0">
                    <a:pos x="286" y="235"/>
                  </a:cxn>
                  <a:cxn ang="0">
                    <a:pos x="263" y="256"/>
                  </a:cxn>
                  <a:cxn ang="0">
                    <a:pos x="239" y="273"/>
                  </a:cxn>
                  <a:cxn ang="0">
                    <a:pos x="210" y="286"/>
                  </a:cxn>
                  <a:cxn ang="0">
                    <a:pos x="180" y="292"/>
                  </a:cxn>
                  <a:cxn ang="0">
                    <a:pos x="148" y="292"/>
                  </a:cxn>
                  <a:cxn ang="0">
                    <a:pos x="117" y="286"/>
                  </a:cxn>
                  <a:cxn ang="0">
                    <a:pos x="89" y="273"/>
                  </a:cxn>
                  <a:cxn ang="0">
                    <a:pos x="62" y="256"/>
                  </a:cxn>
                  <a:cxn ang="0">
                    <a:pos x="41" y="235"/>
                  </a:cxn>
                  <a:cxn ang="0">
                    <a:pos x="24" y="210"/>
                  </a:cxn>
                  <a:cxn ang="0">
                    <a:pos x="13" y="182"/>
                  </a:cxn>
                  <a:cxn ang="0">
                    <a:pos x="5" y="150"/>
                  </a:cxn>
                  <a:cxn ang="0">
                    <a:pos x="5" y="117"/>
                  </a:cxn>
                  <a:cxn ang="0">
                    <a:pos x="7" y="100"/>
                  </a:cxn>
                  <a:cxn ang="0">
                    <a:pos x="2" y="117"/>
                  </a:cxn>
                  <a:cxn ang="0">
                    <a:pos x="2" y="151"/>
                  </a:cxn>
                  <a:cxn ang="0">
                    <a:pos x="7" y="182"/>
                  </a:cxn>
                  <a:cxn ang="0">
                    <a:pos x="21" y="212"/>
                  </a:cxn>
                  <a:cxn ang="0">
                    <a:pos x="38" y="239"/>
                  </a:cxn>
                  <a:cxn ang="0">
                    <a:pos x="60" y="260"/>
                  </a:cxn>
                  <a:cxn ang="0">
                    <a:pos x="85" y="277"/>
                  </a:cxn>
                  <a:cxn ang="0">
                    <a:pos x="115" y="290"/>
                  </a:cxn>
                  <a:cxn ang="0">
                    <a:pos x="148" y="296"/>
                  </a:cxn>
                  <a:cxn ang="0">
                    <a:pos x="180" y="296"/>
                  </a:cxn>
                  <a:cxn ang="0">
                    <a:pos x="212" y="290"/>
                  </a:cxn>
                  <a:cxn ang="0">
                    <a:pos x="241" y="277"/>
                  </a:cxn>
                  <a:cxn ang="0">
                    <a:pos x="267" y="260"/>
                  </a:cxn>
                  <a:cxn ang="0">
                    <a:pos x="290" y="239"/>
                  </a:cxn>
                  <a:cxn ang="0">
                    <a:pos x="307" y="212"/>
                  </a:cxn>
                  <a:cxn ang="0">
                    <a:pos x="318" y="182"/>
                  </a:cxn>
                  <a:cxn ang="0">
                    <a:pos x="326" y="151"/>
                  </a:cxn>
                </a:cxnLst>
                <a:rect l="0" t="0" r="r" b="b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88" name="Freeform 688"/>
              <p:cNvSpPr/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/>
                <a:ahLst/>
                <a:cxnLst>
                  <a:cxn ang="0">
                    <a:pos x="318" y="114"/>
                  </a:cxn>
                  <a:cxn ang="0">
                    <a:pos x="309" y="76"/>
                  </a:cxn>
                  <a:cxn ang="0">
                    <a:pos x="290" y="41"/>
                  </a:cxn>
                  <a:cxn ang="0">
                    <a:pos x="265" y="13"/>
                  </a:cxn>
                  <a:cxn ang="0">
                    <a:pos x="248" y="2"/>
                  </a:cxn>
                  <a:cxn ang="0">
                    <a:pos x="261" y="15"/>
                  </a:cxn>
                  <a:cxn ang="0">
                    <a:pos x="286" y="43"/>
                  </a:cxn>
                  <a:cxn ang="0">
                    <a:pos x="305" y="76"/>
                  </a:cxn>
                  <a:cxn ang="0">
                    <a:pos x="314" y="114"/>
                  </a:cxn>
                  <a:cxn ang="0">
                    <a:pos x="314" y="150"/>
                  </a:cxn>
                  <a:cxn ang="0">
                    <a:pos x="309" y="180"/>
                  </a:cxn>
                  <a:cxn ang="0">
                    <a:pos x="297" y="208"/>
                  </a:cxn>
                  <a:cxn ang="0">
                    <a:pos x="280" y="233"/>
                  </a:cxn>
                  <a:cxn ang="0">
                    <a:pos x="259" y="254"/>
                  </a:cxn>
                  <a:cxn ang="0">
                    <a:pos x="235" y="271"/>
                  </a:cxn>
                  <a:cxn ang="0">
                    <a:pos x="206" y="284"/>
                  </a:cxn>
                  <a:cxn ang="0">
                    <a:pos x="176" y="290"/>
                  </a:cxn>
                  <a:cxn ang="0">
                    <a:pos x="144" y="290"/>
                  </a:cxn>
                  <a:cxn ang="0">
                    <a:pos x="113" y="284"/>
                  </a:cxn>
                  <a:cxn ang="0">
                    <a:pos x="85" y="271"/>
                  </a:cxn>
                  <a:cxn ang="0">
                    <a:pos x="60" y="254"/>
                  </a:cxn>
                  <a:cxn ang="0">
                    <a:pos x="39" y="233"/>
                  </a:cxn>
                  <a:cxn ang="0">
                    <a:pos x="22" y="208"/>
                  </a:cxn>
                  <a:cxn ang="0">
                    <a:pos x="11" y="180"/>
                  </a:cxn>
                  <a:cxn ang="0">
                    <a:pos x="3" y="150"/>
                  </a:cxn>
                  <a:cxn ang="0">
                    <a:pos x="5" y="117"/>
                  </a:cxn>
                  <a:cxn ang="0">
                    <a:pos x="5" y="100"/>
                  </a:cxn>
                  <a:cxn ang="0">
                    <a:pos x="0" y="117"/>
                  </a:cxn>
                  <a:cxn ang="0">
                    <a:pos x="0" y="151"/>
                  </a:cxn>
                  <a:cxn ang="0">
                    <a:pos x="5" y="182"/>
                  </a:cxn>
                  <a:cxn ang="0">
                    <a:pos x="19" y="210"/>
                  </a:cxn>
                  <a:cxn ang="0">
                    <a:pos x="36" y="237"/>
                  </a:cxn>
                  <a:cxn ang="0">
                    <a:pos x="56" y="258"/>
                  </a:cxn>
                  <a:cxn ang="0">
                    <a:pos x="83" y="275"/>
                  </a:cxn>
                  <a:cxn ang="0">
                    <a:pos x="111" y="288"/>
                  </a:cxn>
                  <a:cxn ang="0">
                    <a:pos x="144" y="294"/>
                  </a:cxn>
                  <a:cxn ang="0">
                    <a:pos x="176" y="294"/>
                  </a:cxn>
                  <a:cxn ang="0">
                    <a:pos x="208" y="288"/>
                  </a:cxn>
                  <a:cxn ang="0">
                    <a:pos x="237" y="275"/>
                  </a:cxn>
                  <a:cxn ang="0">
                    <a:pos x="261" y="258"/>
                  </a:cxn>
                  <a:cxn ang="0">
                    <a:pos x="284" y="237"/>
                  </a:cxn>
                  <a:cxn ang="0">
                    <a:pos x="301" y="210"/>
                  </a:cxn>
                  <a:cxn ang="0">
                    <a:pos x="313" y="182"/>
                  </a:cxn>
                  <a:cxn ang="0">
                    <a:pos x="320" y="151"/>
                  </a:cxn>
                </a:cxnLst>
                <a:rect l="0" t="0" r="r" b="b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89" name="Freeform 689"/>
              <p:cNvSpPr/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/>
                <a:ahLst/>
                <a:cxnLst>
                  <a:cxn ang="0">
                    <a:pos x="315" y="112"/>
                  </a:cxn>
                  <a:cxn ang="0">
                    <a:pos x="306" y="74"/>
                  </a:cxn>
                  <a:cxn ang="0">
                    <a:pos x="287" y="39"/>
                  </a:cxn>
                  <a:cxn ang="0">
                    <a:pos x="262" y="11"/>
                  </a:cxn>
                  <a:cxn ang="0">
                    <a:pos x="245" y="2"/>
                  </a:cxn>
                  <a:cxn ang="0">
                    <a:pos x="258" y="15"/>
                  </a:cxn>
                  <a:cxn ang="0">
                    <a:pos x="283" y="41"/>
                  </a:cxn>
                  <a:cxn ang="0">
                    <a:pos x="302" y="75"/>
                  </a:cxn>
                  <a:cxn ang="0">
                    <a:pos x="312" y="112"/>
                  </a:cxn>
                  <a:cxn ang="0">
                    <a:pos x="312" y="148"/>
                  </a:cxn>
                  <a:cxn ang="0">
                    <a:pos x="306" y="178"/>
                  </a:cxn>
                  <a:cxn ang="0">
                    <a:pos x="294" y="206"/>
                  </a:cxn>
                  <a:cxn ang="0">
                    <a:pos x="277" y="229"/>
                  </a:cxn>
                  <a:cxn ang="0">
                    <a:pos x="257" y="250"/>
                  </a:cxn>
                  <a:cxn ang="0">
                    <a:pos x="232" y="267"/>
                  </a:cxn>
                  <a:cxn ang="0">
                    <a:pos x="203" y="278"/>
                  </a:cxn>
                  <a:cxn ang="0">
                    <a:pos x="175" y="286"/>
                  </a:cxn>
                  <a:cxn ang="0">
                    <a:pos x="143" y="286"/>
                  </a:cxn>
                  <a:cxn ang="0">
                    <a:pos x="112" y="278"/>
                  </a:cxn>
                  <a:cxn ang="0">
                    <a:pos x="86" y="267"/>
                  </a:cxn>
                  <a:cxn ang="0">
                    <a:pos x="61" y="250"/>
                  </a:cxn>
                  <a:cxn ang="0">
                    <a:pos x="40" y="229"/>
                  </a:cxn>
                  <a:cxn ang="0">
                    <a:pos x="23" y="206"/>
                  </a:cxn>
                  <a:cxn ang="0">
                    <a:pos x="12" y="178"/>
                  </a:cxn>
                  <a:cxn ang="0">
                    <a:pos x="6" y="148"/>
                  </a:cxn>
                  <a:cxn ang="0">
                    <a:pos x="6" y="115"/>
                  </a:cxn>
                  <a:cxn ang="0">
                    <a:pos x="6" y="98"/>
                  </a:cxn>
                  <a:cxn ang="0">
                    <a:pos x="0" y="115"/>
                  </a:cxn>
                  <a:cxn ang="0">
                    <a:pos x="0" y="148"/>
                  </a:cxn>
                  <a:cxn ang="0">
                    <a:pos x="8" y="180"/>
                  </a:cxn>
                  <a:cxn ang="0">
                    <a:pos x="19" y="208"/>
                  </a:cxn>
                  <a:cxn ang="0">
                    <a:pos x="36" y="233"/>
                  </a:cxn>
                  <a:cxn ang="0">
                    <a:pos x="57" y="254"/>
                  </a:cxn>
                  <a:cxn ang="0">
                    <a:pos x="84" y="271"/>
                  </a:cxn>
                  <a:cxn ang="0">
                    <a:pos x="112" y="284"/>
                  </a:cxn>
                  <a:cxn ang="0">
                    <a:pos x="143" y="290"/>
                  </a:cxn>
                  <a:cxn ang="0">
                    <a:pos x="175" y="290"/>
                  </a:cxn>
                  <a:cxn ang="0">
                    <a:pos x="205" y="284"/>
                  </a:cxn>
                  <a:cxn ang="0">
                    <a:pos x="234" y="271"/>
                  </a:cxn>
                  <a:cxn ang="0">
                    <a:pos x="258" y="254"/>
                  </a:cxn>
                  <a:cxn ang="0">
                    <a:pos x="281" y="233"/>
                  </a:cxn>
                  <a:cxn ang="0">
                    <a:pos x="298" y="208"/>
                  </a:cxn>
                  <a:cxn ang="0">
                    <a:pos x="310" y="180"/>
                  </a:cxn>
                  <a:cxn ang="0">
                    <a:pos x="315" y="148"/>
                  </a:cxn>
                </a:cxnLst>
                <a:rect l="0" t="0" r="r" b="b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90" name="Freeform 690"/>
              <p:cNvSpPr/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/>
                <a:ahLst/>
                <a:cxnLst>
                  <a:cxn ang="0">
                    <a:pos x="311" y="110"/>
                  </a:cxn>
                  <a:cxn ang="0">
                    <a:pos x="302" y="72"/>
                  </a:cxn>
                  <a:cxn ang="0">
                    <a:pos x="283" y="39"/>
                  </a:cxn>
                  <a:cxn ang="0">
                    <a:pos x="258" y="11"/>
                  </a:cxn>
                  <a:cxn ang="0">
                    <a:pos x="241" y="1"/>
                  </a:cxn>
                  <a:cxn ang="0">
                    <a:pos x="255" y="15"/>
                  </a:cxn>
                  <a:cxn ang="0">
                    <a:pos x="279" y="41"/>
                  </a:cxn>
                  <a:cxn ang="0">
                    <a:pos x="298" y="73"/>
                  </a:cxn>
                  <a:cxn ang="0">
                    <a:pos x="308" y="111"/>
                  </a:cxn>
                  <a:cxn ang="0">
                    <a:pos x="308" y="146"/>
                  </a:cxn>
                  <a:cxn ang="0">
                    <a:pos x="302" y="176"/>
                  </a:cxn>
                  <a:cxn ang="0">
                    <a:pos x="291" y="202"/>
                  </a:cxn>
                  <a:cxn ang="0">
                    <a:pos x="274" y="227"/>
                  </a:cxn>
                  <a:cxn ang="0">
                    <a:pos x="253" y="248"/>
                  </a:cxn>
                  <a:cxn ang="0">
                    <a:pos x="228" y="263"/>
                  </a:cxn>
                  <a:cxn ang="0">
                    <a:pos x="201" y="274"/>
                  </a:cxn>
                  <a:cxn ang="0">
                    <a:pos x="173" y="280"/>
                  </a:cxn>
                  <a:cxn ang="0">
                    <a:pos x="141" y="280"/>
                  </a:cxn>
                  <a:cxn ang="0">
                    <a:pos x="112" y="274"/>
                  </a:cxn>
                  <a:cxn ang="0">
                    <a:pos x="84" y="263"/>
                  </a:cxn>
                  <a:cxn ang="0">
                    <a:pos x="61" y="248"/>
                  </a:cxn>
                  <a:cxn ang="0">
                    <a:pos x="40" y="227"/>
                  </a:cxn>
                  <a:cxn ang="0">
                    <a:pos x="23" y="202"/>
                  </a:cxn>
                  <a:cxn ang="0">
                    <a:pos x="12" y="176"/>
                  </a:cxn>
                  <a:cxn ang="0">
                    <a:pos x="6" y="146"/>
                  </a:cxn>
                  <a:cxn ang="0">
                    <a:pos x="6" y="113"/>
                  </a:cxn>
                  <a:cxn ang="0">
                    <a:pos x="6" y="96"/>
                  </a:cxn>
                  <a:cxn ang="0">
                    <a:pos x="2" y="113"/>
                  </a:cxn>
                  <a:cxn ang="0">
                    <a:pos x="0" y="146"/>
                  </a:cxn>
                  <a:cxn ang="0">
                    <a:pos x="8" y="176"/>
                  </a:cxn>
                  <a:cxn ang="0">
                    <a:pos x="19" y="204"/>
                  </a:cxn>
                  <a:cxn ang="0">
                    <a:pos x="36" y="229"/>
                  </a:cxn>
                  <a:cxn ang="0">
                    <a:pos x="57" y="250"/>
                  </a:cxn>
                  <a:cxn ang="0">
                    <a:pos x="82" y="267"/>
                  </a:cxn>
                  <a:cxn ang="0">
                    <a:pos x="110" y="280"/>
                  </a:cxn>
                  <a:cxn ang="0">
                    <a:pos x="141" y="286"/>
                  </a:cxn>
                  <a:cxn ang="0">
                    <a:pos x="173" y="286"/>
                  </a:cxn>
                  <a:cxn ang="0">
                    <a:pos x="203" y="280"/>
                  </a:cxn>
                  <a:cxn ang="0">
                    <a:pos x="232" y="267"/>
                  </a:cxn>
                  <a:cxn ang="0">
                    <a:pos x="256" y="250"/>
                  </a:cxn>
                  <a:cxn ang="0">
                    <a:pos x="277" y="229"/>
                  </a:cxn>
                  <a:cxn ang="0">
                    <a:pos x="294" y="204"/>
                  </a:cxn>
                  <a:cxn ang="0">
                    <a:pos x="306" y="176"/>
                  </a:cxn>
                  <a:cxn ang="0">
                    <a:pos x="311" y="146"/>
                  </a:cxn>
                </a:cxnLst>
                <a:rect l="0" t="0" r="r" b="b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91" name="Freeform 691"/>
              <p:cNvSpPr/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/>
                <a:ahLst/>
                <a:cxnLst>
                  <a:cxn ang="0">
                    <a:pos x="308" y="109"/>
                  </a:cxn>
                  <a:cxn ang="0">
                    <a:pos x="298" y="72"/>
                  </a:cxn>
                  <a:cxn ang="0">
                    <a:pos x="279" y="38"/>
                  </a:cxn>
                  <a:cxn ang="0">
                    <a:pos x="254" y="12"/>
                  </a:cxn>
                  <a:cxn ang="0">
                    <a:pos x="237" y="2"/>
                  </a:cxn>
                  <a:cxn ang="0">
                    <a:pos x="251" y="16"/>
                  </a:cxn>
                  <a:cxn ang="0">
                    <a:pos x="275" y="42"/>
                  </a:cxn>
                  <a:cxn ang="0">
                    <a:pos x="292" y="74"/>
                  </a:cxn>
                  <a:cxn ang="0">
                    <a:pos x="302" y="110"/>
                  </a:cxn>
                  <a:cxn ang="0">
                    <a:pos x="304" y="145"/>
                  </a:cxn>
                  <a:cxn ang="0">
                    <a:pos x="298" y="173"/>
                  </a:cxn>
                  <a:cxn ang="0">
                    <a:pos x="287" y="200"/>
                  </a:cxn>
                  <a:cxn ang="0">
                    <a:pos x="270" y="224"/>
                  </a:cxn>
                  <a:cxn ang="0">
                    <a:pos x="249" y="245"/>
                  </a:cxn>
                  <a:cxn ang="0">
                    <a:pos x="226" y="260"/>
                  </a:cxn>
                  <a:cxn ang="0">
                    <a:pos x="199" y="272"/>
                  </a:cxn>
                  <a:cxn ang="0">
                    <a:pos x="169" y="277"/>
                  </a:cxn>
                  <a:cxn ang="0">
                    <a:pos x="139" y="277"/>
                  </a:cxn>
                  <a:cxn ang="0">
                    <a:pos x="110" y="272"/>
                  </a:cxn>
                  <a:cxn ang="0">
                    <a:pos x="84" y="260"/>
                  </a:cxn>
                  <a:cxn ang="0">
                    <a:pos x="59" y="245"/>
                  </a:cxn>
                  <a:cxn ang="0">
                    <a:pos x="40" y="224"/>
                  </a:cxn>
                  <a:cxn ang="0">
                    <a:pos x="23" y="200"/>
                  </a:cxn>
                  <a:cxn ang="0">
                    <a:pos x="12" y="173"/>
                  </a:cxn>
                  <a:cxn ang="0">
                    <a:pos x="6" y="145"/>
                  </a:cxn>
                  <a:cxn ang="0">
                    <a:pos x="6" y="112"/>
                  </a:cxn>
                  <a:cxn ang="0">
                    <a:pos x="6" y="95"/>
                  </a:cxn>
                  <a:cxn ang="0">
                    <a:pos x="2" y="112"/>
                  </a:cxn>
                  <a:cxn ang="0">
                    <a:pos x="2" y="145"/>
                  </a:cxn>
                  <a:cxn ang="0">
                    <a:pos x="8" y="175"/>
                  </a:cxn>
                  <a:cxn ang="0">
                    <a:pos x="19" y="203"/>
                  </a:cxn>
                  <a:cxn ang="0">
                    <a:pos x="36" y="226"/>
                  </a:cxn>
                  <a:cxn ang="0">
                    <a:pos x="57" y="247"/>
                  </a:cxn>
                  <a:cxn ang="0">
                    <a:pos x="82" y="264"/>
                  </a:cxn>
                  <a:cxn ang="0">
                    <a:pos x="108" y="275"/>
                  </a:cxn>
                  <a:cxn ang="0">
                    <a:pos x="139" y="283"/>
                  </a:cxn>
                  <a:cxn ang="0">
                    <a:pos x="171" y="283"/>
                  </a:cxn>
                  <a:cxn ang="0">
                    <a:pos x="199" y="275"/>
                  </a:cxn>
                  <a:cxn ang="0">
                    <a:pos x="228" y="264"/>
                  </a:cxn>
                  <a:cxn ang="0">
                    <a:pos x="253" y="247"/>
                  </a:cxn>
                  <a:cxn ang="0">
                    <a:pos x="273" y="226"/>
                  </a:cxn>
                  <a:cxn ang="0">
                    <a:pos x="290" y="203"/>
                  </a:cxn>
                  <a:cxn ang="0">
                    <a:pos x="302" y="175"/>
                  </a:cxn>
                  <a:cxn ang="0">
                    <a:pos x="308" y="145"/>
                  </a:cxn>
                </a:cxnLst>
                <a:rect l="0" t="0" r="r" b="b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92" name="Freeform 692"/>
              <p:cNvSpPr/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/>
                <a:ahLst/>
                <a:cxnLst>
                  <a:cxn ang="0">
                    <a:pos x="304" y="108"/>
                  </a:cxn>
                  <a:cxn ang="0">
                    <a:pos x="294" y="70"/>
                  </a:cxn>
                  <a:cxn ang="0">
                    <a:pos x="275" y="38"/>
                  </a:cxn>
                  <a:cxn ang="0">
                    <a:pos x="251" y="12"/>
                  </a:cxn>
                  <a:cxn ang="0">
                    <a:pos x="233" y="2"/>
                  </a:cxn>
                  <a:cxn ang="0">
                    <a:pos x="247" y="14"/>
                  </a:cxn>
                  <a:cxn ang="0">
                    <a:pos x="271" y="40"/>
                  </a:cxn>
                  <a:cxn ang="0">
                    <a:pos x="288" y="72"/>
                  </a:cxn>
                  <a:cxn ang="0">
                    <a:pos x="298" y="108"/>
                  </a:cxn>
                  <a:cxn ang="0">
                    <a:pos x="298" y="143"/>
                  </a:cxn>
                  <a:cxn ang="0">
                    <a:pos x="292" y="171"/>
                  </a:cxn>
                  <a:cxn ang="0">
                    <a:pos x="281" y="198"/>
                  </a:cxn>
                  <a:cxn ang="0">
                    <a:pos x="266" y="220"/>
                  </a:cxn>
                  <a:cxn ang="0">
                    <a:pos x="247" y="241"/>
                  </a:cxn>
                  <a:cxn ang="0">
                    <a:pos x="222" y="256"/>
                  </a:cxn>
                  <a:cxn ang="0">
                    <a:pos x="196" y="268"/>
                  </a:cxn>
                  <a:cxn ang="0">
                    <a:pos x="167" y="273"/>
                  </a:cxn>
                  <a:cxn ang="0">
                    <a:pos x="137" y="273"/>
                  </a:cxn>
                  <a:cxn ang="0">
                    <a:pos x="108" y="268"/>
                  </a:cxn>
                  <a:cxn ang="0">
                    <a:pos x="82" y="256"/>
                  </a:cxn>
                  <a:cxn ang="0">
                    <a:pos x="59" y="241"/>
                  </a:cxn>
                  <a:cxn ang="0">
                    <a:pos x="40" y="220"/>
                  </a:cxn>
                  <a:cxn ang="0">
                    <a:pos x="23" y="198"/>
                  </a:cxn>
                  <a:cxn ang="0">
                    <a:pos x="12" y="171"/>
                  </a:cxn>
                  <a:cxn ang="0">
                    <a:pos x="6" y="143"/>
                  </a:cxn>
                  <a:cxn ang="0">
                    <a:pos x="6" y="110"/>
                  </a:cxn>
                  <a:cxn ang="0">
                    <a:pos x="8" y="93"/>
                  </a:cxn>
                  <a:cxn ang="0">
                    <a:pos x="2" y="110"/>
                  </a:cxn>
                  <a:cxn ang="0">
                    <a:pos x="2" y="143"/>
                  </a:cxn>
                  <a:cxn ang="0">
                    <a:pos x="8" y="173"/>
                  </a:cxn>
                  <a:cxn ang="0">
                    <a:pos x="19" y="199"/>
                  </a:cxn>
                  <a:cxn ang="0">
                    <a:pos x="36" y="224"/>
                  </a:cxn>
                  <a:cxn ang="0">
                    <a:pos x="57" y="245"/>
                  </a:cxn>
                  <a:cxn ang="0">
                    <a:pos x="80" y="260"/>
                  </a:cxn>
                  <a:cxn ang="0">
                    <a:pos x="108" y="271"/>
                  </a:cxn>
                  <a:cxn ang="0">
                    <a:pos x="137" y="277"/>
                  </a:cxn>
                  <a:cxn ang="0">
                    <a:pos x="169" y="277"/>
                  </a:cxn>
                  <a:cxn ang="0">
                    <a:pos x="197" y="271"/>
                  </a:cxn>
                  <a:cxn ang="0">
                    <a:pos x="224" y="260"/>
                  </a:cxn>
                  <a:cxn ang="0">
                    <a:pos x="249" y="245"/>
                  </a:cxn>
                  <a:cxn ang="0">
                    <a:pos x="270" y="224"/>
                  </a:cxn>
                  <a:cxn ang="0">
                    <a:pos x="287" y="199"/>
                  </a:cxn>
                  <a:cxn ang="0">
                    <a:pos x="298" y="173"/>
                  </a:cxn>
                  <a:cxn ang="0">
                    <a:pos x="304" y="143"/>
                  </a:cxn>
                </a:cxnLst>
                <a:rect l="0" t="0" r="r" b="b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93" name="Freeform 693"/>
              <p:cNvSpPr/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/>
                <a:ahLst/>
                <a:cxnLst>
                  <a:cxn ang="0">
                    <a:pos x="296" y="106"/>
                  </a:cxn>
                  <a:cxn ang="0">
                    <a:pos x="286" y="70"/>
                  </a:cxn>
                  <a:cxn ang="0">
                    <a:pos x="269" y="38"/>
                  </a:cxn>
                  <a:cxn ang="0">
                    <a:pos x="245" y="12"/>
                  </a:cxn>
                  <a:cxn ang="0">
                    <a:pos x="229" y="2"/>
                  </a:cxn>
                  <a:cxn ang="0">
                    <a:pos x="241" y="13"/>
                  </a:cxn>
                  <a:cxn ang="0">
                    <a:pos x="266" y="40"/>
                  </a:cxn>
                  <a:cxn ang="0">
                    <a:pos x="283" y="70"/>
                  </a:cxn>
                  <a:cxn ang="0">
                    <a:pos x="292" y="106"/>
                  </a:cxn>
                  <a:cxn ang="0">
                    <a:pos x="292" y="141"/>
                  </a:cxn>
                  <a:cxn ang="0">
                    <a:pos x="286" y="169"/>
                  </a:cxn>
                  <a:cxn ang="0">
                    <a:pos x="275" y="194"/>
                  </a:cxn>
                  <a:cxn ang="0">
                    <a:pos x="260" y="216"/>
                  </a:cxn>
                  <a:cxn ang="0">
                    <a:pos x="241" y="237"/>
                  </a:cxn>
                  <a:cxn ang="0">
                    <a:pos x="218" y="252"/>
                  </a:cxn>
                  <a:cxn ang="0">
                    <a:pos x="192" y="264"/>
                  </a:cxn>
                  <a:cxn ang="0">
                    <a:pos x="163" y="269"/>
                  </a:cxn>
                  <a:cxn ang="0">
                    <a:pos x="135" y="269"/>
                  </a:cxn>
                  <a:cxn ang="0">
                    <a:pos x="106" y="264"/>
                  </a:cxn>
                  <a:cxn ang="0">
                    <a:pos x="80" y="252"/>
                  </a:cxn>
                  <a:cxn ang="0">
                    <a:pos x="57" y="237"/>
                  </a:cxn>
                  <a:cxn ang="0">
                    <a:pos x="38" y="216"/>
                  </a:cxn>
                  <a:cxn ang="0">
                    <a:pos x="21" y="194"/>
                  </a:cxn>
                  <a:cxn ang="0">
                    <a:pos x="11" y="169"/>
                  </a:cxn>
                  <a:cxn ang="0">
                    <a:pos x="4" y="141"/>
                  </a:cxn>
                  <a:cxn ang="0">
                    <a:pos x="6" y="108"/>
                  </a:cxn>
                  <a:cxn ang="0">
                    <a:pos x="6" y="91"/>
                  </a:cxn>
                  <a:cxn ang="0">
                    <a:pos x="0" y="108"/>
                  </a:cxn>
                  <a:cxn ang="0">
                    <a:pos x="0" y="141"/>
                  </a:cxn>
                  <a:cxn ang="0">
                    <a:pos x="6" y="169"/>
                  </a:cxn>
                  <a:cxn ang="0">
                    <a:pos x="17" y="196"/>
                  </a:cxn>
                  <a:cxn ang="0">
                    <a:pos x="34" y="220"/>
                  </a:cxn>
                  <a:cxn ang="0">
                    <a:pos x="53" y="241"/>
                  </a:cxn>
                  <a:cxn ang="0">
                    <a:pos x="78" y="256"/>
                  </a:cxn>
                  <a:cxn ang="0">
                    <a:pos x="104" y="268"/>
                  </a:cxn>
                  <a:cxn ang="0">
                    <a:pos x="133" y="273"/>
                  </a:cxn>
                  <a:cxn ang="0">
                    <a:pos x="163" y="273"/>
                  </a:cxn>
                  <a:cxn ang="0">
                    <a:pos x="193" y="268"/>
                  </a:cxn>
                  <a:cxn ang="0">
                    <a:pos x="220" y="256"/>
                  </a:cxn>
                  <a:cxn ang="0">
                    <a:pos x="243" y="241"/>
                  </a:cxn>
                  <a:cxn ang="0">
                    <a:pos x="264" y="220"/>
                  </a:cxn>
                  <a:cxn ang="0">
                    <a:pos x="281" y="196"/>
                  </a:cxn>
                  <a:cxn ang="0">
                    <a:pos x="292" y="169"/>
                  </a:cxn>
                  <a:cxn ang="0">
                    <a:pos x="298" y="141"/>
                  </a:cxn>
                </a:cxnLst>
                <a:rect l="0" t="0" r="r" b="b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94" name="Freeform 694"/>
              <p:cNvSpPr/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/>
                <a:ahLst/>
                <a:cxnLst>
                  <a:cxn ang="0">
                    <a:pos x="292" y="104"/>
                  </a:cxn>
                  <a:cxn ang="0">
                    <a:pos x="282" y="68"/>
                  </a:cxn>
                  <a:cxn ang="0">
                    <a:pos x="265" y="36"/>
                  </a:cxn>
                  <a:cxn ang="0">
                    <a:pos x="241" y="10"/>
                  </a:cxn>
                  <a:cxn ang="0">
                    <a:pos x="226" y="2"/>
                  </a:cxn>
                  <a:cxn ang="0">
                    <a:pos x="237" y="13"/>
                  </a:cxn>
                  <a:cxn ang="0">
                    <a:pos x="262" y="38"/>
                  </a:cxn>
                  <a:cxn ang="0">
                    <a:pos x="279" y="70"/>
                  </a:cxn>
                  <a:cxn ang="0">
                    <a:pos x="288" y="104"/>
                  </a:cxn>
                  <a:cxn ang="0">
                    <a:pos x="288" y="139"/>
                  </a:cxn>
                  <a:cxn ang="0">
                    <a:pos x="282" y="165"/>
                  </a:cxn>
                  <a:cxn ang="0">
                    <a:pos x="271" y="192"/>
                  </a:cxn>
                  <a:cxn ang="0">
                    <a:pos x="256" y="214"/>
                  </a:cxn>
                  <a:cxn ang="0">
                    <a:pos x="237" y="233"/>
                  </a:cxn>
                  <a:cxn ang="0">
                    <a:pos x="214" y="249"/>
                  </a:cxn>
                  <a:cxn ang="0">
                    <a:pos x="190" y="260"/>
                  </a:cxn>
                  <a:cxn ang="0">
                    <a:pos x="161" y="266"/>
                  </a:cxn>
                  <a:cxn ang="0">
                    <a:pos x="133" y="266"/>
                  </a:cxn>
                  <a:cxn ang="0">
                    <a:pos x="104" y="260"/>
                  </a:cxn>
                  <a:cxn ang="0">
                    <a:pos x="79" y="249"/>
                  </a:cxn>
                  <a:cxn ang="0">
                    <a:pos x="57" y="233"/>
                  </a:cxn>
                  <a:cxn ang="0">
                    <a:pos x="36" y="214"/>
                  </a:cxn>
                  <a:cxn ang="0">
                    <a:pos x="21" y="192"/>
                  </a:cxn>
                  <a:cxn ang="0">
                    <a:pos x="11" y="165"/>
                  </a:cxn>
                  <a:cxn ang="0">
                    <a:pos x="6" y="139"/>
                  </a:cxn>
                  <a:cxn ang="0">
                    <a:pos x="6" y="106"/>
                  </a:cxn>
                  <a:cxn ang="0">
                    <a:pos x="6" y="89"/>
                  </a:cxn>
                  <a:cxn ang="0">
                    <a:pos x="0" y="106"/>
                  </a:cxn>
                  <a:cxn ang="0">
                    <a:pos x="0" y="139"/>
                  </a:cxn>
                  <a:cxn ang="0">
                    <a:pos x="6" y="167"/>
                  </a:cxn>
                  <a:cxn ang="0">
                    <a:pos x="17" y="194"/>
                  </a:cxn>
                  <a:cxn ang="0">
                    <a:pos x="34" y="216"/>
                  </a:cxn>
                  <a:cxn ang="0">
                    <a:pos x="53" y="237"/>
                  </a:cxn>
                  <a:cxn ang="0">
                    <a:pos x="76" y="252"/>
                  </a:cxn>
                  <a:cxn ang="0">
                    <a:pos x="102" y="264"/>
                  </a:cxn>
                  <a:cxn ang="0">
                    <a:pos x="131" y="269"/>
                  </a:cxn>
                  <a:cxn ang="0">
                    <a:pos x="161" y="269"/>
                  </a:cxn>
                  <a:cxn ang="0">
                    <a:pos x="190" y="264"/>
                  </a:cxn>
                  <a:cxn ang="0">
                    <a:pos x="216" y="252"/>
                  </a:cxn>
                  <a:cxn ang="0">
                    <a:pos x="241" y="237"/>
                  </a:cxn>
                  <a:cxn ang="0">
                    <a:pos x="260" y="216"/>
                  </a:cxn>
                  <a:cxn ang="0">
                    <a:pos x="275" y="194"/>
                  </a:cxn>
                  <a:cxn ang="0">
                    <a:pos x="286" y="167"/>
                  </a:cxn>
                  <a:cxn ang="0">
                    <a:pos x="292" y="139"/>
                  </a:cxn>
                </a:cxnLst>
                <a:rect l="0" t="0" r="r" b="b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95" name="Freeform 695"/>
              <p:cNvSpPr/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79" y="66"/>
                  </a:cxn>
                  <a:cxn ang="0">
                    <a:pos x="262" y="36"/>
                  </a:cxn>
                  <a:cxn ang="0">
                    <a:pos x="237" y="9"/>
                  </a:cxn>
                  <a:cxn ang="0">
                    <a:pos x="222" y="2"/>
                  </a:cxn>
                  <a:cxn ang="0">
                    <a:pos x="233" y="13"/>
                  </a:cxn>
                  <a:cxn ang="0">
                    <a:pos x="258" y="38"/>
                  </a:cxn>
                  <a:cxn ang="0">
                    <a:pos x="275" y="68"/>
                  </a:cxn>
                  <a:cxn ang="0">
                    <a:pos x="284" y="102"/>
                  </a:cxn>
                  <a:cxn ang="0">
                    <a:pos x="284" y="135"/>
                  </a:cxn>
                  <a:cxn ang="0">
                    <a:pos x="279" y="163"/>
                  </a:cxn>
                  <a:cxn ang="0">
                    <a:pos x="267" y="188"/>
                  </a:cxn>
                  <a:cxn ang="0">
                    <a:pos x="252" y="210"/>
                  </a:cxn>
                  <a:cxn ang="0">
                    <a:pos x="233" y="229"/>
                  </a:cxn>
                  <a:cxn ang="0">
                    <a:pos x="212" y="245"/>
                  </a:cxn>
                  <a:cxn ang="0">
                    <a:pos x="186" y="254"/>
                  </a:cxn>
                  <a:cxn ang="0">
                    <a:pos x="159" y="260"/>
                  </a:cxn>
                  <a:cxn ang="0">
                    <a:pos x="131" y="260"/>
                  </a:cxn>
                  <a:cxn ang="0">
                    <a:pos x="102" y="254"/>
                  </a:cxn>
                  <a:cxn ang="0">
                    <a:pos x="77" y="245"/>
                  </a:cxn>
                  <a:cxn ang="0">
                    <a:pos x="55" y="229"/>
                  </a:cxn>
                  <a:cxn ang="0">
                    <a:pos x="36" y="210"/>
                  </a:cxn>
                  <a:cxn ang="0">
                    <a:pos x="21" y="188"/>
                  </a:cxn>
                  <a:cxn ang="0">
                    <a:pos x="11" y="163"/>
                  </a:cxn>
                  <a:cxn ang="0">
                    <a:pos x="5" y="135"/>
                  </a:cxn>
                  <a:cxn ang="0">
                    <a:pos x="5" y="104"/>
                  </a:cxn>
                  <a:cxn ang="0">
                    <a:pos x="5" y="87"/>
                  </a:cxn>
                  <a:cxn ang="0">
                    <a:pos x="2" y="104"/>
                  </a:cxn>
                  <a:cxn ang="0">
                    <a:pos x="0" y="137"/>
                  </a:cxn>
                  <a:cxn ang="0">
                    <a:pos x="7" y="165"/>
                  </a:cxn>
                  <a:cxn ang="0">
                    <a:pos x="17" y="190"/>
                  </a:cxn>
                  <a:cxn ang="0">
                    <a:pos x="34" y="212"/>
                  </a:cxn>
                  <a:cxn ang="0">
                    <a:pos x="53" y="233"/>
                  </a:cxn>
                  <a:cxn ang="0">
                    <a:pos x="76" y="248"/>
                  </a:cxn>
                  <a:cxn ang="0">
                    <a:pos x="102" y="260"/>
                  </a:cxn>
                  <a:cxn ang="0">
                    <a:pos x="131" y="265"/>
                  </a:cxn>
                  <a:cxn ang="0">
                    <a:pos x="159" y="265"/>
                  </a:cxn>
                  <a:cxn ang="0">
                    <a:pos x="188" y="260"/>
                  </a:cxn>
                  <a:cxn ang="0">
                    <a:pos x="214" y="248"/>
                  </a:cxn>
                  <a:cxn ang="0">
                    <a:pos x="237" y="233"/>
                  </a:cxn>
                  <a:cxn ang="0">
                    <a:pos x="256" y="212"/>
                  </a:cxn>
                  <a:cxn ang="0">
                    <a:pos x="271" y="190"/>
                  </a:cxn>
                  <a:cxn ang="0">
                    <a:pos x="282" y="165"/>
                  </a:cxn>
                  <a:cxn ang="0">
                    <a:pos x="288" y="137"/>
                  </a:cxn>
                </a:cxnLst>
                <a:rect l="0" t="0" r="r" b="b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96" name="Freeform 696"/>
              <p:cNvSpPr/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/>
                <a:ahLst/>
                <a:cxnLst>
                  <a:cxn ang="0">
                    <a:pos x="284" y="100"/>
                  </a:cxn>
                  <a:cxn ang="0">
                    <a:pos x="275" y="66"/>
                  </a:cxn>
                  <a:cxn ang="0">
                    <a:pos x="258" y="34"/>
                  </a:cxn>
                  <a:cxn ang="0">
                    <a:pos x="233" y="9"/>
                  </a:cxn>
                  <a:cxn ang="0">
                    <a:pos x="218" y="0"/>
                  </a:cxn>
                  <a:cxn ang="0">
                    <a:pos x="229" y="13"/>
                  </a:cxn>
                  <a:cxn ang="0">
                    <a:pos x="254" y="38"/>
                  </a:cxn>
                  <a:cxn ang="0">
                    <a:pos x="271" y="66"/>
                  </a:cxn>
                  <a:cxn ang="0">
                    <a:pos x="278" y="100"/>
                  </a:cxn>
                  <a:cxn ang="0">
                    <a:pos x="280" y="133"/>
                  </a:cxn>
                  <a:cxn ang="0">
                    <a:pos x="275" y="159"/>
                  </a:cxn>
                  <a:cxn ang="0">
                    <a:pos x="263" y="184"/>
                  </a:cxn>
                  <a:cxn ang="0">
                    <a:pos x="248" y="207"/>
                  </a:cxn>
                  <a:cxn ang="0">
                    <a:pos x="231" y="226"/>
                  </a:cxn>
                  <a:cxn ang="0">
                    <a:pos x="208" y="241"/>
                  </a:cxn>
                  <a:cxn ang="0">
                    <a:pos x="184" y="250"/>
                  </a:cxn>
                  <a:cxn ang="0">
                    <a:pos x="157" y="256"/>
                  </a:cxn>
                  <a:cxn ang="0">
                    <a:pos x="129" y="256"/>
                  </a:cxn>
                  <a:cxn ang="0">
                    <a:pos x="102" y="250"/>
                  </a:cxn>
                  <a:cxn ang="0">
                    <a:pos x="77" y="241"/>
                  </a:cxn>
                  <a:cxn ang="0">
                    <a:pos x="55" y="226"/>
                  </a:cxn>
                  <a:cxn ang="0">
                    <a:pos x="36" y="207"/>
                  </a:cxn>
                  <a:cxn ang="0">
                    <a:pos x="20" y="184"/>
                  </a:cxn>
                  <a:cxn ang="0">
                    <a:pos x="11" y="159"/>
                  </a:cxn>
                  <a:cxn ang="0">
                    <a:pos x="5" y="133"/>
                  </a:cxn>
                  <a:cxn ang="0">
                    <a:pos x="5" y="102"/>
                  </a:cxn>
                  <a:cxn ang="0">
                    <a:pos x="7" y="87"/>
                  </a:cxn>
                  <a:cxn ang="0">
                    <a:pos x="2" y="102"/>
                  </a:cxn>
                  <a:cxn ang="0">
                    <a:pos x="2" y="135"/>
                  </a:cxn>
                  <a:cxn ang="0">
                    <a:pos x="7" y="161"/>
                  </a:cxn>
                  <a:cxn ang="0">
                    <a:pos x="17" y="188"/>
                  </a:cxn>
                  <a:cxn ang="0">
                    <a:pos x="32" y="210"/>
                  </a:cxn>
                  <a:cxn ang="0">
                    <a:pos x="53" y="229"/>
                  </a:cxn>
                  <a:cxn ang="0">
                    <a:pos x="75" y="245"/>
                  </a:cxn>
                  <a:cxn ang="0">
                    <a:pos x="100" y="256"/>
                  </a:cxn>
                  <a:cxn ang="0">
                    <a:pos x="129" y="262"/>
                  </a:cxn>
                  <a:cxn ang="0">
                    <a:pos x="157" y="262"/>
                  </a:cxn>
                  <a:cxn ang="0">
                    <a:pos x="186" y="256"/>
                  </a:cxn>
                  <a:cxn ang="0">
                    <a:pos x="210" y="245"/>
                  </a:cxn>
                  <a:cxn ang="0">
                    <a:pos x="233" y="229"/>
                  </a:cxn>
                  <a:cxn ang="0">
                    <a:pos x="252" y="210"/>
                  </a:cxn>
                  <a:cxn ang="0">
                    <a:pos x="267" y="188"/>
                  </a:cxn>
                  <a:cxn ang="0">
                    <a:pos x="278" y="161"/>
                  </a:cxn>
                  <a:cxn ang="0">
                    <a:pos x="284" y="135"/>
                  </a:cxn>
                </a:cxnLst>
                <a:rect l="0" t="0" r="r" b="b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97" name="Freeform 697"/>
              <p:cNvSpPr/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/>
                <a:ahLst/>
                <a:cxnLst>
                  <a:cxn ang="0">
                    <a:pos x="279" y="100"/>
                  </a:cxn>
                  <a:cxn ang="0">
                    <a:pos x="270" y="66"/>
                  </a:cxn>
                  <a:cxn ang="0">
                    <a:pos x="253" y="36"/>
                  </a:cxn>
                  <a:cxn ang="0">
                    <a:pos x="228" y="11"/>
                  </a:cxn>
                  <a:cxn ang="0">
                    <a:pos x="213" y="2"/>
                  </a:cxn>
                  <a:cxn ang="0">
                    <a:pos x="224" y="13"/>
                  </a:cxn>
                  <a:cxn ang="0">
                    <a:pos x="249" y="38"/>
                  </a:cxn>
                  <a:cxn ang="0">
                    <a:pos x="264" y="68"/>
                  </a:cxn>
                  <a:cxn ang="0">
                    <a:pos x="274" y="100"/>
                  </a:cxn>
                  <a:cxn ang="0">
                    <a:pos x="274" y="133"/>
                  </a:cxn>
                  <a:cxn ang="0">
                    <a:pos x="270" y="159"/>
                  </a:cxn>
                  <a:cxn ang="0">
                    <a:pos x="258" y="184"/>
                  </a:cxn>
                  <a:cxn ang="0">
                    <a:pos x="243" y="205"/>
                  </a:cxn>
                  <a:cxn ang="0">
                    <a:pos x="226" y="224"/>
                  </a:cxn>
                  <a:cxn ang="0">
                    <a:pos x="203" y="239"/>
                  </a:cxn>
                  <a:cxn ang="0">
                    <a:pos x="181" y="248"/>
                  </a:cxn>
                  <a:cxn ang="0">
                    <a:pos x="154" y="254"/>
                  </a:cxn>
                  <a:cxn ang="0">
                    <a:pos x="126" y="254"/>
                  </a:cxn>
                  <a:cxn ang="0">
                    <a:pos x="99" y="248"/>
                  </a:cxn>
                  <a:cxn ang="0">
                    <a:pos x="74" y="239"/>
                  </a:cxn>
                  <a:cxn ang="0">
                    <a:pos x="54" y="224"/>
                  </a:cxn>
                  <a:cxn ang="0">
                    <a:pos x="35" y="205"/>
                  </a:cxn>
                  <a:cxn ang="0">
                    <a:pos x="21" y="184"/>
                  </a:cxn>
                  <a:cxn ang="0">
                    <a:pos x="10" y="159"/>
                  </a:cxn>
                  <a:cxn ang="0">
                    <a:pos x="4" y="133"/>
                  </a:cxn>
                  <a:cxn ang="0">
                    <a:pos x="4" y="102"/>
                  </a:cxn>
                  <a:cxn ang="0">
                    <a:pos x="6" y="87"/>
                  </a:cxn>
                  <a:cxn ang="0">
                    <a:pos x="0" y="102"/>
                  </a:cxn>
                  <a:cxn ang="0">
                    <a:pos x="0" y="133"/>
                  </a:cxn>
                  <a:cxn ang="0">
                    <a:pos x="6" y="161"/>
                  </a:cxn>
                  <a:cxn ang="0">
                    <a:pos x="16" y="186"/>
                  </a:cxn>
                  <a:cxn ang="0">
                    <a:pos x="31" y="208"/>
                  </a:cxn>
                  <a:cxn ang="0">
                    <a:pos x="50" y="227"/>
                  </a:cxn>
                  <a:cxn ang="0">
                    <a:pos x="72" y="243"/>
                  </a:cxn>
                  <a:cxn ang="0">
                    <a:pos x="97" y="252"/>
                  </a:cxn>
                  <a:cxn ang="0">
                    <a:pos x="126" y="258"/>
                  </a:cxn>
                  <a:cxn ang="0">
                    <a:pos x="154" y="258"/>
                  </a:cxn>
                  <a:cxn ang="0">
                    <a:pos x="181" y="252"/>
                  </a:cxn>
                  <a:cxn ang="0">
                    <a:pos x="207" y="243"/>
                  </a:cxn>
                  <a:cxn ang="0">
                    <a:pos x="228" y="227"/>
                  </a:cxn>
                  <a:cxn ang="0">
                    <a:pos x="247" y="208"/>
                  </a:cxn>
                  <a:cxn ang="0">
                    <a:pos x="262" y="186"/>
                  </a:cxn>
                  <a:cxn ang="0">
                    <a:pos x="274" y="161"/>
                  </a:cxn>
                  <a:cxn ang="0">
                    <a:pos x="279" y="133"/>
                  </a:cxn>
                </a:cxnLst>
                <a:rect l="0" t="0" r="r" b="b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98" name="Freeform 698"/>
              <p:cNvSpPr/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/>
                <a:ahLst/>
                <a:cxnLst>
                  <a:cxn ang="0">
                    <a:pos x="273" y="98"/>
                  </a:cxn>
                  <a:cxn ang="0">
                    <a:pos x="266" y="64"/>
                  </a:cxn>
                  <a:cxn ang="0">
                    <a:pos x="249" y="36"/>
                  </a:cxn>
                  <a:cxn ang="0">
                    <a:pos x="224" y="11"/>
                  </a:cxn>
                  <a:cxn ang="0">
                    <a:pos x="209" y="2"/>
                  </a:cxn>
                  <a:cxn ang="0">
                    <a:pos x="220" y="13"/>
                  </a:cxn>
                  <a:cxn ang="0">
                    <a:pos x="245" y="38"/>
                  </a:cxn>
                  <a:cxn ang="0">
                    <a:pos x="260" y="66"/>
                  </a:cxn>
                  <a:cxn ang="0">
                    <a:pos x="270" y="100"/>
                  </a:cxn>
                  <a:cxn ang="0">
                    <a:pos x="270" y="131"/>
                  </a:cxn>
                  <a:cxn ang="0">
                    <a:pos x="264" y="157"/>
                  </a:cxn>
                  <a:cxn ang="0">
                    <a:pos x="255" y="180"/>
                  </a:cxn>
                  <a:cxn ang="0">
                    <a:pos x="241" y="203"/>
                  </a:cxn>
                  <a:cxn ang="0">
                    <a:pos x="222" y="220"/>
                  </a:cxn>
                  <a:cxn ang="0">
                    <a:pos x="201" y="235"/>
                  </a:cxn>
                  <a:cxn ang="0">
                    <a:pos x="177" y="244"/>
                  </a:cxn>
                  <a:cxn ang="0">
                    <a:pos x="152" y="250"/>
                  </a:cxn>
                  <a:cxn ang="0">
                    <a:pos x="124" y="250"/>
                  </a:cxn>
                  <a:cxn ang="0">
                    <a:pos x="97" y="244"/>
                  </a:cxn>
                  <a:cxn ang="0">
                    <a:pos x="74" y="235"/>
                  </a:cxn>
                  <a:cxn ang="0">
                    <a:pos x="53" y="220"/>
                  </a:cxn>
                  <a:cxn ang="0">
                    <a:pos x="34" y="203"/>
                  </a:cxn>
                  <a:cxn ang="0">
                    <a:pos x="21" y="180"/>
                  </a:cxn>
                  <a:cxn ang="0">
                    <a:pos x="10" y="157"/>
                  </a:cxn>
                  <a:cxn ang="0">
                    <a:pos x="6" y="131"/>
                  </a:cxn>
                  <a:cxn ang="0">
                    <a:pos x="6" y="100"/>
                  </a:cxn>
                  <a:cxn ang="0">
                    <a:pos x="8" y="85"/>
                  </a:cxn>
                  <a:cxn ang="0">
                    <a:pos x="6" y="85"/>
                  </a:cxn>
                  <a:cxn ang="0">
                    <a:pos x="0" y="100"/>
                  </a:cxn>
                  <a:cxn ang="0">
                    <a:pos x="0" y="131"/>
                  </a:cxn>
                  <a:cxn ang="0">
                    <a:pos x="6" y="157"/>
                  </a:cxn>
                  <a:cxn ang="0">
                    <a:pos x="15" y="182"/>
                  </a:cxn>
                  <a:cxn ang="0">
                    <a:pos x="31" y="205"/>
                  </a:cxn>
                  <a:cxn ang="0">
                    <a:pos x="50" y="224"/>
                  </a:cxn>
                  <a:cxn ang="0">
                    <a:pos x="72" y="239"/>
                  </a:cxn>
                  <a:cxn ang="0">
                    <a:pos x="97" y="248"/>
                  </a:cxn>
                  <a:cxn ang="0">
                    <a:pos x="124" y="254"/>
                  </a:cxn>
                  <a:cxn ang="0">
                    <a:pos x="152" y="254"/>
                  </a:cxn>
                  <a:cxn ang="0">
                    <a:pos x="179" y="248"/>
                  </a:cxn>
                  <a:cxn ang="0">
                    <a:pos x="203" y="239"/>
                  </a:cxn>
                  <a:cxn ang="0">
                    <a:pos x="226" y="224"/>
                  </a:cxn>
                  <a:cxn ang="0">
                    <a:pos x="243" y="205"/>
                  </a:cxn>
                  <a:cxn ang="0">
                    <a:pos x="258" y="182"/>
                  </a:cxn>
                  <a:cxn ang="0">
                    <a:pos x="270" y="157"/>
                  </a:cxn>
                  <a:cxn ang="0">
                    <a:pos x="275" y="131"/>
                  </a:cxn>
                </a:cxnLst>
                <a:rect l="0" t="0" r="r" b="b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99" name="Freeform 699"/>
              <p:cNvSpPr/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/>
                <a:ahLst/>
                <a:cxnLst>
                  <a:cxn ang="0">
                    <a:pos x="270" y="96"/>
                  </a:cxn>
                  <a:cxn ang="0">
                    <a:pos x="260" y="64"/>
                  </a:cxn>
                  <a:cxn ang="0">
                    <a:pos x="245" y="34"/>
                  </a:cxn>
                  <a:cxn ang="0">
                    <a:pos x="220" y="9"/>
                  </a:cxn>
                  <a:cxn ang="0">
                    <a:pos x="205" y="2"/>
                  </a:cxn>
                  <a:cxn ang="0">
                    <a:pos x="218" y="13"/>
                  </a:cxn>
                  <a:cxn ang="0">
                    <a:pos x="241" y="36"/>
                  </a:cxn>
                  <a:cxn ang="0">
                    <a:pos x="256" y="66"/>
                  </a:cxn>
                  <a:cxn ang="0">
                    <a:pos x="266" y="98"/>
                  </a:cxn>
                  <a:cxn ang="0">
                    <a:pos x="266" y="129"/>
                  </a:cxn>
                  <a:cxn ang="0">
                    <a:pos x="260" y="153"/>
                  </a:cxn>
                  <a:cxn ang="0">
                    <a:pos x="251" y="178"/>
                  </a:cxn>
                  <a:cxn ang="0">
                    <a:pos x="237" y="199"/>
                  </a:cxn>
                  <a:cxn ang="0">
                    <a:pos x="218" y="216"/>
                  </a:cxn>
                  <a:cxn ang="0">
                    <a:pos x="197" y="231"/>
                  </a:cxn>
                  <a:cxn ang="0">
                    <a:pos x="175" y="241"/>
                  </a:cxn>
                  <a:cxn ang="0">
                    <a:pos x="148" y="246"/>
                  </a:cxn>
                  <a:cxn ang="0">
                    <a:pos x="122" y="246"/>
                  </a:cxn>
                  <a:cxn ang="0">
                    <a:pos x="97" y="241"/>
                  </a:cxn>
                  <a:cxn ang="0">
                    <a:pos x="72" y="231"/>
                  </a:cxn>
                  <a:cxn ang="0">
                    <a:pos x="51" y="216"/>
                  </a:cxn>
                  <a:cxn ang="0">
                    <a:pos x="34" y="199"/>
                  </a:cxn>
                  <a:cxn ang="0">
                    <a:pos x="21" y="178"/>
                  </a:cxn>
                  <a:cxn ang="0">
                    <a:pos x="10" y="153"/>
                  </a:cxn>
                  <a:cxn ang="0">
                    <a:pos x="6" y="129"/>
                  </a:cxn>
                  <a:cxn ang="0">
                    <a:pos x="6" y="98"/>
                  </a:cxn>
                  <a:cxn ang="0">
                    <a:pos x="8" y="83"/>
                  </a:cxn>
                  <a:cxn ang="0">
                    <a:pos x="6" y="83"/>
                  </a:cxn>
                  <a:cxn ang="0">
                    <a:pos x="0" y="98"/>
                  </a:cxn>
                  <a:cxn ang="0">
                    <a:pos x="0" y="129"/>
                  </a:cxn>
                  <a:cxn ang="0">
                    <a:pos x="6" y="155"/>
                  </a:cxn>
                  <a:cxn ang="0">
                    <a:pos x="17" y="180"/>
                  </a:cxn>
                  <a:cxn ang="0">
                    <a:pos x="31" y="201"/>
                  </a:cxn>
                  <a:cxn ang="0">
                    <a:pos x="50" y="220"/>
                  </a:cxn>
                  <a:cxn ang="0">
                    <a:pos x="70" y="235"/>
                  </a:cxn>
                  <a:cxn ang="0">
                    <a:pos x="95" y="244"/>
                  </a:cxn>
                  <a:cxn ang="0">
                    <a:pos x="122" y="250"/>
                  </a:cxn>
                  <a:cxn ang="0">
                    <a:pos x="150" y="250"/>
                  </a:cxn>
                  <a:cxn ang="0">
                    <a:pos x="177" y="244"/>
                  </a:cxn>
                  <a:cxn ang="0">
                    <a:pos x="199" y="235"/>
                  </a:cxn>
                  <a:cxn ang="0">
                    <a:pos x="222" y="220"/>
                  </a:cxn>
                  <a:cxn ang="0">
                    <a:pos x="239" y="201"/>
                  </a:cxn>
                  <a:cxn ang="0">
                    <a:pos x="254" y="180"/>
                  </a:cxn>
                  <a:cxn ang="0">
                    <a:pos x="266" y="155"/>
                  </a:cxn>
                  <a:cxn ang="0">
                    <a:pos x="270" y="129"/>
                  </a:cxn>
                </a:cxnLst>
                <a:rect l="0" t="0" r="r" b="b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00" name="Freeform 700"/>
              <p:cNvSpPr/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/>
                <a:ahLst/>
                <a:cxnLst>
                  <a:cxn ang="0">
                    <a:pos x="266" y="96"/>
                  </a:cxn>
                  <a:cxn ang="0">
                    <a:pos x="256" y="62"/>
                  </a:cxn>
                  <a:cxn ang="0">
                    <a:pos x="241" y="34"/>
                  </a:cxn>
                  <a:cxn ang="0">
                    <a:pos x="216" y="9"/>
                  </a:cxn>
                  <a:cxn ang="0">
                    <a:pos x="203" y="1"/>
                  </a:cxn>
                  <a:cxn ang="0">
                    <a:pos x="201" y="3"/>
                  </a:cxn>
                  <a:cxn ang="0">
                    <a:pos x="214" y="13"/>
                  </a:cxn>
                  <a:cxn ang="0">
                    <a:pos x="235" y="36"/>
                  </a:cxn>
                  <a:cxn ang="0">
                    <a:pos x="252" y="64"/>
                  </a:cxn>
                  <a:cxn ang="0">
                    <a:pos x="262" y="96"/>
                  </a:cxn>
                  <a:cxn ang="0">
                    <a:pos x="262" y="127"/>
                  </a:cxn>
                  <a:cxn ang="0">
                    <a:pos x="256" y="151"/>
                  </a:cxn>
                  <a:cxn ang="0">
                    <a:pos x="247" y="174"/>
                  </a:cxn>
                  <a:cxn ang="0">
                    <a:pos x="233" y="195"/>
                  </a:cxn>
                  <a:cxn ang="0">
                    <a:pos x="214" y="212"/>
                  </a:cxn>
                  <a:cxn ang="0">
                    <a:pos x="195" y="225"/>
                  </a:cxn>
                  <a:cxn ang="0">
                    <a:pos x="173" y="237"/>
                  </a:cxn>
                  <a:cxn ang="0">
                    <a:pos x="146" y="240"/>
                  </a:cxn>
                  <a:cxn ang="0">
                    <a:pos x="120" y="240"/>
                  </a:cxn>
                  <a:cxn ang="0">
                    <a:pos x="95" y="237"/>
                  </a:cxn>
                  <a:cxn ang="0">
                    <a:pos x="72" y="225"/>
                  </a:cxn>
                  <a:cxn ang="0">
                    <a:pos x="51" y="212"/>
                  </a:cxn>
                  <a:cxn ang="0">
                    <a:pos x="34" y="195"/>
                  </a:cxn>
                  <a:cxn ang="0">
                    <a:pos x="21" y="174"/>
                  </a:cxn>
                  <a:cxn ang="0">
                    <a:pos x="11" y="151"/>
                  </a:cxn>
                  <a:cxn ang="0">
                    <a:pos x="6" y="127"/>
                  </a:cxn>
                  <a:cxn ang="0">
                    <a:pos x="6" y="96"/>
                  </a:cxn>
                  <a:cxn ang="0">
                    <a:pos x="8" y="81"/>
                  </a:cxn>
                  <a:cxn ang="0">
                    <a:pos x="2" y="96"/>
                  </a:cxn>
                  <a:cxn ang="0">
                    <a:pos x="2" y="127"/>
                  </a:cxn>
                  <a:cxn ang="0">
                    <a:pos x="6" y="153"/>
                  </a:cxn>
                  <a:cxn ang="0">
                    <a:pos x="17" y="176"/>
                  </a:cxn>
                  <a:cxn ang="0">
                    <a:pos x="30" y="199"/>
                  </a:cxn>
                  <a:cxn ang="0">
                    <a:pos x="49" y="216"/>
                  </a:cxn>
                  <a:cxn ang="0">
                    <a:pos x="70" y="231"/>
                  </a:cxn>
                  <a:cxn ang="0">
                    <a:pos x="93" y="240"/>
                  </a:cxn>
                  <a:cxn ang="0">
                    <a:pos x="120" y="246"/>
                  </a:cxn>
                  <a:cxn ang="0">
                    <a:pos x="148" y="246"/>
                  </a:cxn>
                  <a:cxn ang="0">
                    <a:pos x="173" y="240"/>
                  </a:cxn>
                  <a:cxn ang="0">
                    <a:pos x="197" y="231"/>
                  </a:cxn>
                  <a:cxn ang="0">
                    <a:pos x="218" y="216"/>
                  </a:cxn>
                  <a:cxn ang="0">
                    <a:pos x="237" y="199"/>
                  </a:cxn>
                  <a:cxn ang="0">
                    <a:pos x="251" y="176"/>
                  </a:cxn>
                  <a:cxn ang="0">
                    <a:pos x="260" y="153"/>
                  </a:cxn>
                  <a:cxn ang="0">
                    <a:pos x="266" y="127"/>
                  </a:cxn>
                </a:cxnLst>
                <a:rect l="0" t="0" r="r" b="b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01" name="Freeform 701"/>
              <p:cNvSpPr/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/>
                <a:ahLst/>
                <a:cxnLst>
                  <a:cxn ang="0">
                    <a:pos x="262" y="95"/>
                  </a:cxn>
                  <a:cxn ang="0">
                    <a:pos x="252" y="63"/>
                  </a:cxn>
                  <a:cxn ang="0">
                    <a:pos x="237" y="33"/>
                  </a:cxn>
                  <a:cxn ang="0">
                    <a:pos x="214" y="10"/>
                  </a:cxn>
                  <a:cxn ang="0">
                    <a:pos x="199" y="0"/>
                  </a:cxn>
                  <a:cxn ang="0">
                    <a:pos x="197" y="2"/>
                  </a:cxn>
                  <a:cxn ang="0">
                    <a:pos x="211" y="14"/>
                  </a:cxn>
                  <a:cxn ang="0">
                    <a:pos x="231" y="37"/>
                  </a:cxn>
                  <a:cxn ang="0">
                    <a:pos x="249" y="63"/>
                  </a:cxn>
                  <a:cxn ang="0">
                    <a:pos x="256" y="95"/>
                  </a:cxn>
                  <a:cxn ang="0">
                    <a:pos x="258" y="126"/>
                  </a:cxn>
                  <a:cxn ang="0">
                    <a:pos x="252" y="150"/>
                  </a:cxn>
                  <a:cxn ang="0">
                    <a:pos x="243" y="173"/>
                  </a:cxn>
                  <a:cxn ang="0">
                    <a:pos x="230" y="192"/>
                  </a:cxn>
                  <a:cxn ang="0">
                    <a:pos x="212" y="209"/>
                  </a:cxn>
                  <a:cxn ang="0">
                    <a:pos x="192" y="222"/>
                  </a:cxn>
                  <a:cxn ang="0">
                    <a:pos x="169" y="232"/>
                  </a:cxn>
                  <a:cxn ang="0">
                    <a:pos x="144" y="238"/>
                  </a:cxn>
                  <a:cxn ang="0">
                    <a:pos x="120" y="238"/>
                  </a:cxn>
                  <a:cxn ang="0">
                    <a:pos x="95" y="232"/>
                  </a:cxn>
                  <a:cxn ang="0">
                    <a:pos x="72" y="222"/>
                  </a:cxn>
                  <a:cxn ang="0">
                    <a:pos x="51" y="209"/>
                  </a:cxn>
                  <a:cxn ang="0">
                    <a:pos x="34" y="192"/>
                  </a:cxn>
                  <a:cxn ang="0">
                    <a:pos x="21" y="173"/>
                  </a:cxn>
                  <a:cxn ang="0">
                    <a:pos x="11" y="150"/>
                  </a:cxn>
                  <a:cxn ang="0">
                    <a:pos x="6" y="126"/>
                  </a:cxn>
                  <a:cxn ang="0">
                    <a:pos x="6" y="95"/>
                  </a:cxn>
                  <a:cxn ang="0">
                    <a:pos x="8" y="80"/>
                  </a:cxn>
                  <a:cxn ang="0">
                    <a:pos x="2" y="95"/>
                  </a:cxn>
                  <a:cxn ang="0">
                    <a:pos x="2" y="126"/>
                  </a:cxn>
                  <a:cxn ang="0">
                    <a:pos x="6" y="150"/>
                  </a:cxn>
                  <a:cxn ang="0">
                    <a:pos x="17" y="175"/>
                  </a:cxn>
                  <a:cxn ang="0">
                    <a:pos x="30" y="196"/>
                  </a:cxn>
                  <a:cxn ang="0">
                    <a:pos x="47" y="213"/>
                  </a:cxn>
                  <a:cxn ang="0">
                    <a:pos x="68" y="228"/>
                  </a:cxn>
                  <a:cxn ang="0">
                    <a:pos x="93" y="238"/>
                  </a:cxn>
                  <a:cxn ang="0">
                    <a:pos x="118" y="243"/>
                  </a:cxn>
                  <a:cxn ang="0">
                    <a:pos x="144" y="243"/>
                  </a:cxn>
                  <a:cxn ang="0">
                    <a:pos x="171" y="238"/>
                  </a:cxn>
                  <a:cxn ang="0">
                    <a:pos x="193" y="228"/>
                  </a:cxn>
                  <a:cxn ang="0">
                    <a:pos x="214" y="213"/>
                  </a:cxn>
                  <a:cxn ang="0">
                    <a:pos x="233" y="196"/>
                  </a:cxn>
                  <a:cxn ang="0">
                    <a:pos x="247" y="175"/>
                  </a:cxn>
                  <a:cxn ang="0">
                    <a:pos x="256" y="150"/>
                  </a:cxn>
                  <a:cxn ang="0">
                    <a:pos x="262" y="126"/>
                  </a:cxn>
                </a:cxnLst>
                <a:rect l="0" t="0" r="r" b="b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02" name="Freeform 702"/>
              <p:cNvSpPr/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/>
                <a:ahLst/>
                <a:cxnLst>
                  <a:cxn ang="0">
                    <a:pos x="256" y="93"/>
                  </a:cxn>
                  <a:cxn ang="0">
                    <a:pos x="246" y="61"/>
                  </a:cxn>
                  <a:cxn ang="0">
                    <a:pos x="229" y="33"/>
                  </a:cxn>
                  <a:cxn ang="0">
                    <a:pos x="208" y="10"/>
                  </a:cxn>
                  <a:cxn ang="0">
                    <a:pos x="193" y="2"/>
                  </a:cxn>
                  <a:cxn ang="0">
                    <a:pos x="205" y="12"/>
                  </a:cxn>
                  <a:cxn ang="0">
                    <a:pos x="226" y="35"/>
                  </a:cxn>
                  <a:cxn ang="0">
                    <a:pos x="243" y="63"/>
                  </a:cxn>
                  <a:cxn ang="0">
                    <a:pos x="250" y="93"/>
                  </a:cxn>
                  <a:cxn ang="0">
                    <a:pos x="250" y="124"/>
                  </a:cxn>
                  <a:cxn ang="0">
                    <a:pos x="246" y="146"/>
                  </a:cxn>
                  <a:cxn ang="0">
                    <a:pos x="237" y="169"/>
                  </a:cxn>
                  <a:cxn ang="0">
                    <a:pos x="224" y="188"/>
                  </a:cxn>
                  <a:cxn ang="0">
                    <a:pos x="207" y="205"/>
                  </a:cxn>
                  <a:cxn ang="0">
                    <a:pos x="188" y="218"/>
                  </a:cxn>
                  <a:cxn ang="0">
                    <a:pos x="165" y="228"/>
                  </a:cxn>
                  <a:cxn ang="0">
                    <a:pos x="140" y="234"/>
                  </a:cxn>
                  <a:cxn ang="0">
                    <a:pos x="116" y="234"/>
                  </a:cxn>
                  <a:cxn ang="0">
                    <a:pos x="91" y="228"/>
                  </a:cxn>
                  <a:cxn ang="0">
                    <a:pos x="68" y="218"/>
                  </a:cxn>
                  <a:cxn ang="0">
                    <a:pos x="49" y="205"/>
                  </a:cxn>
                  <a:cxn ang="0">
                    <a:pos x="32" y="188"/>
                  </a:cxn>
                  <a:cxn ang="0">
                    <a:pos x="19" y="169"/>
                  </a:cxn>
                  <a:cxn ang="0">
                    <a:pos x="9" y="146"/>
                  </a:cxn>
                  <a:cxn ang="0">
                    <a:pos x="4" y="124"/>
                  </a:cxn>
                  <a:cxn ang="0">
                    <a:pos x="5" y="93"/>
                  </a:cxn>
                  <a:cxn ang="0">
                    <a:pos x="5" y="78"/>
                  </a:cxn>
                  <a:cxn ang="0">
                    <a:pos x="0" y="93"/>
                  </a:cxn>
                  <a:cxn ang="0">
                    <a:pos x="0" y="124"/>
                  </a:cxn>
                  <a:cxn ang="0">
                    <a:pos x="5" y="148"/>
                  </a:cxn>
                  <a:cxn ang="0">
                    <a:pos x="15" y="171"/>
                  </a:cxn>
                  <a:cxn ang="0">
                    <a:pos x="28" y="192"/>
                  </a:cxn>
                  <a:cxn ang="0">
                    <a:pos x="45" y="209"/>
                  </a:cxn>
                  <a:cxn ang="0">
                    <a:pos x="66" y="222"/>
                  </a:cxn>
                  <a:cxn ang="0">
                    <a:pos x="89" y="234"/>
                  </a:cxn>
                  <a:cxn ang="0">
                    <a:pos x="114" y="237"/>
                  </a:cxn>
                  <a:cxn ang="0">
                    <a:pos x="140" y="237"/>
                  </a:cxn>
                  <a:cxn ang="0">
                    <a:pos x="167" y="234"/>
                  </a:cxn>
                  <a:cxn ang="0">
                    <a:pos x="189" y="222"/>
                  </a:cxn>
                  <a:cxn ang="0">
                    <a:pos x="208" y="209"/>
                  </a:cxn>
                  <a:cxn ang="0">
                    <a:pos x="227" y="192"/>
                  </a:cxn>
                  <a:cxn ang="0">
                    <a:pos x="241" y="171"/>
                  </a:cxn>
                  <a:cxn ang="0">
                    <a:pos x="250" y="148"/>
                  </a:cxn>
                  <a:cxn ang="0">
                    <a:pos x="256" y="124"/>
                  </a:cxn>
                </a:cxnLst>
                <a:rect l="0" t="0" r="r" b="b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03" name="Freeform 703"/>
              <p:cNvSpPr/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/>
                <a:ahLst/>
                <a:cxnLst>
                  <a:cxn ang="0">
                    <a:pos x="250" y="91"/>
                  </a:cxn>
                  <a:cxn ang="0">
                    <a:pos x="243" y="59"/>
                  </a:cxn>
                  <a:cxn ang="0">
                    <a:pos x="225" y="33"/>
                  </a:cxn>
                  <a:cxn ang="0">
                    <a:pos x="205" y="10"/>
                  </a:cxn>
                  <a:cxn ang="0">
                    <a:pos x="189" y="2"/>
                  </a:cxn>
                  <a:cxn ang="0">
                    <a:pos x="201" y="12"/>
                  </a:cxn>
                  <a:cxn ang="0">
                    <a:pos x="222" y="34"/>
                  </a:cxn>
                  <a:cxn ang="0">
                    <a:pos x="239" y="61"/>
                  </a:cxn>
                  <a:cxn ang="0">
                    <a:pos x="246" y="91"/>
                  </a:cxn>
                  <a:cxn ang="0">
                    <a:pos x="246" y="120"/>
                  </a:cxn>
                  <a:cxn ang="0">
                    <a:pos x="243" y="144"/>
                  </a:cxn>
                  <a:cxn ang="0">
                    <a:pos x="233" y="165"/>
                  </a:cxn>
                  <a:cxn ang="0">
                    <a:pos x="220" y="186"/>
                  </a:cxn>
                  <a:cxn ang="0">
                    <a:pos x="203" y="201"/>
                  </a:cxn>
                  <a:cxn ang="0">
                    <a:pos x="184" y="215"/>
                  </a:cxn>
                  <a:cxn ang="0">
                    <a:pos x="161" y="224"/>
                  </a:cxn>
                  <a:cxn ang="0">
                    <a:pos x="138" y="230"/>
                  </a:cxn>
                  <a:cxn ang="0">
                    <a:pos x="114" y="230"/>
                  </a:cxn>
                  <a:cxn ang="0">
                    <a:pos x="89" y="224"/>
                  </a:cxn>
                  <a:cxn ang="0">
                    <a:pos x="68" y="215"/>
                  </a:cxn>
                  <a:cxn ang="0">
                    <a:pos x="49" y="201"/>
                  </a:cxn>
                  <a:cxn ang="0">
                    <a:pos x="32" y="186"/>
                  </a:cxn>
                  <a:cxn ang="0">
                    <a:pos x="19" y="165"/>
                  </a:cxn>
                  <a:cxn ang="0">
                    <a:pos x="9" y="144"/>
                  </a:cxn>
                  <a:cxn ang="0">
                    <a:pos x="5" y="120"/>
                  </a:cxn>
                  <a:cxn ang="0">
                    <a:pos x="5" y="91"/>
                  </a:cxn>
                  <a:cxn ang="0">
                    <a:pos x="5" y="74"/>
                  </a:cxn>
                  <a:cxn ang="0">
                    <a:pos x="0" y="91"/>
                  </a:cxn>
                  <a:cxn ang="0">
                    <a:pos x="0" y="122"/>
                  </a:cxn>
                  <a:cxn ang="0">
                    <a:pos x="5" y="146"/>
                  </a:cxn>
                  <a:cxn ang="0">
                    <a:pos x="15" y="169"/>
                  </a:cxn>
                  <a:cxn ang="0">
                    <a:pos x="28" y="188"/>
                  </a:cxn>
                  <a:cxn ang="0">
                    <a:pos x="45" y="205"/>
                  </a:cxn>
                  <a:cxn ang="0">
                    <a:pos x="66" y="218"/>
                  </a:cxn>
                  <a:cxn ang="0">
                    <a:pos x="89" y="228"/>
                  </a:cxn>
                  <a:cxn ang="0">
                    <a:pos x="114" y="234"/>
                  </a:cxn>
                  <a:cxn ang="0">
                    <a:pos x="138" y="234"/>
                  </a:cxn>
                  <a:cxn ang="0">
                    <a:pos x="163" y="228"/>
                  </a:cxn>
                  <a:cxn ang="0">
                    <a:pos x="186" y="218"/>
                  </a:cxn>
                  <a:cxn ang="0">
                    <a:pos x="206" y="205"/>
                  </a:cxn>
                  <a:cxn ang="0">
                    <a:pos x="224" y="188"/>
                  </a:cxn>
                  <a:cxn ang="0">
                    <a:pos x="237" y="169"/>
                  </a:cxn>
                  <a:cxn ang="0">
                    <a:pos x="246" y="146"/>
                  </a:cxn>
                  <a:cxn ang="0">
                    <a:pos x="252" y="122"/>
                  </a:cxn>
                </a:cxnLst>
                <a:rect l="0" t="0" r="r" b="b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04" name="Freeform 704"/>
              <p:cNvSpPr/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/>
                <a:ahLst/>
                <a:cxnLst>
                  <a:cxn ang="0">
                    <a:pos x="246" y="89"/>
                  </a:cxn>
                  <a:cxn ang="0">
                    <a:pos x="239" y="59"/>
                  </a:cxn>
                  <a:cxn ang="0">
                    <a:pos x="222" y="31"/>
                  </a:cxn>
                  <a:cxn ang="0">
                    <a:pos x="201" y="8"/>
                  </a:cxn>
                  <a:cxn ang="0">
                    <a:pos x="185" y="2"/>
                  </a:cxn>
                  <a:cxn ang="0">
                    <a:pos x="197" y="12"/>
                  </a:cxn>
                  <a:cxn ang="0">
                    <a:pos x="218" y="32"/>
                  </a:cxn>
                  <a:cxn ang="0">
                    <a:pos x="233" y="59"/>
                  </a:cxn>
                  <a:cxn ang="0">
                    <a:pos x="242" y="89"/>
                  </a:cxn>
                  <a:cxn ang="0">
                    <a:pos x="242" y="118"/>
                  </a:cxn>
                  <a:cxn ang="0">
                    <a:pos x="237" y="142"/>
                  </a:cxn>
                  <a:cxn ang="0">
                    <a:pos x="229" y="163"/>
                  </a:cxn>
                  <a:cxn ang="0">
                    <a:pos x="216" y="182"/>
                  </a:cxn>
                  <a:cxn ang="0">
                    <a:pos x="199" y="197"/>
                  </a:cxn>
                  <a:cxn ang="0">
                    <a:pos x="180" y="211"/>
                  </a:cxn>
                  <a:cxn ang="0">
                    <a:pos x="159" y="220"/>
                  </a:cxn>
                  <a:cxn ang="0">
                    <a:pos x="136" y="226"/>
                  </a:cxn>
                  <a:cxn ang="0">
                    <a:pos x="112" y="226"/>
                  </a:cxn>
                  <a:cxn ang="0">
                    <a:pos x="89" y="220"/>
                  </a:cxn>
                  <a:cxn ang="0">
                    <a:pos x="66" y="211"/>
                  </a:cxn>
                  <a:cxn ang="0">
                    <a:pos x="47" y="197"/>
                  </a:cxn>
                  <a:cxn ang="0">
                    <a:pos x="32" y="182"/>
                  </a:cxn>
                  <a:cxn ang="0">
                    <a:pos x="19" y="163"/>
                  </a:cxn>
                  <a:cxn ang="0">
                    <a:pos x="9" y="142"/>
                  </a:cxn>
                  <a:cxn ang="0">
                    <a:pos x="5" y="118"/>
                  </a:cxn>
                  <a:cxn ang="0">
                    <a:pos x="5" y="89"/>
                  </a:cxn>
                  <a:cxn ang="0">
                    <a:pos x="7" y="72"/>
                  </a:cxn>
                  <a:cxn ang="0">
                    <a:pos x="1" y="89"/>
                  </a:cxn>
                  <a:cxn ang="0">
                    <a:pos x="0" y="120"/>
                  </a:cxn>
                  <a:cxn ang="0">
                    <a:pos x="5" y="142"/>
                  </a:cxn>
                  <a:cxn ang="0">
                    <a:pos x="15" y="165"/>
                  </a:cxn>
                  <a:cxn ang="0">
                    <a:pos x="28" y="184"/>
                  </a:cxn>
                  <a:cxn ang="0">
                    <a:pos x="45" y="201"/>
                  </a:cxn>
                  <a:cxn ang="0">
                    <a:pos x="64" y="214"/>
                  </a:cxn>
                  <a:cxn ang="0">
                    <a:pos x="87" y="224"/>
                  </a:cxn>
                  <a:cxn ang="0">
                    <a:pos x="112" y="230"/>
                  </a:cxn>
                  <a:cxn ang="0">
                    <a:pos x="136" y="230"/>
                  </a:cxn>
                  <a:cxn ang="0">
                    <a:pos x="161" y="224"/>
                  </a:cxn>
                  <a:cxn ang="0">
                    <a:pos x="184" y="214"/>
                  </a:cxn>
                  <a:cxn ang="0">
                    <a:pos x="203" y="201"/>
                  </a:cxn>
                  <a:cxn ang="0">
                    <a:pos x="220" y="184"/>
                  </a:cxn>
                  <a:cxn ang="0">
                    <a:pos x="233" y="165"/>
                  </a:cxn>
                  <a:cxn ang="0">
                    <a:pos x="242" y="142"/>
                  </a:cxn>
                  <a:cxn ang="0">
                    <a:pos x="246" y="120"/>
                  </a:cxn>
                </a:cxnLst>
                <a:rect l="0" t="0" r="r" b="b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05" name="Freeform 705"/>
              <p:cNvSpPr/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/>
                <a:ahLst/>
                <a:cxnLst>
                  <a:cxn ang="0">
                    <a:pos x="243" y="87"/>
                  </a:cxn>
                  <a:cxn ang="0">
                    <a:pos x="236" y="57"/>
                  </a:cxn>
                  <a:cxn ang="0">
                    <a:pos x="219" y="30"/>
                  </a:cxn>
                  <a:cxn ang="0">
                    <a:pos x="198" y="8"/>
                  </a:cxn>
                  <a:cxn ang="0">
                    <a:pos x="183" y="0"/>
                  </a:cxn>
                  <a:cxn ang="0">
                    <a:pos x="194" y="11"/>
                  </a:cxn>
                  <a:cxn ang="0">
                    <a:pos x="215" y="32"/>
                  </a:cxn>
                  <a:cxn ang="0">
                    <a:pos x="230" y="59"/>
                  </a:cxn>
                  <a:cxn ang="0">
                    <a:pos x="240" y="87"/>
                  </a:cxn>
                  <a:cxn ang="0">
                    <a:pos x="240" y="116"/>
                  </a:cxn>
                  <a:cxn ang="0">
                    <a:pos x="234" y="138"/>
                  </a:cxn>
                  <a:cxn ang="0">
                    <a:pos x="226" y="159"/>
                  </a:cxn>
                  <a:cxn ang="0">
                    <a:pos x="213" y="178"/>
                  </a:cxn>
                  <a:cxn ang="0">
                    <a:pos x="198" y="195"/>
                  </a:cxn>
                  <a:cxn ang="0">
                    <a:pos x="179" y="207"/>
                  </a:cxn>
                  <a:cxn ang="0">
                    <a:pos x="158" y="216"/>
                  </a:cxn>
                  <a:cxn ang="0">
                    <a:pos x="135" y="220"/>
                  </a:cxn>
                  <a:cxn ang="0">
                    <a:pos x="111" y="220"/>
                  </a:cxn>
                  <a:cxn ang="0">
                    <a:pos x="88" y="216"/>
                  </a:cxn>
                  <a:cxn ang="0">
                    <a:pos x="67" y="207"/>
                  </a:cxn>
                  <a:cxn ang="0">
                    <a:pos x="48" y="195"/>
                  </a:cxn>
                  <a:cxn ang="0">
                    <a:pos x="33" y="178"/>
                  </a:cxn>
                  <a:cxn ang="0">
                    <a:pos x="19" y="159"/>
                  </a:cxn>
                  <a:cxn ang="0">
                    <a:pos x="10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2"/>
                  </a:cxn>
                  <a:cxn ang="0">
                    <a:pos x="46" y="197"/>
                  </a:cxn>
                  <a:cxn ang="0">
                    <a:pos x="65" y="211"/>
                  </a:cxn>
                  <a:cxn ang="0">
                    <a:pos x="86" y="220"/>
                  </a:cxn>
                  <a:cxn ang="0">
                    <a:pos x="111" y="226"/>
                  </a:cxn>
                  <a:cxn ang="0">
                    <a:pos x="135" y="226"/>
                  </a:cxn>
                  <a:cxn ang="0">
                    <a:pos x="158" y="220"/>
                  </a:cxn>
                  <a:cxn ang="0">
                    <a:pos x="181" y="211"/>
                  </a:cxn>
                  <a:cxn ang="0">
                    <a:pos x="200" y="197"/>
                  </a:cxn>
                  <a:cxn ang="0">
                    <a:pos x="217" y="182"/>
                  </a:cxn>
                  <a:cxn ang="0">
                    <a:pos x="230" y="161"/>
                  </a:cxn>
                  <a:cxn ang="0">
                    <a:pos x="240" y="140"/>
                  </a:cxn>
                  <a:cxn ang="0">
                    <a:pos x="243" y="116"/>
                  </a:cxn>
                </a:cxnLst>
                <a:rect l="0" t="0" r="r" b="b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06" name="Freeform 706"/>
              <p:cNvSpPr/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/>
                <a:ahLst/>
                <a:cxnLst>
                  <a:cxn ang="0">
                    <a:pos x="239" y="87"/>
                  </a:cxn>
                  <a:cxn ang="0">
                    <a:pos x="230" y="57"/>
                  </a:cxn>
                  <a:cxn ang="0">
                    <a:pos x="215" y="30"/>
                  </a:cxn>
                  <a:cxn ang="0">
                    <a:pos x="194" y="10"/>
                  </a:cxn>
                  <a:cxn ang="0">
                    <a:pos x="179" y="2"/>
                  </a:cxn>
                  <a:cxn ang="0">
                    <a:pos x="190" y="11"/>
                  </a:cxn>
                  <a:cxn ang="0">
                    <a:pos x="211" y="32"/>
                  </a:cxn>
                  <a:cxn ang="0">
                    <a:pos x="226" y="59"/>
                  </a:cxn>
                  <a:cxn ang="0">
                    <a:pos x="234" y="89"/>
                  </a:cxn>
                  <a:cxn ang="0">
                    <a:pos x="236" y="116"/>
                  </a:cxn>
                  <a:cxn ang="0">
                    <a:pos x="230" y="138"/>
                  </a:cxn>
                  <a:cxn ang="0">
                    <a:pos x="222" y="159"/>
                  </a:cxn>
                  <a:cxn ang="0">
                    <a:pos x="209" y="176"/>
                  </a:cxn>
                  <a:cxn ang="0">
                    <a:pos x="194" y="193"/>
                  </a:cxn>
                  <a:cxn ang="0">
                    <a:pos x="175" y="205"/>
                  </a:cxn>
                  <a:cxn ang="0">
                    <a:pos x="154" y="214"/>
                  </a:cxn>
                  <a:cxn ang="0">
                    <a:pos x="133" y="218"/>
                  </a:cxn>
                  <a:cxn ang="0">
                    <a:pos x="109" y="218"/>
                  </a:cxn>
                  <a:cxn ang="0">
                    <a:pos x="86" y="214"/>
                  </a:cxn>
                  <a:cxn ang="0">
                    <a:pos x="67" y="205"/>
                  </a:cxn>
                  <a:cxn ang="0">
                    <a:pos x="48" y="193"/>
                  </a:cxn>
                  <a:cxn ang="0">
                    <a:pos x="33" y="176"/>
                  </a:cxn>
                  <a:cxn ang="0">
                    <a:pos x="19" y="159"/>
                  </a:cxn>
                  <a:cxn ang="0">
                    <a:pos x="12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0"/>
                  </a:cxn>
                  <a:cxn ang="0">
                    <a:pos x="44" y="195"/>
                  </a:cxn>
                  <a:cxn ang="0">
                    <a:pos x="63" y="209"/>
                  </a:cxn>
                  <a:cxn ang="0">
                    <a:pos x="86" y="218"/>
                  </a:cxn>
                  <a:cxn ang="0">
                    <a:pos x="109" y="224"/>
                  </a:cxn>
                  <a:cxn ang="0">
                    <a:pos x="133" y="224"/>
                  </a:cxn>
                  <a:cxn ang="0">
                    <a:pos x="156" y="218"/>
                  </a:cxn>
                  <a:cxn ang="0">
                    <a:pos x="177" y="209"/>
                  </a:cxn>
                  <a:cxn ang="0">
                    <a:pos x="196" y="195"/>
                  </a:cxn>
                  <a:cxn ang="0">
                    <a:pos x="213" y="180"/>
                  </a:cxn>
                  <a:cxn ang="0">
                    <a:pos x="226" y="161"/>
                  </a:cxn>
                  <a:cxn ang="0">
                    <a:pos x="234" y="140"/>
                  </a:cxn>
                  <a:cxn ang="0">
                    <a:pos x="239" y="116"/>
                  </a:cxn>
                </a:cxnLst>
                <a:rect l="0" t="0" r="r" b="b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07" name="Freeform 707"/>
              <p:cNvSpPr/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/>
                <a:ahLst/>
                <a:cxnLst>
                  <a:cxn ang="0">
                    <a:pos x="234" y="85"/>
                  </a:cxn>
                  <a:cxn ang="0">
                    <a:pos x="224" y="57"/>
                  </a:cxn>
                  <a:cxn ang="0">
                    <a:pos x="209" y="30"/>
                  </a:cxn>
                  <a:cxn ang="0">
                    <a:pos x="188" y="9"/>
                  </a:cxn>
                  <a:cxn ang="0">
                    <a:pos x="173" y="2"/>
                  </a:cxn>
                  <a:cxn ang="0">
                    <a:pos x="184" y="11"/>
                  </a:cxn>
                  <a:cxn ang="0">
                    <a:pos x="205" y="32"/>
                  </a:cxn>
                  <a:cxn ang="0">
                    <a:pos x="220" y="57"/>
                  </a:cxn>
                  <a:cxn ang="0">
                    <a:pos x="228" y="87"/>
                  </a:cxn>
                  <a:cxn ang="0">
                    <a:pos x="228" y="114"/>
                  </a:cxn>
                  <a:cxn ang="0">
                    <a:pos x="224" y="135"/>
                  </a:cxn>
                  <a:cxn ang="0">
                    <a:pos x="216" y="155"/>
                  </a:cxn>
                  <a:cxn ang="0">
                    <a:pos x="203" y="174"/>
                  </a:cxn>
                  <a:cxn ang="0">
                    <a:pos x="188" y="190"/>
                  </a:cxn>
                  <a:cxn ang="0">
                    <a:pos x="171" y="201"/>
                  </a:cxn>
                  <a:cxn ang="0">
                    <a:pos x="150" y="210"/>
                  </a:cxn>
                  <a:cxn ang="0">
                    <a:pos x="127" y="214"/>
                  </a:cxn>
                  <a:cxn ang="0">
                    <a:pos x="105" y="214"/>
                  </a:cxn>
                  <a:cxn ang="0">
                    <a:pos x="84" y="210"/>
                  </a:cxn>
                  <a:cxn ang="0">
                    <a:pos x="63" y="201"/>
                  </a:cxn>
                  <a:cxn ang="0">
                    <a:pos x="46" y="190"/>
                  </a:cxn>
                  <a:cxn ang="0">
                    <a:pos x="31" y="174"/>
                  </a:cxn>
                  <a:cxn ang="0">
                    <a:pos x="17" y="155"/>
                  </a:cxn>
                  <a:cxn ang="0">
                    <a:pos x="10" y="135"/>
                  </a:cxn>
                  <a:cxn ang="0">
                    <a:pos x="4" y="114"/>
                  </a:cxn>
                  <a:cxn ang="0">
                    <a:pos x="6" y="85"/>
                  </a:cxn>
                  <a:cxn ang="0">
                    <a:pos x="6" y="68"/>
                  </a:cxn>
                  <a:cxn ang="0">
                    <a:pos x="0" y="85"/>
                  </a:cxn>
                  <a:cxn ang="0">
                    <a:pos x="0" y="114"/>
                  </a:cxn>
                  <a:cxn ang="0">
                    <a:pos x="4" y="136"/>
                  </a:cxn>
                  <a:cxn ang="0">
                    <a:pos x="13" y="157"/>
                  </a:cxn>
                  <a:cxn ang="0">
                    <a:pos x="27" y="176"/>
                  </a:cxn>
                  <a:cxn ang="0">
                    <a:pos x="42" y="193"/>
                  </a:cxn>
                  <a:cxn ang="0">
                    <a:pos x="61" y="205"/>
                  </a:cxn>
                  <a:cxn ang="0">
                    <a:pos x="82" y="214"/>
                  </a:cxn>
                  <a:cxn ang="0">
                    <a:pos x="105" y="218"/>
                  </a:cxn>
                  <a:cxn ang="0">
                    <a:pos x="129" y="218"/>
                  </a:cxn>
                  <a:cxn ang="0">
                    <a:pos x="152" y="214"/>
                  </a:cxn>
                  <a:cxn ang="0">
                    <a:pos x="173" y="205"/>
                  </a:cxn>
                  <a:cxn ang="0">
                    <a:pos x="192" y="193"/>
                  </a:cxn>
                  <a:cxn ang="0">
                    <a:pos x="207" y="176"/>
                  </a:cxn>
                  <a:cxn ang="0">
                    <a:pos x="220" y="157"/>
                  </a:cxn>
                  <a:cxn ang="0">
                    <a:pos x="228" y="136"/>
                  </a:cxn>
                  <a:cxn ang="0">
                    <a:pos x="234" y="114"/>
                  </a:cxn>
                </a:cxnLst>
                <a:rect l="0" t="0" r="r" b="b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08" name="Freeform 708"/>
              <p:cNvSpPr/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/>
                <a:ahLst/>
                <a:cxnLst>
                  <a:cxn ang="0">
                    <a:pos x="228" y="85"/>
                  </a:cxn>
                  <a:cxn ang="0">
                    <a:pos x="220" y="55"/>
                  </a:cxn>
                  <a:cxn ang="0">
                    <a:pos x="205" y="28"/>
                  </a:cxn>
                  <a:cxn ang="0">
                    <a:pos x="184" y="7"/>
                  </a:cxn>
                  <a:cxn ang="0">
                    <a:pos x="169" y="2"/>
                  </a:cxn>
                  <a:cxn ang="0">
                    <a:pos x="180" y="11"/>
                  </a:cxn>
                  <a:cxn ang="0">
                    <a:pos x="201" y="30"/>
                  </a:cxn>
                  <a:cxn ang="0">
                    <a:pos x="216" y="57"/>
                  </a:cxn>
                  <a:cxn ang="0">
                    <a:pos x="224" y="85"/>
                  </a:cxn>
                  <a:cxn ang="0">
                    <a:pos x="224" y="112"/>
                  </a:cxn>
                  <a:cxn ang="0">
                    <a:pos x="220" y="133"/>
                  </a:cxn>
                  <a:cxn ang="0">
                    <a:pos x="211" y="153"/>
                  </a:cxn>
                  <a:cxn ang="0">
                    <a:pos x="199" y="171"/>
                  </a:cxn>
                  <a:cxn ang="0">
                    <a:pos x="184" y="186"/>
                  </a:cxn>
                  <a:cxn ang="0">
                    <a:pos x="167" y="197"/>
                  </a:cxn>
                  <a:cxn ang="0">
                    <a:pos x="148" y="205"/>
                  </a:cxn>
                  <a:cxn ang="0">
                    <a:pos x="125" y="210"/>
                  </a:cxn>
                  <a:cxn ang="0">
                    <a:pos x="103" y="210"/>
                  </a:cxn>
                  <a:cxn ang="0">
                    <a:pos x="82" y="205"/>
                  </a:cxn>
                  <a:cxn ang="0">
                    <a:pos x="63" y="197"/>
                  </a:cxn>
                  <a:cxn ang="0">
                    <a:pos x="44" y="186"/>
                  </a:cxn>
                  <a:cxn ang="0">
                    <a:pos x="30" y="171"/>
                  </a:cxn>
                  <a:cxn ang="0">
                    <a:pos x="17" y="153"/>
                  </a:cxn>
                  <a:cxn ang="0">
                    <a:pos x="10" y="133"/>
                  </a:cxn>
                  <a:cxn ang="0">
                    <a:pos x="6" y="112"/>
                  </a:cxn>
                  <a:cxn ang="0">
                    <a:pos x="6" y="83"/>
                  </a:cxn>
                  <a:cxn ang="0">
                    <a:pos x="8" y="66"/>
                  </a:cxn>
                  <a:cxn ang="0">
                    <a:pos x="0" y="83"/>
                  </a:cxn>
                  <a:cxn ang="0">
                    <a:pos x="0" y="112"/>
                  </a:cxn>
                  <a:cxn ang="0">
                    <a:pos x="6" y="134"/>
                  </a:cxn>
                  <a:cxn ang="0">
                    <a:pos x="13" y="155"/>
                  </a:cxn>
                  <a:cxn ang="0">
                    <a:pos x="27" y="172"/>
                  </a:cxn>
                  <a:cxn ang="0">
                    <a:pos x="42" y="189"/>
                  </a:cxn>
                  <a:cxn ang="0">
                    <a:pos x="61" y="201"/>
                  </a:cxn>
                  <a:cxn ang="0">
                    <a:pos x="80" y="210"/>
                  </a:cxn>
                  <a:cxn ang="0">
                    <a:pos x="103" y="214"/>
                  </a:cxn>
                  <a:cxn ang="0">
                    <a:pos x="127" y="214"/>
                  </a:cxn>
                  <a:cxn ang="0">
                    <a:pos x="148" y="210"/>
                  </a:cxn>
                  <a:cxn ang="0">
                    <a:pos x="169" y="201"/>
                  </a:cxn>
                  <a:cxn ang="0">
                    <a:pos x="188" y="189"/>
                  </a:cxn>
                  <a:cxn ang="0">
                    <a:pos x="203" y="172"/>
                  </a:cxn>
                  <a:cxn ang="0">
                    <a:pos x="216" y="155"/>
                  </a:cxn>
                  <a:cxn ang="0">
                    <a:pos x="224" y="134"/>
                  </a:cxn>
                  <a:cxn ang="0">
                    <a:pos x="230" y="112"/>
                  </a:cxn>
                </a:cxnLst>
                <a:rect l="0" t="0" r="r" b="b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09" name="Freeform 709"/>
              <p:cNvSpPr/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/>
                <a:ahLst/>
                <a:cxnLst>
                  <a:cxn ang="0">
                    <a:pos x="224" y="83"/>
                  </a:cxn>
                  <a:cxn ang="0">
                    <a:pos x="216" y="53"/>
                  </a:cxn>
                  <a:cxn ang="0">
                    <a:pos x="201" y="28"/>
                  </a:cxn>
                  <a:cxn ang="0">
                    <a:pos x="180" y="7"/>
                  </a:cxn>
                  <a:cxn ang="0">
                    <a:pos x="165" y="2"/>
                  </a:cxn>
                  <a:cxn ang="0">
                    <a:pos x="176" y="11"/>
                  </a:cxn>
                  <a:cxn ang="0">
                    <a:pos x="197" y="30"/>
                  </a:cxn>
                  <a:cxn ang="0">
                    <a:pos x="211" y="55"/>
                  </a:cxn>
                  <a:cxn ang="0">
                    <a:pos x="220" y="83"/>
                  </a:cxn>
                  <a:cxn ang="0">
                    <a:pos x="220" y="110"/>
                  </a:cxn>
                  <a:cxn ang="0">
                    <a:pos x="216" y="131"/>
                  </a:cxn>
                  <a:cxn ang="0">
                    <a:pos x="207" y="150"/>
                  </a:cxn>
                  <a:cxn ang="0">
                    <a:pos x="195" y="167"/>
                  </a:cxn>
                  <a:cxn ang="0">
                    <a:pos x="182" y="182"/>
                  </a:cxn>
                  <a:cxn ang="0">
                    <a:pos x="163" y="193"/>
                  </a:cxn>
                  <a:cxn ang="0">
                    <a:pos x="144" y="201"/>
                  </a:cxn>
                  <a:cxn ang="0">
                    <a:pos x="123" y="205"/>
                  </a:cxn>
                  <a:cxn ang="0">
                    <a:pos x="102" y="205"/>
                  </a:cxn>
                  <a:cxn ang="0">
                    <a:pos x="80" y="201"/>
                  </a:cxn>
                  <a:cxn ang="0">
                    <a:pos x="61" y="193"/>
                  </a:cxn>
                  <a:cxn ang="0">
                    <a:pos x="44" y="182"/>
                  </a:cxn>
                  <a:cxn ang="0">
                    <a:pos x="28" y="167"/>
                  </a:cxn>
                  <a:cxn ang="0">
                    <a:pos x="17" y="150"/>
                  </a:cxn>
                  <a:cxn ang="0">
                    <a:pos x="9" y="131"/>
                  </a:cxn>
                  <a:cxn ang="0">
                    <a:pos x="6" y="110"/>
                  </a:cxn>
                  <a:cxn ang="0">
                    <a:pos x="6" y="81"/>
                  </a:cxn>
                  <a:cxn ang="0">
                    <a:pos x="8" y="64"/>
                  </a:cxn>
                  <a:cxn ang="0">
                    <a:pos x="2" y="81"/>
                  </a:cxn>
                  <a:cxn ang="0">
                    <a:pos x="0" y="110"/>
                  </a:cxn>
                  <a:cxn ang="0">
                    <a:pos x="6" y="131"/>
                  </a:cxn>
                  <a:cxn ang="0">
                    <a:pos x="13" y="151"/>
                  </a:cxn>
                  <a:cxn ang="0">
                    <a:pos x="27" y="170"/>
                  </a:cxn>
                  <a:cxn ang="0">
                    <a:pos x="42" y="186"/>
                  </a:cxn>
                  <a:cxn ang="0">
                    <a:pos x="59" y="197"/>
                  </a:cxn>
                  <a:cxn ang="0">
                    <a:pos x="80" y="206"/>
                  </a:cxn>
                  <a:cxn ang="0">
                    <a:pos x="101" y="210"/>
                  </a:cxn>
                  <a:cxn ang="0">
                    <a:pos x="123" y="210"/>
                  </a:cxn>
                  <a:cxn ang="0">
                    <a:pos x="146" y="206"/>
                  </a:cxn>
                  <a:cxn ang="0">
                    <a:pos x="167" y="197"/>
                  </a:cxn>
                  <a:cxn ang="0">
                    <a:pos x="184" y="186"/>
                  </a:cxn>
                  <a:cxn ang="0">
                    <a:pos x="199" y="170"/>
                  </a:cxn>
                  <a:cxn ang="0">
                    <a:pos x="212" y="151"/>
                  </a:cxn>
                  <a:cxn ang="0">
                    <a:pos x="220" y="131"/>
                  </a:cxn>
                  <a:cxn ang="0">
                    <a:pos x="224" y="110"/>
                  </a:cxn>
                </a:cxnLst>
                <a:rect l="0" t="0" r="r" b="b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10" name="Freeform 710"/>
              <p:cNvSpPr/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/>
                <a:ahLst/>
                <a:cxnLst>
                  <a:cxn ang="0">
                    <a:pos x="220" y="81"/>
                  </a:cxn>
                  <a:cxn ang="0">
                    <a:pos x="212" y="53"/>
                  </a:cxn>
                  <a:cxn ang="0">
                    <a:pos x="197" y="26"/>
                  </a:cxn>
                  <a:cxn ang="0">
                    <a:pos x="176" y="7"/>
                  </a:cxn>
                  <a:cxn ang="0">
                    <a:pos x="161" y="2"/>
                  </a:cxn>
                  <a:cxn ang="0">
                    <a:pos x="172" y="9"/>
                  </a:cxn>
                  <a:cxn ang="0">
                    <a:pos x="191" y="30"/>
                  </a:cxn>
                  <a:cxn ang="0">
                    <a:pos x="207" y="53"/>
                  </a:cxn>
                  <a:cxn ang="0">
                    <a:pos x="214" y="81"/>
                  </a:cxn>
                  <a:cxn ang="0">
                    <a:pos x="216" y="108"/>
                  </a:cxn>
                  <a:cxn ang="0">
                    <a:pos x="212" y="127"/>
                  </a:cxn>
                  <a:cxn ang="0">
                    <a:pos x="203" y="146"/>
                  </a:cxn>
                  <a:cxn ang="0">
                    <a:pos x="191" y="163"/>
                  </a:cxn>
                  <a:cxn ang="0">
                    <a:pos x="178" y="178"/>
                  </a:cxn>
                  <a:cxn ang="0">
                    <a:pos x="161" y="189"/>
                  </a:cxn>
                  <a:cxn ang="0">
                    <a:pos x="142" y="197"/>
                  </a:cxn>
                  <a:cxn ang="0">
                    <a:pos x="121" y="201"/>
                  </a:cxn>
                  <a:cxn ang="0">
                    <a:pos x="100" y="201"/>
                  </a:cxn>
                  <a:cxn ang="0">
                    <a:pos x="80" y="197"/>
                  </a:cxn>
                  <a:cxn ang="0">
                    <a:pos x="61" y="189"/>
                  </a:cxn>
                  <a:cxn ang="0">
                    <a:pos x="43" y="178"/>
                  </a:cxn>
                  <a:cxn ang="0">
                    <a:pos x="28" y="163"/>
                  </a:cxn>
                  <a:cxn ang="0">
                    <a:pos x="17" y="146"/>
                  </a:cxn>
                  <a:cxn ang="0">
                    <a:pos x="9" y="127"/>
                  </a:cxn>
                  <a:cxn ang="0">
                    <a:pos x="6" y="108"/>
                  </a:cxn>
                  <a:cxn ang="0">
                    <a:pos x="6" y="79"/>
                  </a:cxn>
                  <a:cxn ang="0">
                    <a:pos x="7" y="62"/>
                  </a:cxn>
                  <a:cxn ang="0">
                    <a:pos x="2" y="79"/>
                  </a:cxn>
                  <a:cxn ang="0">
                    <a:pos x="2" y="108"/>
                  </a:cxn>
                  <a:cxn ang="0">
                    <a:pos x="6" y="129"/>
                  </a:cxn>
                  <a:cxn ang="0">
                    <a:pos x="13" y="149"/>
                  </a:cxn>
                  <a:cxn ang="0">
                    <a:pos x="26" y="167"/>
                  </a:cxn>
                  <a:cxn ang="0">
                    <a:pos x="40" y="182"/>
                  </a:cxn>
                  <a:cxn ang="0">
                    <a:pos x="59" y="193"/>
                  </a:cxn>
                  <a:cxn ang="0">
                    <a:pos x="78" y="201"/>
                  </a:cxn>
                  <a:cxn ang="0">
                    <a:pos x="99" y="206"/>
                  </a:cxn>
                  <a:cxn ang="0">
                    <a:pos x="121" y="206"/>
                  </a:cxn>
                  <a:cxn ang="0">
                    <a:pos x="144" y="201"/>
                  </a:cxn>
                  <a:cxn ang="0">
                    <a:pos x="163" y="193"/>
                  </a:cxn>
                  <a:cxn ang="0">
                    <a:pos x="180" y="182"/>
                  </a:cxn>
                  <a:cxn ang="0">
                    <a:pos x="195" y="167"/>
                  </a:cxn>
                  <a:cxn ang="0">
                    <a:pos x="207" y="149"/>
                  </a:cxn>
                  <a:cxn ang="0">
                    <a:pos x="216" y="129"/>
                  </a:cxn>
                  <a:cxn ang="0">
                    <a:pos x="220" y="108"/>
                  </a:cxn>
                </a:cxnLst>
                <a:rect l="0" t="0" r="r" b="b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11" name="Freeform 711"/>
              <p:cNvSpPr/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/>
                <a:ahLst/>
                <a:cxnLst>
                  <a:cxn ang="0">
                    <a:pos x="216" y="79"/>
                  </a:cxn>
                  <a:cxn ang="0">
                    <a:pos x="207" y="51"/>
                  </a:cxn>
                  <a:cxn ang="0">
                    <a:pos x="193" y="26"/>
                  </a:cxn>
                  <a:cxn ang="0">
                    <a:pos x="172" y="7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88" y="28"/>
                  </a:cxn>
                  <a:cxn ang="0">
                    <a:pos x="203" y="53"/>
                  </a:cxn>
                  <a:cxn ang="0">
                    <a:pos x="210" y="79"/>
                  </a:cxn>
                  <a:cxn ang="0">
                    <a:pos x="212" y="104"/>
                  </a:cxn>
                  <a:cxn ang="0">
                    <a:pos x="207" y="125"/>
                  </a:cxn>
                  <a:cxn ang="0">
                    <a:pos x="199" y="144"/>
                  </a:cxn>
                  <a:cxn ang="0">
                    <a:pos x="188" y="161"/>
                  </a:cxn>
                  <a:cxn ang="0">
                    <a:pos x="174" y="174"/>
                  </a:cxn>
                  <a:cxn ang="0">
                    <a:pos x="157" y="185"/>
                  </a:cxn>
                  <a:cxn ang="0">
                    <a:pos x="140" y="193"/>
                  </a:cxn>
                  <a:cxn ang="0">
                    <a:pos x="119" y="197"/>
                  </a:cxn>
                  <a:cxn ang="0">
                    <a:pos x="98" y="197"/>
                  </a:cxn>
                  <a:cxn ang="0">
                    <a:pos x="78" y="193"/>
                  </a:cxn>
                  <a:cxn ang="0">
                    <a:pos x="59" y="185"/>
                  </a:cxn>
                  <a:cxn ang="0">
                    <a:pos x="43" y="174"/>
                  </a:cxn>
                  <a:cxn ang="0">
                    <a:pos x="28" y="161"/>
                  </a:cxn>
                  <a:cxn ang="0">
                    <a:pos x="17" y="144"/>
                  </a:cxn>
                  <a:cxn ang="0">
                    <a:pos x="9" y="125"/>
                  </a:cxn>
                  <a:cxn ang="0">
                    <a:pos x="5" y="104"/>
                  </a:cxn>
                  <a:cxn ang="0">
                    <a:pos x="7" y="75"/>
                  </a:cxn>
                  <a:cxn ang="0">
                    <a:pos x="9" y="60"/>
                  </a:cxn>
                  <a:cxn ang="0">
                    <a:pos x="2" y="77"/>
                  </a:cxn>
                  <a:cxn ang="0">
                    <a:pos x="2" y="106"/>
                  </a:cxn>
                  <a:cxn ang="0">
                    <a:pos x="5" y="127"/>
                  </a:cxn>
                  <a:cxn ang="0">
                    <a:pos x="13" y="146"/>
                  </a:cxn>
                  <a:cxn ang="0">
                    <a:pos x="24" y="163"/>
                  </a:cxn>
                  <a:cxn ang="0">
                    <a:pos x="40" y="178"/>
                  </a:cxn>
                  <a:cxn ang="0">
                    <a:pos x="57" y="189"/>
                  </a:cxn>
                  <a:cxn ang="0">
                    <a:pos x="76" y="197"/>
                  </a:cxn>
                  <a:cxn ang="0">
                    <a:pos x="98" y="201"/>
                  </a:cxn>
                  <a:cxn ang="0">
                    <a:pos x="119" y="201"/>
                  </a:cxn>
                  <a:cxn ang="0">
                    <a:pos x="140" y="197"/>
                  </a:cxn>
                  <a:cxn ang="0">
                    <a:pos x="159" y="189"/>
                  </a:cxn>
                  <a:cxn ang="0">
                    <a:pos x="178" y="178"/>
                  </a:cxn>
                  <a:cxn ang="0">
                    <a:pos x="191" y="163"/>
                  </a:cxn>
                  <a:cxn ang="0">
                    <a:pos x="203" y="146"/>
                  </a:cxn>
                  <a:cxn ang="0">
                    <a:pos x="212" y="127"/>
                  </a:cxn>
                  <a:cxn ang="0">
                    <a:pos x="216" y="106"/>
                  </a:cxn>
                </a:cxnLst>
                <a:rect l="0" t="0" r="r" b="b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12" name="Freeform 712"/>
              <p:cNvSpPr/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/>
                <a:ahLst/>
                <a:cxnLst>
                  <a:cxn ang="0">
                    <a:pos x="208" y="79"/>
                  </a:cxn>
                  <a:cxn ang="0">
                    <a:pos x="201" y="51"/>
                  </a:cxn>
                  <a:cxn ang="0">
                    <a:pos x="185" y="28"/>
                  </a:cxn>
                  <a:cxn ang="0">
                    <a:pos x="166" y="7"/>
                  </a:cxn>
                  <a:cxn ang="0">
                    <a:pos x="151" y="1"/>
                  </a:cxn>
                  <a:cxn ang="0">
                    <a:pos x="161" y="11"/>
                  </a:cxn>
                  <a:cxn ang="0">
                    <a:pos x="182" y="30"/>
                  </a:cxn>
                  <a:cxn ang="0">
                    <a:pos x="197" y="53"/>
                  </a:cxn>
                  <a:cxn ang="0">
                    <a:pos x="204" y="79"/>
                  </a:cxn>
                  <a:cxn ang="0">
                    <a:pos x="204" y="104"/>
                  </a:cxn>
                  <a:cxn ang="0">
                    <a:pos x="201" y="125"/>
                  </a:cxn>
                  <a:cxn ang="0">
                    <a:pos x="189" y="151"/>
                  </a:cxn>
                  <a:cxn ang="0">
                    <a:pos x="161" y="178"/>
                  </a:cxn>
                  <a:cxn ang="0">
                    <a:pos x="134" y="191"/>
                  </a:cxn>
                  <a:cxn ang="0">
                    <a:pos x="115" y="195"/>
                  </a:cxn>
                  <a:cxn ang="0">
                    <a:pos x="94" y="195"/>
                  </a:cxn>
                  <a:cxn ang="0">
                    <a:pos x="75" y="191"/>
                  </a:cxn>
                  <a:cxn ang="0">
                    <a:pos x="49" y="178"/>
                  </a:cxn>
                  <a:cxn ang="0">
                    <a:pos x="20" y="151"/>
                  </a:cxn>
                  <a:cxn ang="0">
                    <a:pos x="7" y="125"/>
                  </a:cxn>
                  <a:cxn ang="0">
                    <a:pos x="3" y="104"/>
                  </a:cxn>
                  <a:cxn ang="0">
                    <a:pos x="5" y="75"/>
                  </a:cxn>
                  <a:cxn ang="0">
                    <a:pos x="7" y="60"/>
                  </a:cxn>
                  <a:cxn ang="0">
                    <a:pos x="0" y="77"/>
                  </a:cxn>
                  <a:cxn ang="0">
                    <a:pos x="0" y="106"/>
                  </a:cxn>
                  <a:cxn ang="0">
                    <a:pos x="3" y="125"/>
                  </a:cxn>
                  <a:cxn ang="0">
                    <a:pos x="11" y="144"/>
                  </a:cxn>
                  <a:cxn ang="0">
                    <a:pos x="22" y="161"/>
                  </a:cxn>
                  <a:cxn ang="0">
                    <a:pos x="37" y="176"/>
                  </a:cxn>
                  <a:cxn ang="0">
                    <a:pos x="55" y="187"/>
                  </a:cxn>
                  <a:cxn ang="0">
                    <a:pos x="74" y="195"/>
                  </a:cxn>
                  <a:cxn ang="0">
                    <a:pos x="94" y="199"/>
                  </a:cxn>
                  <a:cxn ang="0">
                    <a:pos x="115" y="199"/>
                  </a:cxn>
                  <a:cxn ang="0">
                    <a:pos x="136" y="195"/>
                  </a:cxn>
                  <a:cxn ang="0">
                    <a:pos x="155" y="187"/>
                  </a:cxn>
                  <a:cxn ang="0">
                    <a:pos x="172" y="176"/>
                  </a:cxn>
                  <a:cxn ang="0">
                    <a:pos x="185" y="161"/>
                  </a:cxn>
                  <a:cxn ang="0">
                    <a:pos x="197" y="144"/>
                  </a:cxn>
                  <a:cxn ang="0">
                    <a:pos x="206" y="125"/>
                  </a:cxn>
                  <a:cxn ang="0">
                    <a:pos x="210" y="106"/>
                  </a:cxn>
                </a:cxnLst>
                <a:rect l="0" t="0" r="r" b="b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13" name="Freeform 713"/>
              <p:cNvSpPr/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/>
                <a:ahLst/>
                <a:cxnLst>
                  <a:cxn ang="0">
                    <a:pos x="205" y="78"/>
                  </a:cxn>
                  <a:cxn ang="0">
                    <a:pos x="198" y="52"/>
                  </a:cxn>
                  <a:cxn ang="0">
                    <a:pos x="183" y="27"/>
                  </a:cxn>
                  <a:cxn ang="0">
                    <a:pos x="162" y="8"/>
                  </a:cxn>
                  <a:cxn ang="0">
                    <a:pos x="148" y="2"/>
                  </a:cxn>
                  <a:cxn ang="0">
                    <a:pos x="158" y="12"/>
                  </a:cxn>
                  <a:cxn ang="0">
                    <a:pos x="179" y="29"/>
                  </a:cxn>
                  <a:cxn ang="0">
                    <a:pos x="194" y="52"/>
                  </a:cxn>
                  <a:cxn ang="0">
                    <a:pos x="202" y="78"/>
                  </a:cxn>
                  <a:cxn ang="0">
                    <a:pos x="202" y="103"/>
                  </a:cxn>
                  <a:cxn ang="0">
                    <a:pos x="198" y="122"/>
                  </a:cxn>
                  <a:cxn ang="0">
                    <a:pos x="186" y="148"/>
                  </a:cxn>
                  <a:cxn ang="0">
                    <a:pos x="158" y="175"/>
                  </a:cxn>
                  <a:cxn ang="0">
                    <a:pos x="133" y="188"/>
                  </a:cxn>
                  <a:cxn ang="0">
                    <a:pos x="114" y="192"/>
                  </a:cxn>
                  <a:cxn ang="0">
                    <a:pos x="93" y="192"/>
                  </a:cxn>
                  <a:cxn ang="0">
                    <a:pos x="74" y="188"/>
                  </a:cxn>
                  <a:cxn ang="0">
                    <a:pos x="48" y="175"/>
                  </a:cxn>
                  <a:cxn ang="0">
                    <a:pos x="21" y="148"/>
                  </a:cxn>
                  <a:cxn ang="0">
                    <a:pos x="10" y="122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8" y="59"/>
                  </a:cxn>
                  <a:cxn ang="0">
                    <a:pos x="2" y="74"/>
                  </a:cxn>
                  <a:cxn ang="0">
                    <a:pos x="0" y="103"/>
                  </a:cxn>
                  <a:cxn ang="0">
                    <a:pos x="4" y="124"/>
                  </a:cxn>
                  <a:cxn ang="0">
                    <a:pos x="12" y="143"/>
                  </a:cxn>
                  <a:cxn ang="0">
                    <a:pos x="23" y="160"/>
                  </a:cxn>
                  <a:cxn ang="0">
                    <a:pos x="38" y="173"/>
                  </a:cxn>
                  <a:cxn ang="0">
                    <a:pos x="54" y="184"/>
                  </a:cxn>
                  <a:cxn ang="0">
                    <a:pos x="73" y="192"/>
                  </a:cxn>
                  <a:cxn ang="0">
                    <a:pos x="93" y="196"/>
                  </a:cxn>
                  <a:cxn ang="0">
                    <a:pos x="114" y="196"/>
                  </a:cxn>
                  <a:cxn ang="0">
                    <a:pos x="135" y="192"/>
                  </a:cxn>
                  <a:cxn ang="0">
                    <a:pos x="152" y="184"/>
                  </a:cxn>
                  <a:cxn ang="0">
                    <a:pos x="169" y="173"/>
                  </a:cxn>
                  <a:cxn ang="0">
                    <a:pos x="183" y="160"/>
                  </a:cxn>
                  <a:cxn ang="0">
                    <a:pos x="194" y="143"/>
                  </a:cxn>
                  <a:cxn ang="0">
                    <a:pos x="202" y="124"/>
                  </a:cxn>
                  <a:cxn ang="0">
                    <a:pos x="207" y="103"/>
                  </a:cxn>
                </a:cxnLst>
                <a:rect l="0" t="0" r="r" b="b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14" name="Freeform 714"/>
              <p:cNvSpPr/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/>
                <a:ahLst/>
                <a:cxnLst>
                  <a:cxn ang="0">
                    <a:pos x="201" y="76"/>
                  </a:cxn>
                  <a:cxn ang="0">
                    <a:pos x="194" y="50"/>
                  </a:cxn>
                  <a:cxn ang="0">
                    <a:pos x="179" y="27"/>
                  </a:cxn>
                  <a:cxn ang="0">
                    <a:pos x="158" y="8"/>
                  </a:cxn>
                  <a:cxn ang="0">
                    <a:pos x="145" y="2"/>
                  </a:cxn>
                  <a:cxn ang="0">
                    <a:pos x="154" y="10"/>
                  </a:cxn>
                  <a:cxn ang="0">
                    <a:pos x="175" y="29"/>
                  </a:cxn>
                  <a:cxn ang="0">
                    <a:pos x="190" y="50"/>
                  </a:cxn>
                  <a:cxn ang="0">
                    <a:pos x="198" y="76"/>
                  </a:cxn>
                  <a:cxn ang="0">
                    <a:pos x="198" y="101"/>
                  </a:cxn>
                  <a:cxn ang="0">
                    <a:pos x="194" y="120"/>
                  </a:cxn>
                  <a:cxn ang="0">
                    <a:pos x="182" y="144"/>
                  </a:cxn>
                  <a:cxn ang="0">
                    <a:pos x="156" y="171"/>
                  </a:cxn>
                  <a:cxn ang="0">
                    <a:pos x="129" y="182"/>
                  </a:cxn>
                  <a:cxn ang="0">
                    <a:pos x="112" y="186"/>
                  </a:cxn>
                  <a:cxn ang="0">
                    <a:pos x="91" y="186"/>
                  </a:cxn>
                  <a:cxn ang="0">
                    <a:pos x="72" y="182"/>
                  </a:cxn>
                  <a:cxn ang="0">
                    <a:pos x="48" y="171"/>
                  </a:cxn>
                  <a:cxn ang="0">
                    <a:pos x="21" y="144"/>
                  </a:cxn>
                  <a:cxn ang="0">
                    <a:pos x="10" y="120"/>
                  </a:cxn>
                  <a:cxn ang="0">
                    <a:pos x="6" y="101"/>
                  </a:cxn>
                  <a:cxn ang="0">
                    <a:pos x="6" y="72"/>
                  </a:cxn>
                  <a:cxn ang="0">
                    <a:pos x="10" y="55"/>
                  </a:cxn>
                  <a:cxn ang="0">
                    <a:pos x="2" y="72"/>
                  </a:cxn>
                  <a:cxn ang="0">
                    <a:pos x="0" y="101"/>
                  </a:cxn>
                  <a:cxn ang="0">
                    <a:pos x="4" y="122"/>
                  </a:cxn>
                  <a:cxn ang="0">
                    <a:pos x="17" y="148"/>
                  </a:cxn>
                  <a:cxn ang="0">
                    <a:pos x="46" y="175"/>
                  </a:cxn>
                  <a:cxn ang="0">
                    <a:pos x="72" y="188"/>
                  </a:cxn>
                  <a:cxn ang="0">
                    <a:pos x="91" y="192"/>
                  </a:cxn>
                  <a:cxn ang="0">
                    <a:pos x="112" y="192"/>
                  </a:cxn>
                  <a:cxn ang="0">
                    <a:pos x="131" y="188"/>
                  </a:cxn>
                  <a:cxn ang="0">
                    <a:pos x="158" y="175"/>
                  </a:cxn>
                  <a:cxn ang="0">
                    <a:pos x="186" y="148"/>
                  </a:cxn>
                  <a:cxn ang="0">
                    <a:pos x="198" y="122"/>
                  </a:cxn>
                  <a:cxn ang="0">
                    <a:pos x="201" y="101"/>
                  </a:cxn>
                </a:cxnLst>
                <a:rect l="0" t="0" r="r" b="b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15" name="Freeform 715"/>
              <p:cNvSpPr/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/>
                <a:ahLst/>
                <a:cxnLst>
                  <a:cxn ang="0">
                    <a:pos x="198" y="74"/>
                  </a:cxn>
                  <a:cxn ang="0">
                    <a:pos x="190" y="48"/>
                  </a:cxn>
                  <a:cxn ang="0">
                    <a:pos x="175" y="25"/>
                  </a:cxn>
                  <a:cxn ang="0">
                    <a:pos x="154" y="8"/>
                  </a:cxn>
                  <a:cxn ang="0">
                    <a:pos x="141" y="2"/>
                  </a:cxn>
                  <a:cxn ang="0">
                    <a:pos x="150" y="10"/>
                  </a:cxn>
                  <a:cxn ang="0">
                    <a:pos x="171" y="27"/>
                  </a:cxn>
                  <a:cxn ang="0">
                    <a:pos x="184" y="50"/>
                  </a:cxn>
                  <a:cxn ang="0">
                    <a:pos x="192" y="74"/>
                  </a:cxn>
                  <a:cxn ang="0">
                    <a:pos x="192" y="108"/>
                  </a:cxn>
                  <a:cxn ang="0">
                    <a:pos x="179" y="142"/>
                  </a:cxn>
                  <a:cxn ang="0">
                    <a:pos x="152" y="167"/>
                  </a:cxn>
                  <a:cxn ang="0">
                    <a:pos x="118" y="180"/>
                  </a:cxn>
                  <a:cxn ang="0">
                    <a:pos x="80" y="180"/>
                  </a:cxn>
                  <a:cxn ang="0">
                    <a:pos x="48" y="167"/>
                  </a:cxn>
                  <a:cxn ang="0">
                    <a:pos x="21" y="142"/>
                  </a:cxn>
                  <a:cxn ang="0">
                    <a:pos x="8" y="108"/>
                  </a:cxn>
                  <a:cxn ang="0">
                    <a:pos x="8" y="70"/>
                  </a:cxn>
                  <a:cxn ang="0">
                    <a:pos x="10" y="53"/>
                  </a:cxn>
                  <a:cxn ang="0">
                    <a:pos x="2" y="70"/>
                  </a:cxn>
                  <a:cxn ang="0">
                    <a:pos x="2" y="99"/>
                  </a:cxn>
                  <a:cxn ang="0">
                    <a:pos x="6" y="118"/>
                  </a:cxn>
                  <a:cxn ang="0">
                    <a:pos x="17" y="144"/>
                  </a:cxn>
                  <a:cxn ang="0">
                    <a:pos x="44" y="171"/>
                  </a:cxn>
                  <a:cxn ang="0">
                    <a:pos x="70" y="184"/>
                  </a:cxn>
                  <a:cxn ang="0">
                    <a:pos x="89" y="188"/>
                  </a:cxn>
                  <a:cxn ang="0">
                    <a:pos x="110" y="188"/>
                  </a:cxn>
                  <a:cxn ang="0">
                    <a:pos x="129" y="184"/>
                  </a:cxn>
                  <a:cxn ang="0">
                    <a:pos x="154" y="171"/>
                  </a:cxn>
                  <a:cxn ang="0">
                    <a:pos x="182" y="144"/>
                  </a:cxn>
                  <a:cxn ang="0">
                    <a:pos x="194" y="118"/>
                  </a:cxn>
                  <a:cxn ang="0">
                    <a:pos x="198" y="99"/>
                  </a:cxn>
                </a:cxnLst>
                <a:rect l="0" t="0" r="r" b="b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16" name="Freeform 716"/>
              <p:cNvSpPr/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/>
                <a:ahLst/>
                <a:cxnLst>
                  <a:cxn ang="0">
                    <a:pos x="192" y="72"/>
                  </a:cxn>
                  <a:cxn ang="0">
                    <a:pos x="184" y="46"/>
                  </a:cxn>
                  <a:cxn ang="0">
                    <a:pos x="169" y="25"/>
                  </a:cxn>
                  <a:cxn ang="0">
                    <a:pos x="148" y="6"/>
                  </a:cxn>
                  <a:cxn ang="0">
                    <a:pos x="135" y="2"/>
                  </a:cxn>
                  <a:cxn ang="0">
                    <a:pos x="144" y="10"/>
                  </a:cxn>
                  <a:cxn ang="0">
                    <a:pos x="163" y="27"/>
                  </a:cxn>
                  <a:cxn ang="0">
                    <a:pos x="178" y="48"/>
                  </a:cxn>
                  <a:cxn ang="0">
                    <a:pos x="186" y="74"/>
                  </a:cxn>
                  <a:cxn ang="0">
                    <a:pos x="186" y="106"/>
                  </a:cxn>
                  <a:cxn ang="0">
                    <a:pos x="173" y="139"/>
                  </a:cxn>
                  <a:cxn ang="0">
                    <a:pos x="146" y="163"/>
                  </a:cxn>
                  <a:cxn ang="0">
                    <a:pos x="114" y="176"/>
                  </a:cxn>
                  <a:cxn ang="0">
                    <a:pos x="78" y="176"/>
                  </a:cxn>
                  <a:cxn ang="0">
                    <a:pos x="44" y="163"/>
                  </a:cxn>
                  <a:cxn ang="0">
                    <a:pos x="19" y="139"/>
                  </a:cxn>
                  <a:cxn ang="0">
                    <a:pos x="6" y="106"/>
                  </a:cxn>
                  <a:cxn ang="0">
                    <a:pos x="6" y="68"/>
                  </a:cxn>
                  <a:cxn ang="0">
                    <a:pos x="8" y="51"/>
                  </a:cxn>
                  <a:cxn ang="0">
                    <a:pos x="0" y="68"/>
                  </a:cxn>
                  <a:cxn ang="0">
                    <a:pos x="0" y="97"/>
                  </a:cxn>
                  <a:cxn ang="0">
                    <a:pos x="4" y="116"/>
                  </a:cxn>
                  <a:cxn ang="0">
                    <a:pos x="15" y="140"/>
                  </a:cxn>
                  <a:cxn ang="0">
                    <a:pos x="42" y="167"/>
                  </a:cxn>
                  <a:cxn ang="0">
                    <a:pos x="66" y="178"/>
                  </a:cxn>
                  <a:cxn ang="0">
                    <a:pos x="85" y="182"/>
                  </a:cxn>
                  <a:cxn ang="0">
                    <a:pos x="106" y="182"/>
                  </a:cxn>
                  <a:cxn ang="0">
                    <a:pos x="123" y="178"/>
                  </a:cxn>
                  <a:cxn ang="0">
                    <a:pos x="150" y="167"/>
                  </a:cxn>
                  <a:cxn ang="0">
                    <a:pos x="176" y="140"/>
                  </a:cxn>
                  <a:cxn ang="0">
                    <a:pos x="188" y="116"/>
                  </a:cxn>
                  <a:cxn ang="0">
                    <a:pos x="192" y="97"/>
                  </a:cxn>
                </a:cxnLst>
                <a:rect l="0" t="0" r="r" b="b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17" name="Freeform 717"/>
              <p:cNvSpPr/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/>
                <a:ahLst/>
                <a:cxnLst>
                  <a:cxn ang="0">
                    <a:pos x="188" y="85"/>
                  </a:cxn>
                  <a:cxn ang="0">
                    <a:pos x="186" y="70"/>
                  </a:cxn>
                  <a:cxn ang="0">
                    <a:pos x="184" y="57"/>
                  </a:cxn>
                  <a:cxn ang="0">
                    <a:pos x="178" y="46"/>
                  </a:cxn>
                  <a:cxn ang="0">
                    <a:pos x="173" y="34"/>
                  </a:cxn>
                  <a:cxn ang="0">
                    <a:pos x="165" y="23"/>
                  </a:cxn>
                  <a:cxn ang="0">
                    <a:pos x="155" y="13"/>
                  </a:cxn>
                  <a:cxn ang="0">
                    <a:pos x="144" y="6"/>
                  </a:cxn>
                  <a:cxn ang="0">
                    <a:pos x="133" y="0"/>
                  </a:cxn>
                  <a:cxn ang="0">
                    <a:pos x="131" y="0"/>
                  </a:cxn>
                  <a:cxn ang="0">
                    <a:pos x="129" y="2"/>
                  </a:cxn>
                  <a:cxn ang="0">
                    <a:pos x="140" y="8"/>
                  </a:cxn>
                  <a:cxn ang="0">
                    <a:pos x="150" y="15"/>
                  </a:cxn>
                  <a:cxn ang="0">
                    <a:pos x="159" y="25"/>
                  </a:cxn>
                  <a:cxn ang="0">
                    <a:pos x="167" y="34"/>
                  </a:cxn>
                  <a:cxn ang="0">
                    <a:pos x="174" y="46"/>
                  </a:cxn>
                  <a:cxn ang="0">
                    <a:pos x="178" y="59"/>
                  </a:cxn>
                  <a:cxn ang="0">
                    <a:pos x="182" y="72"/>
                  </a:cxn>
                  <a:cxn ang="0">
                    <a:pos x="184" y="85"/>
                  </a:cxn>
                  <a:cxn ang="0">
                    <a:pos x="182" y="102"/>
                  </a:cxn>
                  <a:cxn ang="0">
                    <a:pos x="176" y="119"/>
                  </a:cxn>
                  <a:cxn ang="0">
                    <a:pos x="169" y="135"/>
                  </a:cxn>
                  <a:cxn ang="0">
                    <a:pos x="157" y="148"/>
                  </a:cxn>
                  <a:cxn ang="0">
                    <a:pos x="144" y="159"/>
                  </a:cxn>
                  <a:cxn ang="0">
                    <a:pos x="129" y="167"/>
                  </a:cxn>
                  <a:cxn ang="0">
                    <a:pos x="112" y="173"/>
                  </a:cxn>
                  <a:cxn ang="0">
                    <a:pos x="93" y="174"/>
                  </a:cxn>
                  <a:cxn ang="0">
                    <a:pos x="76" y="173"/>
                  </a:cxn>
                  <a:cxn ang="0">
                    <a:pos x="59" y="167"/>
                  </a:cxn>
                  <a:cxn ang="0">
                    <a:pos x="44" y="159"/>
                  </a:cxn>
                  <a:cxn ang="0">
                    <a:pos x="30" y="148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4" y="76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1" y="49"/>
                  </a:cxn>
                  <a:cxn ang="0">
                    <a:pos x="9" y="49"/>
                  </a:cxn>
                  <a:cxn ang="0">
                    <a:pos x="6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8" y="121"/>
                  </a:cxn>
                  <a:cxn ang="0">
                    <a:pos x="15" y="138"/>
                  </a:cxn>
                  <a:cxn ang="0">
                    <a:pos x="26" y="152"/>
                  </a:cxn>
                  <a:cxn ang="0">
                    <a:pos x="42" y="163"/>
                  </a:cxn>
                  <a:cxn ang="0">
                    <a:pos x="57" y="173"/>
                  </a:cxn>
                  <a:cxn ang="0">
                    <a:pos x="74" y="176"/>
                  </a:cxn>
                  <a:cxn ang="0">
                    <a:pos x="93" y="180"/>
                  </a:cxn>
                  <a:cxn ang="0">
                    <a:pos x="112" y="176"/>
                  </a:cxn>
                  <a:cxn ang="0">
                    <a:pos x="131" y="173"/>
                  </a:cxn>
                  <a:cxn ang="0">
                    <a:pos x="146" y="163"/>
                  </a:cxn>
                  <a:cxn ang="0">
                    <a:pos x="159" y="152"/>
                  </a:cxn>
                  <a:cxn ang="0">
                    <a:pos x="173" y="138"/>
                  </a:cxn>
                  <a:cxn ang="0">
                    <a:pos x="180" y="121"/>
                  </a:cxn>
                  <a:cxn ang="0">
                    <a:pos x="186" y="104"/>
                  </a:cxn>
                  <a:cxn ang="0">
                    <a:pos x="188" y="85"/>
                  </a:cxn>
                </a:cxnLst>
                <a:rect l="0" t="0" r="r" b="b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18" name="Freeform 718"/>
              <p:cNvSpPr/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/>
                <a:ahLst/>
                <a:cxnLst>
                  <a:cxn ang="0">
                    <a:pos x="184" y="85"/>
                  </a:cxn>
                  <a:cxn ang="0">
                    <a:pos x="182" y="72"/>
                  </a:cxn>
                  <a:cxn ang="0">
                    <a:pos x="180" y="59"/>
                  </a:cxn>
                  <a:cxn ang="0">
                    <a:pos x="174" y="46"/>
                  </a:cxn>
                  <a:cxn ang="0">
                    <a:pos x="169" y="34"/>
                  </a:cxn>
                  <a:cxn ang="0">
                    <a:pos x="159" y="25"/>
                  </a:cxn>
                  <a:cxn ang="0">
                    <a:pos x="152" y="15"/>
                  </a:cxn>
                  <a:cxn ang="0">
                    <a:pos x="140" y="8"/>
                  </a:cxn>
                  <a:cxn ang="0">
                    <a:pos x="129" y="0"/>
                  </a:cxn>
                  <a:cxn ang="0">
                    <a:pos x="127" y="2"/>
                  </a:cxn>
                  <a:cxn ang="0">
                    <a:pos x="123" y="4"/>
                  </a:cxn>
                  <a:cxn ang="0">
                    <a:pos x="136" y="10"/>
                  </a:cxn>
                  <a:cxn ang="0">
                    <a:pos x="146" y="17"/>
                  </a:cxn>
                  <a:cxn ang="0">
                    <a:pos x="155" y="27"/>
                  </a:cxn>
                  <a:cxn ang="0">
                    <a:pos x="163" y="36"/>
                  </a:cxn>
                  <a:cxn ang="0">
                    <a:pos x="171" y="47"/>
                  </a:cxn>
                  <a:cxn ang="0">
                    <a:pos x="174" y="59"/>
                  </a:cxn>
                  <a:cxn ang="0">
                    <a:pos x="178" y="72"/>
                  </a:cxn>
                  <a:cxn ang="0">
                    <a:pos x="178" y="85"/>
                  </a:cxn>
                  <a:cxn ang="0">
                    <a:pos x="176" y="102"/>
                  </a:cxn>
                  <a:cxn ang="0">
                    <a:pos x="172" y="119"/>
                  </a:cxn>
                  <a:cxn ang="0">
                    <a:pos x="165" y="135"/>
                  </a:cxn>
                  <a:cxn ang="0">
                    <a:pos x="153" y="146"/>
                  </a:cxn>
                  <a:cxn ang="0">
                    <a:pos x="140" y="157"/>
                  </a:cxn>
                  <a:cxn ang="0">
                    <a:pos x="125" y="165"/>
                  </a:cxn>
                  <a:cxn ang="0">
                    <a:pos x="110" y="171"/>
                  </a:cxn>
                  <a:cxn ang="0">
                    <a:pos x="91" y="173"/>
                  </a:cxn>
                  <a:cxn ang="0">
                    <a:pos x="74" y="171"/>
                  </a:cxn>
                  <a:cxn ang="0">
                    <a:pos x="57" y="165"/>
                  </a:cxn>
                  <a:cxn ang="0">
                    <a:pos x="43" y="157"/>
                  </a:cxn>
                  <a:cxn ang="0">
                    <a:pos x="30" y="146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9" y="57"/>
                  </a:cxn>
                  <a:cxn ang="0">
                    <a:pos x="13" y="47"/>
                  </a:cxn>
                  <a:cxn ang="0">
                    <a:pos x="9" y="49"/>
                  </a:cxn>
                  <a:cxn ang="0">
                    <a:pos x="7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7" y="121"/>
                  </a:cxn>
                  <a:cxn ang="0">
                    <a:pos x="15" y="137"/>
                  </a:cxn>
                  <a:cxn ang="0">
                    <a:pos x="26" y="150"/>
                  </a:cxn>
                  <a:cxn ang="0">
                    <a:pos x="40" y="161"/>
                  </a:cxn>
                  <a:cxn ang="0">
                    <a:pos x="57" y="169"/>
                  </a:cxn>
                  <a:cxn ang="0">
                    <a:pos x="74" y="174"/>
                  </a:cxn>
                  <a:cxn ang="0">
                    <a:pos x="91" y="176"/>
                  </a:cxn>
                  <a:cxn ang="0">
                    <a:pos x="110" y="174"/>
                  </a:cxn>
                  <a:cxn ang="0">
                    <a:pos x="127" y="169"/>
                  </a:cxn>
                  <a:cxn ang="0">
                    <a:pos x="142" y="161"/>
                  </a:cxn>
                  <a:cxn ang="0">
                    <a:pos x="157" y="150"/>
                  </a:cxn>
                  <a:cxn ang="0">
                    <a:pos x="169" y="137"/>
                  </a:cxn>
                  <a:cxn ang="0">
                    <a:pos x="176" y="121"/>
                  </a:cxn>
                  <a:cxn ang="0">
                    <a:pos x="182" y="104"/>
                  </a:cxn>
                  <a:cxn ang="0">
                    <a:pos x="184" y="85"/>
                  </a:cxn>
                </a:cxnLst>
                <a:rect l="0" t="0" r="r" b="b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19" name="Freeform 719"/>
              <p:cNvSpPr/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/>
                <a:ahLst/>
                <a:cxnLst>
                  <a:cxn ang="0">
                    <a:pos x="180" y="83"/>
                  </a:cxn>
                  <a:cxn ang="0">
                    <a:pos x="178" y="70"/>
                  </a:cxn>
                  <a:cxn ang="0">
                    <a:pos x="174" y="57"/>
                  </a:cxn>
                  <a:cxn ang="0">
                    <a:pos x="170" y="44"/>
                  </a:cxn>
                  <a:cxn ang="0">
                    <a:pos x="163" y="32"/>
                  </a:cxn>
                  <a:cxn ang="0">
                    <a:pos x="155" y="23"/>
                  </a:cxn>
                  <a:cxn ang="0">
                    <a:pos x="146" y="13"/>
                  </a:cxn>
                  <a:cxn ang="0">
                    <a:pos x="136" y="6"/>
                  </a:cxn>
                  <a:cxn ang="0">
                    <a:pos x="125" y="0"/>
                  </a:cxn>
                  <a:cxn ang="0">
                    <a:pos x="121" y="2"/>
                  </a:cxn>
                  <a:cxn ang="0">
                    <a:pos x="119" y="4"/>
                  </a:cxn>
                  <a:cxn ang="0">
                    <a:pos x="131" y="9"/>
                  </a:cxn>
                  <a:cxn ang="0">
                    <a:pos x="142" y="17"/>
                  </a:cxn>
                  <a:cxn ang="0">
                    <a:pos x="151" y="25"/>
                  </a:cxn>
                  <a:cxn ang="0">
                    <a:pos x="159" y="34"/>
                  </a:cxn>
                  <a:cxn ang="0">
                    <a:pos x="165" y="45"/>
                  </a:cxn>
                  <a:cxn ang="0">
                    <a:pos x="170" y="57"/>
                  </a:cxn>
                  <a:cxn ang="0">
                    <a:pos x="174" y="70"/>
                  </a:cxn>
                  <a:cxn ang="0">
                    <a:pos x="174" y="83"/>
                  </a:cxn>
                  <a:cxn ang="0">
                    <a:pos x="172" y="100"/>
                  </a:cxn>
                  <a:cxn ang="0">
                    <a:pos x="169" y="116"/>
                  </a:cxn>
                  <a:cxn ang="0">
                    <a:pos x="161" y="131"/>
                  </a:cxn>
                  <a:cxn ang="0">
                    <a:pos x="150" y="144"/>
                  </a:cxn>
                  <a:cxn ang="0">
                    <a:pos x="136" y="154"/>
                  </a:cxn>
                  <a:cxn ang="0">
                    <a:pos x="123" y="161"/>
                  </a:cxn>
                  <a:cxn ang="0">
                    <a:pos x="106" y="167"/>
                  </a:cxn>
                  <a:cxn ang="0">
                    <a:pos x="89" y="169"/>
                  </a:cxn>
                  <a:cxn ang="0">
                    <a:pos x="72" y="167"/>
                  </a:cxn>
                  <a:cxn ang="0">
                    <a:pos x="57" y="161"/>
                  </a:cxn>
                  <a:cxn ang="0">
                    <a:pos x="41" y="154"/>
                  </a:cxn>
                  <a:cxn ang="0">
                    <a:pos x="30" y="144"/>
                  </a:cxn>
                  <a:cxn ang="0">
                    <a:pos x="19" y="131"/>
                  </a:cxn>
                  <a:cxn ang="0">
                    <a:pos x="11" y="116"/>
                  </a:cxn>
                  <a:cxn ang="0">
                    <a:pos x="5" y="100"/>
                  </a:cxn>
                  <a:cxn ang="0">
                    <a:pos x="5" y="83"/>
                  </a:cxn>
                  <a:cxn ang="0">
                    <a:pos x="5" y="74"/>
                  </a:cxn>
                  <a:cxn ang="0">
                    <a:pos x="7" y="64"/>
                  </a:cxn>
                  <a:cxn ang="0">
                    <a:pos x="9" y="55"/>
                  </a:cxn>
                  <a:cxn ang="0">
                    <a:pos x="13" y="45"/>
                  </a:cxn>
                  <a:cxn ang="0">
                    <a:pos x="11" y="45"/>
                  </a:cxn>
                  <a:cxn ang="0">
                    <a:pos x="7" y="47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4"/>
                  </a:cxn>
                  <a:cxn ang="0">
                    <a:pos x="0" y="83"/>
                  </a:cxn>
                  <a:cxn ang="0">
                    <a:pos x="2" y="100"/>
                  </a:cxn>
                  <a:cxn ang="0">
                    <a:pos x="7" y="117"/>
                  </a:cxn>
                  <a:cxn ang="0">
                    <a:pos x="15" y="133"/>
                  </a:cxn>
                  <a:cxn ang="0">
                    <a:pos x="26" y="146"/>
                  </a:cxn>
                  <a:cxn ang="0">
                    <a:pos x="40" y="157"/>
                  </a:cxn>
                  <a:cxn ang="0">
                    <a:pos x="55" y="165"/>
                  </a:cxn>
                  <a:cxn ang="0">
                    <a:pos x="72" y="171"/>
                  </a:cxn>
                  <a:cxn ang="0">
                    <a:pos x="89" y="172"/>
                  </a:cxn>
                  <a:cxn ang="0">
                    <a:pos x="108" y="171"/>
                  </a:cxn>
                  <a:cxn ang="0">
                    <a:pos x="125" y="165"/>
                  </a:cxn>
                  <a:cxn ang="0">
                    <a:pos x="140" y="157"/>
                  </a:cxn>
                  <a:cxn ang="0">
                    <a:pos x="153" y="146"/>
                  </a:cxn>
                  <a:cxn ang="0">
                    <a:pos x="165" y="133"/>
                  </a:cxn>
                  <a:cxn ang="0">
                    <a:pos x="172" y="117"/>
                  </a:cxn>
                  <a:cxn ang="0">
                    <a:pos x="178" y="100"/>
                  </a:cxn>
                  <a:cxn ang="0">
                    <a:pos x="180" y="83"/>
                  </a:cxn>
                </a:cxnLst>
                <a:rect l="0" t="0" r="r" b="b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20" name="Freeform 720"/>
              <p:cNvSpPr/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/>
                <a:ahLst/>
                <a:cxnLst>
                  <a:cxn ang="0">
                    <a:pos x="174" y="81"/>
                  </a:cxn>
                  <a:cxn ang="0">
                    <a:pos x="174" y="68"/>
                  </a:cxn>
                  <a:cxn ang="0">
                    <a:pos x="170" y="55"/>
                  </a:cxn>
                  <a:cxn ang="0">
                    <a:pos x="167" y="43"/>
                  </a:cxn>
                  <a:cxn ang="0">
                    <a:pos x="159" y="32"/>
                  </a:cxn>
                  <a:cxn ang="0">
                    <a:pos x="151" y="23"/>
                  </a:cxn>
                  <a:cxn ang="0">
                    <a:pos x="142" y="13"/>
                  </a:cxn>
                  <a:cxn ang="0">
                    <a:pos x="132" y="6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5" y="4"/>
                  </a:cxn>
                  <a:cxn ang="0">
                    <a:pos x="127" y="7"/>
                  </a:cxn>
                  <a:cxn ang="0">
                    <a:pos x="138" y="15"/>
                  </a:cxn>
                  <a:cxn ang="0">
                    <a:pos x="148" y="23"/>
                  </a:cxn>
                  <a:cxn ang="0">
                    <a:pos x="155" y="32"/>
                  </a:cxn>
                  <a:cxn ang="0">
                    <a:pos x="161" y="43"/>
                  </a:cxn>
                  <a:cxn ang="0">
                    <a:pos x="167" y="55"/>
                  </a:cxn>
                  <a:cxn ang="0">
                    <a:pos x="168" y="68"/>
                  </a:cxn>
                  <a:cxn ang="0">
                    <a:pos x="170" y="81"/>
                  </a:cxn>
                  <a:cxn ang="0">
                    <a:pos x="168" y="98"/>
                  </a:cxn>
                  <a:cxn ang="0">
                    <a:pos x="165" y="114"/>
                  </a:cxn>
                  <a:cxn ang="0">
                    <a:pos x="155" y="127"/>
                  </a:cxn>
                  <a:cxn ang="0">
                    <a:pos x="146" y="140"/>
                  </a:cxn>
                  <a:cxn ang="0">
                    <a:pos x="134" y="150"/>
                  </a:cxn>
                  <a:cxn ang="0">
                    <a:pos x="119" y="157"/>
                  </a:cxn>
                  <a:cxn ang="0">
                    <a:pos x="104" y="163"/>
                  </a:cxn>
                  <a:cxn ang="0">
                    <a:pos x="87" y="163"/>
                  </a:cxn>
                  <a:cxn ang="0">
                    <a:pos x="72" y="163"/>
                  </a:cxn>
                  <a:cxn ang="0">
                    <a:pos x="55" y="157"/>
                  </a:cxn>
                  <a:cxn ang="0">
                    <a:pos x="41" y="150"/>
                  </a:cxn>
                  <a:cxn ang="0">
                    <a:pos x="30" y="140"/>
                  </a:cxn>
                  <a:cxn ang="0">
                    <a:pos x="19" y="127"/>
                  </a:cxn>
                  <a:cxn ang="0">
                    <a:pos x="11" y="114"/>
                  </a:cxn>
                  <a:cxn ang="0">
                    <a:pos x="7" y="98"/>
                  </a:cxn>
                  <a:cxn ang="0">
                    <a:pos x="5" y="81"/>
                  </a:cxn>
                  <a:cxn ang="0">
                    <a:pos x="5" y="72"/>
                  </a:cxn>
                  <a:cxn ang="0">
                    <a:pos x="7" y="61"/>
                  </a:cxn>
                  <a:cxn ang="0">
                    <a:pos x="11" y="51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9" y="43"/>
                  </a:cxn>
                  <a:cxn ang="0">
                    <a:pos x="5" y="53"/>
                  </a:cxn>
                  <a:cxn ang="0">
                    <a:pos x="2" y="62"/>
                  </a:cxn>
                  <a:cxn ang="0">
                    <a:pos x="2" y="72"/>
                  </a:cxn>
                  <a:cxn ang="0">
                    <a:pos x="0" y="81"/>
                  </a:cxn>
                  <a:cxn ang="0">
                    <a:pos x="2" y="98"/>
                  </a:cxn>
                  <a:cxn ang="0">
                    <a:pos x="7" y="115"/>
                  </a:cxn>
                  <a:cxn ang="0">
                    <a:pos x="15" y="131"/>
                  </a:cxn>
                  <a:cxn ang="0">
                    <a:pos x="26" y="142"/>
                  </a:cxn>
                  <a:cxn ang="0">
                    <a:pos x="39" y="153"/>
                  </a:cxn>
                  <a:cxn ang="0">
                    <a:pos x="53" y="161"/>
                  </a:cxn>
                  <a:cxn ang="0">
                    <a:pos x="70" y="167"/>
                  </a:cxn>
                  <a:cxn ang="0">
                    <a:pos x="87" y="169"/>
                  </a:cxn>
                  <a:cxn ang="0">
                    <a:pos x="106" y="167"/>
                  </a:cxn>
                  <a:cxn ang="0">
                    <a:pos x="121" y="161"/>
                  </a:cxn>
                  <a:cxn ang="0">
                    <a:pos x="136" y="153"/>
                  </a:cxn>
                  <a:cxn ang="0">
                    <a:pos x="149" y="142"/>
                  </a:cxn>
                  <a:cxn ang="0">
                    <a:pos x="161" y="131"/>
                  </a:cxn>
                  <a:cxn ang="0">
                    <a:pos x="168" y="115"/>
                  </a:cxn>
                  <a:cxn ang="0">
                    <a:pos x="172" y="98"/>
                  </a:cxn>
                  <a:cxn ang="0">
                    <a:pos x="174" y="81"/>
                  </a:cxn>
                </a:cxnLst>
                <a:rect l="0" t="0" r="r" b="b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21" name="Freeform 721"/>
              <p:cNvSpPr/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/>
                <a:ahLst/>
                <a:cxnLst>
                  <a:cxn ang="0">
                    <a:pos x="169" y="79"/>
                  </a:cxn>
                  <a:cxn ang="0">
                    <a:pos x="169" y="66"/>
                  </a:cxn>
                  <a:cxn ang="0">
                    <a:pos x="165" y="53"/>
                  </a:cxn>
                  <a:cxn ang="0">
                    <a:pos x="160" y="41"/>
                  </a:cxn>
                  <a:cxn ang="0">
                    <a:pos x="154" y="30"/>
                  </a:cxn>
                  <a:cxn ang="0">
                    <a:pos x="146" y="21"/>
                  </a:cxn>
                  <a:cxn ang="0">
                    <a:pos x="137" y="13"/>
                  </a:cxn>
                  <a:cxn ang="0">
                    <a:pos x="126" y="5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  <a:cxn ang="0">
                    <a:pos x="122" y="7"/>
                  </a:cxn>
                  <a:cxn ang="0">
                    <a:pos x="131" y="15"/>
                  </a:cxn>
                  <a:cxn ang="0">
                    <a:pos x="141" y="22"/>
                  </a:cxn>
                  <a:cxn ang="0">
                    <a:pos x="150" y="32"/>
                  </a:cxn>
                  <a:cxn ang="0">
                    <a:pos x="156" y="41"/>
                  </a:cxn>
                  <a:cxn ang="0">
                    <a:pos x="162" y="53"/>
                  </a:cxn>
                  <a:cxn ang="0">
                    <a:pos x="164" y="66"/>
                  </a:cxn>
                  <a:cxn ang="0">
                    <a:pos x="165" y="79"/>
                  </a:cxn>
                  <a:cxn ang="0">
                    <a:pos x="164" y="95"/>
                  </a:cxn>
                  <a:cxn ang="0">
                    <a:pos x="158" y="110"/>
                  </a:cxn>
                  <a:cxn ang="0">
                    <a:pos x="150" y="125"/>
                  </a:cxn>
                  <a:cxn ang="0">
                    <a:pos x="141" y="136"/>
                  </a:cxn>
                  <a:cxn ang="0">
                    <a:pos x="129" y="146"/>
                  </a:cxn>
                  <a:cxn ang="0">
                    <a:pos x="116" y="153"/>
                  </a:cxn>
                  <a:cxn ang="0">
                    <a:pos x="101" y="157"/>
                  </a:cxn>
                  <a:cxn ang="0">
                    <a:pos x="84" y="159"/>
                  </a:cxn>
                  <a:cxn ang="0">
                    <a:pos x="69" y="157"/>
                  </a:cxn>
                  <a:cxn ang="0">
                    <a:pos x="54" y="153"/>
                  </a:cxn>
                  <a:cxn ang="0">
                    <a:pos x="40" y="146"/>
                  </a:cxn>
                  <a:cxn ang="0">
                    <a:pos x="27" y="136"/>
                  </a:cxn>
                  <a:cxn ang="0">
                    <a:pos x="17" y="125"/>
                  </a:cxn>
                  <a:cxn ang="0">
                    <a:pos x="10" y="110"/>
                  </a:cxn>
                  <a:cxn ang="0">
                    <a:pos x="6" y="95"/>
                  </a:cxn>
                  <a:cxn ang="0">
                    <a:pos x="4" y="79"/>
                  </a:cxn>
                  <a:cxn ang="0">
                    <a:pos x="4" y="68"/>
                  </a:cxn>
                  <a:cxn ang="0">
                    <a:pos x="6" y="59"/>
                  </a:cxn>
                  <a:cxn ang="0">
                    <a:pos x="10" y="49"/>
                  </a:cxn>
                  <a:cxn ang="0">
                    <a:pos x="14" y="40"/>
                  </a:cxn>
                  <a:cxn ang="0">
                    <a:pos x="12" y="41"/>
                  </a:cxn>
                  <a:cxn ang="0">
                    <a:pos x="8" y="41"/>
                  </a:cxn>
                  <a:cxn ang="0">
                    <a:pos x="4" y="51"/>
                  </a:cxn>
                  <a:cxn ang="0">
                    <a:pos x="2" y="60"/>
                  </a:cxn>
                  <a:cxn ang="0">
                    <a:pos x="0" y="70"/>
                  </a:cxn>
                  <a:cxn ang="0">
                    <a:pos x="0" y="79"/>
                  </a:cxn>
                  <a:cxn ang="0">
                    <a:pos x="0" y="96"/>
                  </a:cxn>
                  <a:cxn ang="0">
                    <a:pos x="6" y="112"/>
                  </a:cxn>
                  <a:cxn ang="0">
                    <a:pos x="14" y="127"/>
                  </a:cxn>
                  <a:cxn ang="0">
                    <a:pos x="25" y="140"/>
                  </a:cxn>
                  <a:cxn ang="0">
                    <a:pos x="36" y="150"/>
                  </a:cxn>
                  <a:cxn ang="0">
                    <a:pos x="52" y="157"/>
                  </a:cxn>
                  <a:cxn ang="0">
                    <a:pos x="67" y="163"/>
                  </a:cxn>
                  <a:cxn ang="0">
                    <a:pos x="84" y="165"/>
                  </a:cxn>
                  <a:cxn ang="0">
                    <a:pos x="101" y="163"/>
                  </a:cxn>
                  <a:cxn ang="0">
                    <a:pos x="118" y="157"/>
                  </a:cxn>
                  <a:cxn ang="0">
                    <a:pos x="131" y="150"/>
                  </a:cxn>
                  <a:cxn ang="0">
                    <a:pos x="145" y="140"/>
                  </a:cxn>
                  <a:cxn ang="0">
                    <a:pos x="156" y="127"/>
                  </a:cxn>
                  <a:cxn ang="0">
                    <a:pos x="164" y="112"/>
                  </a:cxn>
                  <a:cxn ang="0">
                    <a:pos x="167" y="96"/>
                  </a:cxn>
                  <a:cxn ang="0">
                    <a:pos x="169" y="79"/>
                  </a:cxn>
                </a:cxnLst>
                <a:rect l="0" t="0" r="r" b="b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22" name="Freeform 722"/>
              <p:cNvSpPr/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/>
                <a:ahLst/>
                <a:cxnLst>
                  <a:cxn ang="0">
                    <a:pos x="165" y="77"/>
                  </a:cxn>
                  <a:cxn ang="0">
                    <a:pos x="163" y="64"/>
                  </a:cxn>
                  <a:cxn ang="0">
                    <a:pos x="162" y="51"/>
                  </a:cxn>
                  <a:cxn ang="0">
                    <a:pos x="156" y="39"/>
                  </a:cxn>
                  <a:cxn ang="0">
                    <a:pos x="150" y="28"/>
                  </a:cxn>
                  <a:cxn ang="0">
                    <a:pos x="143" y="19"/>
                  </a:cxn>
                  <a:cxn ang="0">
                    <a:pos x="133" y="11"/>
                  </a:cxn>
                  <a:cxn ang="0">
                    <a:pos x="122" y="3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5" y="2"/>
                  </a:cxn>
                  <a:cxn ang="0">
                    <a:pos x="118" y="7"/>
                  </a:cxn>
                  <a:cxn ang="0">
                    <a:pos x="127" y="13"/>
                  </a:cxn>
                  <a:cxn ang="0">
                    <a:pos x="137" y="20"/>
                  </a:cxn>
                  <a:cxn ang="0">
                    <a:pos x="144" y="30"/>
                  </a:cxn>
                  <a:cxn ang="0">
                    <a:pos x="152" y="41"/>
                  </a:cxn>
                  <a:cxn ang="0">
                    <a:pos x="156" y="53"/>
                  </a:cxn>
                  <a:cxn ang="0">
                    <a:pos x="160" y="64"/>
                  </a:cxn>
                  <a:cxn ang="0">
                    <a:pos x="162" y="77"/>
                  </a:cxn>
                  <a:cxn ang="0">
                    <a:pos x="160" y="93"/>
                  </a:cxn>
                  <a:cxn ang="0">
                    <a:pos x="154" y="108"/>
                  </a:cxn>
                  <a:cxn ang="0">
                    <a:pos x="146" y="121"/>
                  </a:cxn>
                  <a:cxn ang="0">
                    <a:pos x="137" y="132"/>
                  </a:cxn>
                  <a:cxn ang="0">
                    <a:pos x="126" y="142"/>
                  </a:cxn>
                  <a:cxn ang="0">
                    <a:pos x="112" y="149"/>
                  </a:cxn>
                  <a:cxn ang="0">
                    <a:pos x="99" y="153"/>
                  </a:cxn>
                  <a:cxn ang="0">
                    <a:pos x="82" y="155"/>
                  </a:cxn>
                  <a:cxn ang="0">
                    <a:pos x="67" y="153"/>
                  </a:cxn>
                  <a:cxn ang="0">
                    <a:pos x="52" y="149"/>
                  </a:cxn>
                  <a:cxn ang="0">
                    <a:pos x="38" y="142"/>
                  </a:cxn>
                  <a:cxn ang="0">
                    <a:pos x="27" y="132"/>
                  </a:cxn>
                  <a:cxn ang="0">
                    <a:pos x="17" y="121"/>
                  </a:cxn>
                  <a:cxn ang="0">
                    <a:pos x="10" y="108"/>
                  </a:cxn>
                  <a:cxn ang="0">
                    <a:pos x="6" y="93"/>
                  </a:cxn>
                  <a:cxn ang="0">
                    <a:pos x="4" y="77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0" y="47"/>
                  </a:cxn>
                  <a:cxn ang="0">
                    <a:pos x="15" y="38"/>
                  </a:cxn>
                  <a:cxn ang="0">
                    <a:pos x="12" y="38"/>
                  </a:cxn>
                  <a:cxn ang="0">
                    <a:pos x="10" y="39"/>
                  </a:cxn>
                  <a:cxn ang="0">
                    <a:pos x="6" y="47"/>
                  </a:cxn>
                  <a:cxn ang="0">
                    <a:pos x="2" y="57"/>
                  </a:cxn>
                  <a:cxn ang="0">
                    <a:pos x="0" y="68"/>
                  </a:cxn>
                  <a:cxn ang="0">
                    <a:pos x="0" y="77"/>
                  </a:cxn>
                  <a:cxn ang="0">
                    <a:pos x="2" y="94"/>
                  </a:cxn>
                  <a:cxn ang="0">
                    <a:pos x="6" y="110"/>
                  </a:cxn>
                  <a:cxn ang="0">
                    <a:pos x="14" y="123"/>
                  </a:cxn>
                  <a:cxn ang="0">
                    <a:pos x="25" y="136"/>
                  </a:cxn>
                  <a:cxn ang="0">
                    <a:pos x="36" y="146"/>
                  </a:cxn>
                  <a:cxn ang="0">
                    <a:pos x="50" y="153"/>
                  </a:cxn>
                  <a:cxn ang="0">
                    <a:pos x="67" y="159"/>
                  </a:cxn>
                  <a:cxn ang="0">
                    <a:pos x="82" y="159"/>
                  </a:cxn>
                  <a:cxn ang="0">
                    <a:pos x="99" y="159"/>
                  </a:cxn>
                  <a:cxn ang="0">
                    <a:pos x="114" y="153"/>
                  </a:cxn>
                  <a:cxn ang="0">
                    <a:pos x="129" y="146"/>
                  </a:cxn>
                  <a:cxn ang="0">
                    <a:pos x="141" y="136"/>
                  </a:cxn>
                  <a:cxn ang="0">
                    <a:pos x="150" y="123"/>
                  </a:cxn>
                  <a:cxn ang="0">
                    <a:pos x="160" y="110"/>
                  </a:cxn>
                  <a:cxn ang="0">
                    <a:pos x="163" y="94"/>
                  </a:cxn>
                  <a:cxn ang="0">
                    <a:pos x="165" y="77"/>
                  </a:cxn>
                </a:cxnLst>
                <a:rect l="0" t="0" r="r" b="b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23" name="Freeform 723"/>
              <p:cNvSpPr/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/>
                <a:ahLst/>
                <a:cxnLst>
                  <a:cxn ang="0">
                    <a:pos x="161" y="75"/>
                  </a:cxn>
                  <a:cxn ang="0">
                    <a:pos x="160" y="62"/>
                  </a:cxn>
                  <a:cxn ang="0">
                    <a:pos x="158" y="49"/>
                  </a:cxn>
                  <a:cxn ang="0">
                    <a:pos x="152" y="37"/>
                  </a:cxn>
                  <a:cxn ang="0">
                    <a:pos x="146" y="28"/>
                  </a:cxn>
                  <a:cxn ang="0">
                    <a:pos x="137" y="18"/>
                  </a:cxn>
                  <a:cxn ang="0">
                    <a:pos x="127" y="11"/>
                  </a:cxn>
                  <a:cxn ang="0">
                    <a:pos x="118" y="3"/>
                  </a:cxn>
                  <a:cxn ang="0">
                    <a:pos x="106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12" y="7"/>
                  </a:cxn>
                  <a:cxn ang="0">
                    <a:pos x="124" y="13"/>
                  </a:cxn>
                  <a:cxn ang="0">
                    <a:pos x="133" y="20"/>
                  </a:cxn>
                  <a:cxn ang="0">
                    <a:pos x="141" y="28"/>
                  </a:cxn>
                  <a:cxn ang="0">
                    <a:pos x="148" y="39"/>
                  </a:cxn>
                  <a:cxn ang="0">
                    <a:pos x="152" y="51"/>
                  </a:cxn>
                  <a:cxn ang="0">
                    <a:pos x="156" y="62"/>
                  </a:cxn>
                  <a:cxn ang="0">
                    <a:pos x="156" y="75"/>
                  </a:cxn>
                  <a:cxn ang="0">
                    <a:pos x="154" y="91"/>
                  </a:cxn>
                  <a:cxn ang="0">
                    <a:pos x="150" y="104"/>
                  </a:cxn>
                  <a:cxn ang="0">
                    <a:pos x="142" y="117"/>
                  </a:cxn>
                  <a:cxn ang="0">
                    <a:pos x="135" y="128"/>
                  </a:cxn>
                  <a:cxn ang="0">
                    <a:pos x="124" y="138"/>
                  </a:cxn>
                  <a:cxn ang="0">
                    <a:pos x="110" y="146"/>
                  </a:cxn>
                  <a:cxn ang="0">
                    <a:pos x="95" y="149"/>
                  </a:cxn>
                  <a:cxn ang="0">
                    <a:pos x="80" y="151"/>
                  </a:cxn>
                  <a:cxn ang="0">
                    <a:pos x="65" y="149"/>
                  </a:cxn>
                  <a:cxn ang="0">
                    <a:pos x="51" y="146"/>
                  </a:cxn>
                  <a:cxn ang="0">
                    <a:pos x="38" y="138"/>
                  </a:cxn>
                  <a:cxn ang="0">
                    <a:pos x="27" y="128"/>
                  </a:cxn>
                  <a:cxn ang="0">
                    <a:pos x="17" y="117"/>
                  </a:cxn>
                  <a:cxn ang="0">
                    <a:pos x="12" y="104"/>
                  </a:cxn>
                  <a:cxn ang="0">
                    <a:pos x="6" y="91"/>
                  </a:cxn>
                  <a:cxn ang="0">
                    <a:pos x="4" y="75"/>
                  </a:cxn>
                  <a:cxn ang="0">
                    <a:pos x="6" y="64"/>
                  </a:cxn>
                  <a:cxn ang="0">
                    <a:pos x="8" y="55"/>
                  </a:cxn>
                  <a:cxn ang="0">
                    <a:pos x="12" y="45"/>
                  </a:cxn>
                  <a:cxn ang="0">
                    <a:pos x="15" y="36"/>
                  </a:cxn>
                  <a:cxn ang="0">
                    <a:pos x="13" y="36"/>
                  </a:cxn>
                  <a:cxn ang="0">
                    <a:pos x="10" y="36"/>
                  </a:cxn>
                  <a:cxn ang="0">
                    <a:pos x="6" y="45"/>
                  </a:cxn>
                  <a:cxn ang="0">
                    <a:pos x="2" y="55"/>
                  </a:cxn>
                  <a:cxn ang="0">
                    <a:pos x="0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21"/>
                  </a:cxn>
                  <a:cxn ang="0">
                    <a:pos x="23" y="132"/>
                  </a:cxn>
                  <a:cxn ang="0">
                    <a:pos x="36" y="142"/>
                  </a:cxn>
                  <a:cxn ang="0">
                    <a:pos x="50" y="149"/>
                  </a:cxn>
                  <a:cxn ang="0">
                    <a:pos x="65" y="153"/>
                  </a:cxn>
                  <a:cxn ang="0">
                    <a:pos x="80" y="155"/>
                  </a:cxn>
                  <a:cxn ang="0">
                    <a:pos x="97" y="153"/>
                  </a:cxn>
                  <a:cxn ang="0">
                    <a:pos x="112" y="149"/>
                  </a:cxn>
                  <a:cxn ang="0">
                    <a:pos x="125" y="142"/>
                  </a:cxn>
                  <a:cxn ang="0">
                    <a:pos x="137" y="132"/>
                  </a:cxn>
                  <a:cxn ang="0">
                    <a:pos x="146" y="121"/>
                  </a:cxn>
                  <a:cxn ang="0">
                    <a:pos x="154" y="106"/>
                  </a:cxn>
                  <a:cxn ang="0">
                    <a:pos x="160" y="91"/>
                  </a:cxn>
                  <a:cxn ang="0">
                    <a:pos x="161" y="75"/>
                  </a:cxn>
                </a:cxnLst>
                <a:rect l="0" t="0" r="r" b="b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24" name="Freeform 724"/>
              <p:cNvSpPr/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/>
                <a:ahLst/>
                <a:cxnLst>
                  <a:cxn ang="0">
                    <a:pos x="158" y="75"/>
                  </a:cxn>
                  <a:cxn ang="0">
                    <a:pos x="156" y="62"/>
                  </a:cxn>
                  <a:cxn ang="0">
                    <a:pos x="152" y="51"/>
                  </a:cxn>
                  <a:cxn ang="0">
                    <a:pos x="148" y="39"/>
                  </a:cxn>
                  <a:cxn ang="0">
                    <a:pos x="140" y="28"/>
                  </a:cxn>
                  <a:cxn ang="0">
                    <a:pos x="133" y="18"/>
                  </a:cxn>
                  <a:cxn ang="0">
                    <a:pos x="123" y="11"/>
                  </a:cxn>
                  <a:cxn ang="0">
                    <a:pos x="114" y="5"/>
                  </a:cxn>
                  <a:cxn ang="0">
                    <a:pos x="101" y="0"/>
                  </a:cxn>
                  <a:cxn ang="0">
                    <a:pos x="99" y="1"/>
                  </a:cxn>
                  <a:cxn ang="0">
                    <a:pos x="97" y="3"/>
                  </a:cxn>
                  <a:cxn ang="0">
                    <a:pos x="108" y="7"/>
                  </a:cxn>
                  <a:cxn ang="0">
                    <a:pos x="118" y="13"/>
                  </a:cxn>
                  <a:cxn ang="0">
                    <a:pos x="127" y="20"/>
                  </a:cxn>
                  <a:cxn ang="0">
                    <a:pos x="137" y="30"/>
                  </a:cxn>
                  <a:cxn ang="0">
                    <a:pos x="142" y="39"/>
                  </a:cxn>
                  <a:cxn ang="0">
                    <a:pos x="148" y="51"/>
                  </a:cxn>
                  <a:cxn ang="0">
                    <a:pos x="152" y="62"/>
                  </a:cxn>
                  <a:cxn ang="0">
                    <a:pos x="152" y="75"/>
                  </a:cxn>
                  <a:cxn ang="0">
                    <a:pos x="150" y="91"/>
                  </a:cxn>
                  <a:cxn ang="0">
                    <a:pos x="146" y="104"/>
                  </a:cxn>
                  <a:cxn ang="0">
                    <a:pos x="139" y="117"/>
                  </a:cxn>
                  <a:cxn ang="0">
                    <a:pos x="131" y="127"/>
                  </a:cxn>
                  <a:cxn ang="0">
                    <a:pos x="120" y="136"/>
                  </a:cxn>
                  <a:cxn ang="0">
                    <a:pos x="106" y="144"/>
                  </a:cxn>
                  <a:cxn ang="0">
                    <a:pos x="93" y="147"/>
                  </a:cxn>
                  <a:cxn ang="0">
                    <a:pos x="78" y="149"/>
                  </a:cxn>
                  <a:cxn ang="0">
                    <a:pos x="65" y="147"/>
                  </a:cxn>
                  <a:cxn ang="0">
                    <a:pos x="49" y="144"/>
                  </a:cxn>
                  <a:cxn ang="0">
                    <a:pos x="38" y="136"/>
                  </a:cxn>
                  <a:cxn ang="0">
                    <a:pos x="27" y="127"/>
                  </a:cxn>
                  <a:cxn ang="0">
                    <a:pos x="17" y="117"/>
                  </a:cxn>
                  <a:cxn ang="0">
                    <a:pos x="11" y="104"/>
                  </a:cxn>
                  <a:cxn ang="0">
                    <a:pos x="6" y="91"/>
                  </a:cxn>
                  <a:cxn ang="0">
                    <a:pos x="6" y="75"/>
                  </a:cxn>
                  <a:cxn ang="0">
                    <a:pos x="6" y="64"/>
                  </a:cxn>
                  <a:cxn ang="0">
                    <a:pos x="8" y="53"/>
                  </a:cxn>
                  <a:cxn ang="0">
                    <a:pos x="11" y="43"/>
                  </a:cxn>
                  <a:cxn ang="0">
                    <a:pos x="17" y="34"/>
                  </a:cxn>
                  <a:cxn ang="0">
                    <a:pos x="13" y="36"/>
                  </a:cxn>
                  <a:cxn ang="0">
                    <a:pos x="11" y="36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19"/>
                  </a:cxn>
                  <a:cxn ang="0">
                    <a:pos x="23" y="130"/>
                  </a:cxn>
                  <a:cxn ang="0">
                    <a:pos x="34" y="140"/>
                  </a:cxn>
                  <a:cxn ang="0">
                    <a:pos x="48" y="147"/>
                  </a:cxn>
                  <a:cxn ang="0">
                    <a:pos x="63" y="151"/>
                  </a:cxn>
                  <a:cxn ang="0">
                    <a:pos x="78" y="153"/>
                  </a:cxn>
                  <a:cxn ang="0">
                    <a:pos x="95" y="151"/>
                  </a:cxn>
                  <a:cxn ang="0">
                    <a:pos x="108" y="147"/>
                  </a:cxn>
                  <a:cxn ang="0">
                    <a:pos x="122" y="140"/>
                  </a:cxn>
                  <a:cxn ang="0">
                    <a:pos x="133" y="130"/>
                  </a:cxn>
                  <a:cxn ang="0">
                    <a:pos x="142" y="119"/>
                  </a:cxn>
                  <a:cxn ang="0">
                    <a:pos x="150" y="106"/>
                  </a:cxn>
                  <a:cxn ang="0">
                    <a:pos x="156" y="91"/>
                  </a:cxn>
                  <a:cxn ang="0">
                    <a:pos x="158" y="75"/>
                  </a:cxn>
                </a:cxnLst>
                <a:rect l="0" t="0" r="r" b="b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25" name="Freeform 725"/>
              <p:cNvSpPr/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/>
                <a:ahLst/>
                <a:cxnLst>
                  <a:cxn ang="0">
                    <a:pos x="152" y="74"/>
                  </a:cxn>
                  <a:cxn ang="0">
                    <a:pos x="152" y="61"/>
                  </a:cxn>
                  <a:cxn ang="0">
                    <a:pos x="148" y="50"/>
                  </a:cxn>
                  <a:cxn ang="0">
                    <a:pos x="144" y="38"/>
                  </a:cxn>
                  <a:cxn ang="0">
                    <a:pos x="137" y="27"/>
                  </a:cxn>
                  <a:cxn ang="0">
                    <a:pos x="129" y="19"/>
                  </a:cxn>
                  <a:cxn ang="0">
                    <a:pos x="120" y="12"/>
                  </a:cxn>
                  <a:cxn ang="0">
                    <a:pos x="108" y="6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1" y="4"/>
                  </a:cxn>
                  <a:cxn ang="0">
                    <a:pos x="102" y="8"/>
                  </a:cxn>
                  <a:cxn ang="0">
                    <a:pos x="114" y="14"/>
                  </a:cxn>
                  <a:cxn ang="0">
                    <a:pos x="123" y="21"/>
                  </a:cxn>
                  <a:cxn ang="0">
                    <a:pos x="131" y="29"/>
                  </a:cxn>
                  <a:cxn ang="0">
                    <a:pos x="138" y="38"/>
                  </a:cxn>
                  <a:cxn ang="0">
                    <a:pos x="144" y="50"/>
                  </a:cxn>
                  <a:cxn ang="0">
                    <a:pos x="146" y="61"/>
                  </a:cxn>
                  <a:cxn ang="0">
                    <a:pos x="148" y="74"/>
                  </a:cxn>
                  <a:cxn ang="0">
                    <a:pos x="146" y="88"/>
                  </a:cxn>
                  <a:cxn ang="0">
                    <a:pos x="142" y="101"/>
                  </a:cxn>
                  <a:cxn ang="0">
                    <a:pos x="135" y="114"/>
                  </a:cxn>
                  <a:cxn ang="0">
                    <a:pos x="127" y="124"/>
                  </a:cxn>
                  <a:cxn ang="0">
                    <a:pos x="116" y="133"/>
                  </a:cxn>
                  <a:cxn ang="0">
                    <a:pos x="104" y="139"/>
                  </a:cxn>
                  <a:cxn ang="0">
                    <a:pos x="91" y="145"/>
                  </a:cxn>
                  <a:cxn ang="0">
                    <a:pos x="76" y="145"/>
                  </a:cxn>
                  <a:cxn ang="0">
                    <a:pos x="63" y="145"/>
                  </a:cxn>
                  <a:cxn ang="0">
                    <a:pos x="49" y="139"/>
                  </a:cxn>
                  <a:cxn ang="0">
                    <a:pos x="36" y="133"/>
                  </a:cxn>
                  <a:cxn ang="0">
                    <a:pos x="27" y="124"/>
                  </a:cxn>
                  <a:cxn ang="0">
                    <a:pos x="17" y="114"/>
                  </a:cxn>
                  <a:cxn ang="0">
                    <a:pos x="11" y="101"/>
                  </a:cxn>
                  <a:cxn ang="0">
                    <a:pos x="8" y="88"/>
                  </a:cxn>
                  <a:cxn ang="0">
                    <a:pos x="6" y="74"/>
                  </a:cxn>
                  <a:cxn ang="0">
                    <a:pos x="6" y="63"/>
                  </a:cxn>
                  <a:cxn ang="0">
                    <a:pos x="9" y="52"/>
                  </a:cxn>
                  <a:cxn ang="0">
                    <a:pos x="13" y="42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1" y="35"/>
                  </a:cxn>
                  <a:cxn ang="0">
                    <a:pos x="8" y="44"/>
                  </a:cxn>
                  <a:cxn ang="0">
                    <a:pos x="4" y="54"/>
                  </a:cxn>
                  <a:cxn ang="0">
                    <a:pos x="2" y="63"/>
                  </a:cxn>
                  <a:cxn ang="0">
                    <a:pos x="0" y="74"/>
                  </a:cxn>
                  <a:cxn ang="0">
                    <a:pos x="2" y="90"/>
                  </a:cxn>
                  <a:cxn ang="0">
                    <a:pos x="8" y="103"/>
                  </a:cxn>
                  <a:cxn ang="0">
                    <a:pos x="13" y="116"/>
                  </a:cxn>
                  <a:cxn ang="0">
                    <a:pos x="23" y="127"/>
                  </a:cxn>
                  <a:cxn ang="0">
                    <a:pos x="34" y="137"/>
                  </a:cxn>
                  <a:cxn ang="0">
                    <a:pos x="47" y="145"/>
                  </a:cxn>
                  <a:cxn ang="0">
                    <a:pos x="61" y="148"/>
                  </a:cxn>
                  <a:cxn ang="0">
                    <a:pos x="76" y="150"/>
                  </a:cxn>
                  <a:cxn ang="0">
                    <a:pos x="91" y="148"/>
                  </a:cxn>
                  <a:cxn ang="0">
                    <a:pos x="106" y="145"/>
                  </a:cxn>
                  <a:cxn ang="0">
                    <a:pos x="120" y="137"/>
                  </a:cxn>
                  <a:cxn ang="0">
                    <a:pos x="131" y="127"/>
                  </a:cxn>
                  <a:cxn ang="0">
                    <a:pos x="138" y="116"/>
                  </a:cxn>
                  <a:cxn ang="0">
                    <a:pos x="146" y="103"/>
                  </a:cxn>
                  <a:cxn ang="0">
                    <a:pos x="150" y="90"/>
                  </a:cxn>
                  <a:cxn ang="0">
                    <a:pos x="152" y="74"/>
                  </a:cxn>
                </a:cxnLst>
                <a:rect l="0" t="0" r="r" b="b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26" name="Freeform 726"/>
              <p:cNvSpPr/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/>
                <a:ahLst/>
                <a:cxnLst>
                  <a:cxn ang="0">
                    <a:pos x="146" y="72"/>
                  </a:cxn>
                  <a:cxn ang="0">
                    <a:pos x="146" y="59"/>
                  </a:cxn>
                  <a:cxn ang="0">
                    <a:pos x="142" y="48"/>
                  </a:cxn>
                  <a:cxn ang="0">
                    <a:pos x="136" y="36"/>
                  </a:cxn>
                  <a:cxn ang="0">
                    <a:pos x="131" y="27"/>
                  </a:cxn>
                  <a:cxn ang="0">
                    <a:pos x="121" y="17"/>
                  </a:cxn>
                  <a:cxn ang="0">
                    <a:pos x="112" y="10"/>
                  </a:cxn>
                  <a:cxn ang="0">
                    <a:pos x="102" y="4"/>
                  </a:cxn>
                  <a:cxn ang="0">
                    <a:pos x="91" y="0"/>
                  </a:cxn>
                  <a:cxn ang="0">
                    <a:pos x="87" y="2"/>
                  </a:cxn>
                  <a:cxn ang="0">
                    <a:pos x="83" y="4"/>
                  </a:cxn>
                  <a:cxn ang="0">
                    <a:pos x="97" y="8"/>
                  </a:cxn>
                  <a:cxn ang="0">
                    <a:pos x="106" y="12"/>
                  </a:cxn>
                  <a:cxn ang="0">
                    <a:pos x="117" y="19"/>
                  </a:cxn>
                  <a:cxn ang="0">
                    <a:pos x="125" y="27"/>
                  </a:cxn>
                  <a:cxn ang="0">
                    <a:pos x="133" y="36"/>
                  </a:cxn>
                  <a:cxn ang="0">
                    <a:pos x="136" y="48"/>
                  </a:cxn>
                  <a:cxn ang="0">
                    <a:pos x="140" y="59"/>
                  </a:cxn>
                  <a:cxn ang="0">
                    <a:pos x="142" y="72"/>
                  </a:cxn>
                  <a:cxn ang="0">
                    <a:pos x="140" y="86"/>
                  </a:cxn>
                  <a:cxn ang="0">
                    <a:pos x="136" y="99"/>
                  </a:cxn>
                  <a:cxn ang="0">
                    <a:pos x="129" y="110"/>
                  </a:cxn>
                  <a:cxn ang="0">
                    <a:pos x="121" y="122"/>
                  </a:cxn>
                  <a:cxn ang="0">
                    <a:pos x="112" y="129"/>
                  </a:cxn>
                  <a:cxn ang="0">
                    <a:pos x="98" y="135"/>
                  </a:cxn>
                  <a:cxn ang="0">
                    <a:pos x="87" y="139"/>
                  </a:cxn>
                  <a:cxn ang="0">
                    <a:pos x="72" y="141"/>
                  </a:cxn>
                  <a:cxn ang="0">
                    <a:pos x="59" y="139"/>
                  </a:cxn>
                  <a:cxn ang="0">
                    <a:pos x="45" y="135"/>
                  </a:cxn>
                  <a:cxn ang="0">
                    <a:pos x="34" y="129"/>
                  </a:cxn>
                  <a:cxn ang="0">
                    <a:pos x="24" y="122"/>
                  </a:cxn>
                  <a:cxn ang="0">
                    <a:pos x="15" y="110"/>
                  </a:cxn>
                  <a:cxn ang="0">
                    <a:pos x="9" y="99"/>
                  </a:cxn>
                  <a:cxn ang="0">
                    <a:pos x="5" y="86"/>
                  </a:cxn>
                  <a:cxn ang="0">
                    <a:pos x="4" y="72"/>
                  </a:cxn>
                  <a:cxn ang="0">
                    <a:pos x="5" y="61"/>
                  </a:cxn>
                  <a:cxn ang="0">
                    <a:pos x="7" y="50"/>
                  </a:cxn>
                  <a:cxn ang="0">
                    <a:pos x="11" y="38"/>
                  </a:cxn>
                  <a:cxn ang="0">
                    <a:pos x="19" y="31"/>
                  </a:cxn>
                  <a:cxn ang="0">
                    <a:pos x="15" y="31"/>
                  </a:cxn>
                  <a:cxn ang="0">
                    <a:pos x="11" y="31"/>
                  </a:cxn>
                  <a:cxn ang="0">
                    <a:pos x="5" y="40"/>
                  </a:cxn>
                  <a:cxn ang="0">
                    <a:pos x="2" y="50"/>
                  </a:cxn>
                  <a:cxn ang="0">
                    <a:pos x="0" y="61"/>
                  </a:cxn>
                  <a:cxn ang="0">
                    <a:pos x="0" y="72"/>
                  </a:cxn>
                  <a:cxn ang="0">
                    <a:pos x="0" y="88"/>
                  </a:cxn>
                  <a:cxn ang="0">
                    <a:pos x="5" y="101"/>
                  </a:cxn>
                  <a:cxn ang="0">
                    <a:pos x="11" y="114"/>
                  </a:cxn>
                  <a:cxn ang="0">
                    <a:pos x="21" y="124"/>
                  </a:cxn>
                  <a:cxn ang="0">
                    <a:pos x="32" y="133"/>
                  </a:cxn>
                  <a:cxn ang="0">
                    <a:pos x="43" y="141"/>
                  </a:cxn>
                  <a:cxn ang="0">
                    <a:pos x="59" y="144"/>
                  </a:cxn>
                  <a:cxn ang="0">
                    <a:pos x="72" y="146"/>
                  </a:cxn>
                  <a:cxn ang="0">
                    <a:pos x="87" y="144"/>
                  </a:cxn>
                  <a:cxn ang="0">
                    <a:pos x="100" y="141"/>
                  </a:cxn>
                  <a:cxn ang="0">
                    <a:pos x="114" y="133"/>
                  </a:cxn>
                  <a:cxn ang="0">
                    <a:pos x="125" y="124"/>
                  </a:cxn>
                  <a:cxn ang="0">
                    <a:pos x="133" y="114"/>
                  </a:cxn>
                  <a:cxn ang="0">
                    <a:pos x="140" y="101"/>
                  </a:cxn>
                  <a:cxn ang="0">
                    <a:pos x="144" y="88"/>
                  </a:cxn>
                  <a:cxn ang="0">
                    <a:pos x="146" y="72"/>
                  </a:cxn>
                </a:cxnLst>
                <a:rect l="0" t="0" r="r" b="b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27" name="Freeform 727"/>
              <p:cNvSpPr/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/>
                <a:ahLst/>
                <a:cxnLst>
                  <a:cxn ang="0">
                    <a:pos x="142" y="70"/>
                  </a:cxn>
                  <a:cxn ang="0">
                    <a:pos x="140" y="57"/>
                  </a:cxn>
                  <a:cxn ang="0">
                    <a:pos x="138" y="46"/>
                  </a:cxn>
                  <a:cxn ang="0">
                    <a:pos x="132" y="34"/>
                  </a:cxn>
                  <a:cxn ang="0">
                    <a:pos x="125" y="25"/>
                  </a:cxn>
                  <a:cxn ang="0">
                    <a:pos x="117" y="17"/>
                  </a:cxn>
                  <a:cxn ang="0">
                    <a:pos x="108" y="10"/>
                  </a:cxn>
                  <a:cxn ang="0">
                    <a:pos x="96" y="4"/>
                  </a:cxn>
                  <a:cxn ang="0">
                    <a:pos x="85" y="0"/>
                  </a:cxn>
                  <a:cxn ang="0">
                    <a:pos x="81" y="2"/>
                  </a:cxn>
                  <a:cxn ang="0">
                    <a:pos x="79" y="4"/>
                  </a:cxn>
                  <a:cxn ang="0">
                    <a:pos x="91" y="6"/>
                  </a:cxn>
                  <a:cxn ang="0">
                    <a:pos x="102" y="12"/>
                  </a:cxn>
                  <a:cxn ang="0">
                    <a:pos x="112" y="17"/>
                  </a:cxn>
                  <a:cxn ang="0">
                    <a:pos x="121" y="27"/>
                  </a:cxn>
                  <a:cxn ang="0">
                    <a:pos x="127" y="36"/>
                  </a:cxn>
                  <a:cxn ang="0">
                    <a:pos x="132" y="46"/>
                  </a:cxn>
                  <a:cxn ang="0">
                    <a:pos x="136" y="57"/>
                  </a:cxn>
                  <a:cxn ang="0">
                    <a:pos x="136" y="70"/>
                  </a:cxn>
                  <a:cxn ang="0">
                    <a:pos x="136" y="84"/>
                  </a:cxn>
                  <a:cxn ang="0">
                    <a:pos x="132" y="97"/>
                  </a:cxn>
                  <a:cxn ang="0">
                    <a:pos x="125" y="106"/>
                  </a:cxn>
                  <a:cxn ang="0">
                    <a:pos x="117" y="118"/>
                  </a:cxn>
                  <a:cxn ang="0">
                    <a:pos x="108" y="125"/>
                  </a:cxn>
                  <a:cxn ang="0">
                    <a:pos x="96" y="131"/>
                  </a:cxn>
                  <a:cxn ang="0">
                    <a:pos x="83" y="135"/>
                  </a:cxn>
                  <a:cxn ang="0">
                    <a:pos x="70" y="137"/>
                  </a:cxn>
                  <a:cxn ang="0">
                    <a:pos x="57" y="135"/>
                  </a:cxn>
                  <a:cxn ang="0">
                    <a:pos x="45" y="131"/>
                  </a:cxn>
                  <a:cxn ang="0">
                    <a:pos x="34" y="125"/>
                  </a:cxn>
                  <a:cxn ang="0">
                    <a:pos x="24" y="118"/>
                  </a:cxn>
                  <a:cxn ang="0">
                    <a:pos x="15" y="106"/>
                  </a:cxn>
                  <a:cxn ang="0">
                    <a:pos x="9" y="97"/>
                  </a:cxn>
                  <a:cxn ang="0">
                    <a:pos x="5" y="84"/>
                  </a:cxn>
                  <a:cxn ang="0">
                    <a:pos x="3" y="70"/>
                  </a:cxn>
                  <a:cxn ang="0">
                    <a:pos x="5" y="57"/>
                  </a:cxn>
                  <a:cxn ang="0">
                    <a:pos x="7" y="46"/>
                  </a:cxn>
                  <a:cxn ang="0">
                    <a:pos x="13" y="36"/>
                  </a:cxn>
                  <a:cxn ang="0">
                    <a:pos x="21" y="27"/>
                  </a:cxn>
                  <a:cxn ang="0">
                    <a:pos x="17" y="29"/>
                  </a:cxn>
                  <a:cxn ang="0">
                    <a:pos x="13" y="29"/>
                  </a:cxn>
                  <a:cxn ang="0">
                    <a:pos x="7" y="38"/>
                  </a:cxn>
                  <a:cxn ang="0">
                    <a:pos x="3" y="48"/>
                  </a:cxn>
                  <a:cxn ang="0">
                    <a:pos x="0" y="59"/>
                  </a:cxn>
                  <a:cxn ang="0">
                    <a:pos x="0" y="70"/>
                  </a:cxn>
                  <a:cxn ang="0">
                    <a:pos x="2" y="84"/>
                  </a:cxn>
                  <a:cxn ang="0">
                    <a:pos x="5" y="97"/>
                  </a:cxn>
                  <a:cxn ang="0">
                    <a:pos x="11" y="110"/>
                  </a:cxn>
                  <a:cxn ang="0">
                    <a:pos x="21" y="120"/>
                  </a:cxn>
                  <a:cxn ang="0">
                    <a:pos x="30" y="129"/>
                  </a:cxn>
                  <a:cxn ang="0">
                    <a:pos x="43" y="135"/>
                  </a:cxn>
                  <a:cxn ang="0">
                    <a:pos x="57" y="141"/>
                  </a:cxn>
                  <a:cxn ang="0">
                    <a:pos x="70" y="141"/>
                  </a:cxn>
                  <a:cxn ang="0">
                    <a:pos x="85" y="141"/>
                  </a:cxn>
                  <a:cxn ang="0">
                    <a:pos x="98" y="135"/>
                  </a:cxn>
                  <a:cxn ang="0">
                    <a:pos x="110" y="129"/>
                  </a:cxn>
                  <a:cxn ang="0">
                    <a:pos x="121" y="120"/>
                  </a:cxn>
                  <a:cxn ang="0">
                    <a:pos x="129" y="110"/>
                  </a:cxn>
                  <a:cxn ang="0">
                    <a:pos x="136" y="97"/>
                  </a:cxn>
                  <a:cxn ang="0">
                    <a:pos x="140" y="84"/>
                  </a:cxn>
                  <a:cxn ang="0">
                    <a:pos x="142" y="70"/>
                  </a:cxn>
                </a:cxnLst>
                <a:rect l="0" t="0" r="r" b="b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28" name="Freeform 728"/>
              <p:cNvSpPr/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/>
                <a:ahLst/>
                <a:cxnLst>
                  <a:cxn ang="0">
                    <a:pos x="138" y="68"/>
                  </a:cxn>
                  <a:cxn ang="0">
                    <a:pos x="136" y="55"/>
                  </a:cxn>
                  <a:cxn ang="0">
                    <a:pos x="132" y="44"/>
                  </a:cxn>
                  <a:cxn ang="0">
                    <a:pos x="129" y="32"/>
                  </a:cxn>
                  <a:cxn ang="0">
                    <a:pos x="121" y="23"/>
                  </a:cxn>
                  <a:cxn ang="0">
                    <a:pos x="113" y="15"/>
                  </a:cxn>
                  <a:cxn ang="0">
                    <a:pos x="102" y="8"/>
                  </a:cxn>
                  <a:cxn ang="0">
                    <a:pos x="93" y="4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4" y="4"/>
                  </a:cxn>
                  <a:cxn ang="0">
                    <a:pos x="85" y="6"/>
                  </a:cxn>
                  <a:cxn ang="0">
                    <a:pos x="96" y="10"/>
                  </a:cxn>
                  <a:cxn ang="0">
                    <a:pos x="106" y="17"/>
                  </a:cxn>
                  <a:cxn ang="0">
                    <a:pos x="115" y="25"/>
                  </a:cxn>
                  <a:cxn ang="0">
                    <a:pos x="123" y="34"/>
                  </a:cxn>
                  <a:cxn ang="0">
                    <a:pos x="129" y="44"/>
                  </a:cxn>
                  <a:cxn ang="0">
                    <a:pos x="132" y="55"/>
                  </a:cxn>
                  <a:cxn ang="0">
                    <a:pos x="132" y="68"/>
                  </a:cxn>
                  <a:cxn ang="0">
                    <a:pos x="132" y="82"/>
                  </a:cxn>
                  <a:cxn ang="0">
                    <a:pos x="129" y="93"/>
                  </a:cxn>
                  <a:cxn ang="0">
                    <a:pos x="121" y="104"/>
                  </a:cxn>
                  <a:cxn ang="0">
                    <a:pos x="113" y="114"/>
                  </a:cxn>
                  <a:cxn ang="0">
                    <a:pos x="104" y="121"/>
                  </a:cxn>
                  <a:cxn ang="0">
                    <a:pos x="94" y="127"/>
                  </a:cxn>
                  <a:cxn ang="0">
                    <a:pos x="81" y="131"/>
                  </a:cxn>
                  <a:cxn ang="0">
                    <a:pos x="68" y="133"/>
                  </a:cxn>
                  <a:cxn ang="0">
                    <a:pos x="57" y="131"/>
                  </a:cxn>
                  <a:cxn ang="0">
                    <a:pos x="43" y="127"/>
                  </a:cxn>
                  <a:cxn ang="0">
                    <a:pos x="32" y="121"/>
                  </a:cxn>
                  <a:cxn ang="0">
                    <a:pos x="22" y="114"/>
                  </a:cxn>
                  <a:cxn ang="0">
                    <a:pos x="15" y="104"/>
                  </a:cxn>
                  <a:cxn ang="0">
                    <a:pos x="9" y="93"/>
                  </a:cxn>
                  <a:cxn ang="0">
                    <a:pos x="5" y="82"/>
                  </a:cxn>
                  <a:cxn ang="0">
                    <a:pos x="3" y="68"/>
                  </a:cxn>
                  <a:cxn ang="0">
                    <a:pos x="5" y="55"/>
                  </a:cxn>
                  <a:cxn ang="0">
                    <a:pos x="9" y="44"/>
                  </a:cxn>
                  <a:cxn ang="0">
                    <a:pos x="15" y="32"/>
                  </a:cxn>
                  <a:cxn ang="0">
                    <a:pos x="22" y="23"/>
                  </a:cxn>
                  <a:cxn ang="0">
                    <a:pos x="19" y="25"/>
                  </a:cxn>
                  <a:cxn ang="0">
                    <a:pos x="15" y="27"/>
                  </a:cxn>
                  <a:cxn ang="0">
                    <a:pos x="7" y="34"/>
                  </a:cxn>
                  <a:cxn ang="0">
                    <a:pos x="3" y="46"/>
                  </a:cxn>
                  <a:cxn ang="0">
                    <a:pos x="1" y="57"/>
                  </a:cxn>
                  <a:cxn ang="0">
                    <a:pos x="0" y="68"/>
                  </a:cxn>
                  <a:cxn ang="0">
                    <a:pos x="1" y="82"/>
                  </a:cxn>
                  <a:cxn ang="0">
                    <a:pos x="5" y="95"/>
                  </a:cxn>
                  <a:cxn ang="0">
                    <a:pos x="11" y="106"/>
                  </a:cxn>
                  <a:cxn ang="0">
                    <a:pos x="20" y="118"/>
                  </a:cxn>
                  <a:cxn ang="0">
                    <a:pos x="30" y="125"/>
                  </a:cxn>
                  <a:cxn ang="0">
                    <a:pos x="41" y="131"/>
                  </a:cxn>
                  <a:cxn ang="0">
                    <a:pos x="55" y="135"/>
                  </a:cxn>
                  <a:cxn ang="0">
                    <a:pos x="68" y="137"/>
                  </a:cxn>
                  <a:cxn ang="0">
                    <a:pos x="83" y="135"/>
                  </a:cxn>
                  <a:cxn ang="0">
                    <a:pos x="94" y="131"/>
                  </a:cxn>
                  <a:cxn ang="0">
                    <a:pos x="108" y="125"/>
                  </a:cxn>
                  <a:cxn ang="0">
                    <a:pos x="117" y="118"/>
                  </a:cxn>
                  <a:cxn ang="0">
                    <a:pos x="125" y="106"/>
                  </a:cxn>
                  <a:cxn ang="0">
                    <a:pos x="132" y="95"/>
                  </a:cxn>
                  <a:cxn ang="0">
                    <a:pos x="136" y="82"/>
                  </a:cxn>
                  <a:cxn ang="0">
                    <a:pos x="138" y="68"/>
                  </a:cxn>
                </a:cxnLst>
                <a:rect l="0" t="0" r="r" b="b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29" name="Freeform 729"/>
              <p:cNvSpPr/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/>
                <a:ahLst/>
                <a:cxnLst>
                  <a:cxn ang="0">
                    <a:pos x="133" y="66"/>
                  </a:cxn>
                  <a:cxn ang="0">
                    <a:pos x="133" y="53"/>
                  </a:cxn>
                  <a:cxn ang="0">
                    <a:pos x="129" y="42"/>
                  </a:cxn>
                  <a:cxn ang="0">
                    <a:pos x="124" y="32"/>
                  </a:cxn>
                  <a:cxn ang="0">
                    <a:pos x="118" y="23"/>
                  </a:cxn>
                  <a:cxn ang="0">
                    <a:pos x="109" y="13"/>
                  </a:cxn>
                  <a:cxn ang="0">
                    <a:pos x="99" y="8"/>
                  </a:cxn>
                  <a:cxn ang="0">
                    <a:pos x="88" y="2"/>
                  </a:cxn>
                  <a:cxn ang="0">
                    <a:pos x="76" y="0"/>
                  </a:cxn>
                  <a:cxn ang="0">
                    <a:pos x="73" y="2"/>
                  </a:cxn>
                  <a:cxn ang="0">
                    <a:pos x="69" y="4"/>
                  </a:cxn>
                  <a:cxn ang="0">
                    <a:pos x="80" y="6"/>
                  </a:cxn>
                  <a:cxn ang="0">
                    <a:pos x="92" y="9"/>
                  </a:cxn>
                  <a:cxn ang="0">
                    <a:pos x="103" y="15"/>
                  </a:cxn>
                  <a:cxn ang="0">
                    <a:pos x="112" y="23"/>
                  </a:cxn>
                  <a:cxn ang="0">
                    <a:pos x="120" y="32"/>
                  </a:cxn>
                  <a:cxn ang="0">
                    <a:pos x="126" y="42"/>
                  </a:cxn>
                  <a:cxn ang="0">
                    <a:pos x="128" y="53"/>
                  </a:cxn>
                  <a:cxn ang="0">
                    <a:pos x="129" y="66"/>
                  </a:cxn>
                  <a:cxn ang="0">
                    <a:pos x="128" y="78"/>
                  </a:cxn>
                  <a:cxn ang="0">
                    <a:pos x="124" y="91"/>
                  </a:cxn>
                  <a:cxn ang="0">
                    <a:pos x="118" y="100"/>
                  </a:cxn>
                  <a:cxn ang="0">
                    <a:pos x="111" y="110"/>
                  </a:cxn>
                  <a:cxn ang="0">
                    <a:pos x="103" y="118"/>
                  </a:cxn>
                  <a:cxn ang="0">
                    <a:pos x="92" y="123"/>
                  </a:cxn>
                  <a:cxn ang="0">
                    <a:pos x="80" y="127"/>
                  </a:cxn>
                  <a:cxn ang="0">
                    <a:pos x="67" y="129"/>
                  </a:cxn>
                  <a:cxn ang="0">
                    <a:pos x="56" y="127"/>
                  </a:cxn>
                  <a:cxn ang="0">
                    <a:pos x="44" y="123"/>
                  </a:cxn>
                  <a:cxn ang="0">
                    <a:pos x="33" y="118"/>
                  </a:cxn>
                  <a:cxn ang="0">
                    <a:pos x="23" y="110"/>
                  </a:cxn>
                  <a:cxn ang="0">
                    <a:pos x="16" y="100"/>
                  </a:cxn>
                  <a:cxn ang="0">
                    <a:pos x="10" y="91"/>
                  </a:cxn>
                  <a:cxn ang="0">
                    <a:pos x="6" y="78"/>
                  </a:cxn>
                  <a:cxn ang="0">
                    <a:pos x="6" y="66"/>
                  </a:cxn>
                  <a:cxn ang="0">
                    <a:pos x="6" y="53"/>
                  </a:cxn>
                  <a:cxn ang="0">
                    <a:pos x="12" y="42"/>
                  </a:cxn>
                  <a:cxn ang="0">
                    <a:pos x="18" y="30"/>
                  </a:cxn>
                  <a:cxn ang="0">
                    <a:pos x="25" y="21"/>
                  </a:cxn>
                  <a:cxn ang="0">
                    <a:pos x="21" y="21"/>
                  </a:cxn>
                  <a:cxn ang="0">
                    <a:pos x="18" y="23"/>
                  </a:cxn>
                  <a:cxn ang="0">
                    <a:pos x="10" y="32"/>
                  </a:cxn>
                  <a:cxn ang="0">
                    <a:pos x="4" y="42"/>
                  </a:cxn>
                  <a:cxn ang="0">
                    <a:pos x="2" y="53"/>
                  </a:cxn>
                  <a:cxn ang="0">
                    <a:pos x="0" y="66"/>
                  </a:cxn>
                  <a:cxn ang="0">
                    <a:pos x="2" y="80"/>
                  </a:cxn>
                  <a:cxn ang="0">
                    <a:pos x="6" y="93"/>
                  </a:cxn>
                  <a:cxn ang="0">
                    <a:pos x="12" y="102"/>
                  </a:cxn>
                  <a:cxn ang="0">
                    <a:pos x="21" y="114"/>
                  </a:cxn>
                  <a:cxn ang="0">
                    <a:pos x="31" y="121"/>
                  </a:cxn>
                  <a:cxn ang="0">
                    <a:pos x="42" y="127"/>
                  </a:cxn>
                  <a:cxn ang="0">
                    <a:pos x="54" y="131"/>
                  </a:cxn>
                  <a:cxn ang="0">
                    <a:pos x="67" y="133"/>
                  </a:cxn>
                  <a:cxn ang="0">
                    <a:pos x="80" y="131"/>
                  </a:cxn>
                  <a:cxn ang="0">
                    <a:pos x="93" y="127"/>
                  </a:cxn>
                  <a:cxn ang="0">
                    <a:pos x="105" y="121"/>
                  </a:cxn>
                  <a:cxn ang="0">
                    <a:pos x="114" y="114"/>
                  </a:cxn>
                  <a:cxn ang="0">
                    <a:pos x="122" y="102"/>
                  </a:cxn>
                  <a:cxn ang="0">
                    <a:pos x="129" y="93"/>
                  </a:cxn>
                  <a:cxn ang="0">
                    <a:pos x="133" y="80"/>
                  </a:cxn>
                  <a:cxn ang="0">
                    <a:pos x="133" y="66"/>
                  </a:cxn>
                </a:cxnLst>
                <a:rect l="0" t="0" r="r" b="b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30" name="Freeform 730"/>
              <p:cNvSpPr/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/>
                <a:ahLst/>
                <a:cxnLst>
                  <a:cxn ang="0">
                    <a:pos x="129" y="64"/>
                  </a:cxn>
                  <a:cxn ang="0">
                    <a:pos x="129" y="51"/>
                  </a:cxn>
                  <a:cxn ang="0">
                    <a:pos x="126" y="40"/>
                  </a:cxn>
                  <a:cxn ang="0">
                    <a:pos x="120" y="30"/>
                  </a:cxn>
                  <a:cxn ang="0">
                    <a:pos x="112" y="21"/>
                  </a:cxn>
                  <a:cxn ang="0">
                    <a:pos x="103" y="13"/>
                  </a:cxn>
                  <a:cxn ang="0">
                    <a:pos x="93" y="6"/>
                  </a:cxn>
                  <a:cxn ang="0">
                    <a:pos x="82" y="2"/>
                  </a:cxn>
                  <a:cxn ang="0">
                    <a:pos x="71" y="0"/>
                  </a:cxn>
                  <a:cxn ang="0">
                    <a:pos x="65" y="2"/>
                  </a:cxn>
                  <a:cxn ang="0">
                    <a:pos x="61" y="4"/>
                  </a:cxn>
                  <a:cxn ang="0">
                    <a:pos x="63" y="4"/>
                  </a:cxn>
                  <a:cxn ang="0">
                    <a:pos x="65" y="4"/>
                  </a:cxn>
                  <a:cxn ang="0">
                    <a:pos x="78" y="6"/>
                  </a:cxn>
                  <a:cxn ang="0">
                    <a:pos x="90" y="9"/>
                  </a:cxn>
                  <a:cxn ang="0">
                    <a:pos x="99" y="15"/>
                  </a:cxn>
                  <a:cxn ang="0">
                    <a:pos x="109" y="23"/>
                  </a:cxn>
                  <a:cxn ang="0">
                    <a:pos x="114" y="30"/>
                  </a:cxn>
                  <a:cxn ang="0">
                    <a:pos x="120" y="42"/>
                  </a:cxn>
                  <a:cxn ang="0">
                    <a:pos x="124" y="53"/>
                  </a:cxn>
                  <a:cxn ang="0">
                    <a:pos x="126" y="64"/>
                  </a:cxn>
                  <a:cxn ang="0">
                    <a:pos x="124" y="76"/>
                  </a:cxn>
                  <a:cxn ang="0">
                    <a:pos x="120" y="87"/>
                  </a:cxn>
                  <a:cxn ang="0">
                    <a:pos x="114" y="97"/>
                  </a:cxn>
                  <a:cxn ang="0">
                    <a:pos x="109" y="106"/>
                  </a:cxn>
                  <a:cxn ang="0">
                    <a:pos x="99" y="114"/>
                  </a:cxn>
                  <a:cxn ang="0">
                    <a:pos x="90" y="119"/>
                  </a:cxn>
                  <a:cxn ang="0">
                    <a:pos x="78" y="123"/>
                  </a:cxn>
                  <a:cxn ang="0">
                    <a:pos x="65" y="123"/>
                  </a:cxn>
                  <a:cxn ang="0">
                    <a:pos x="54" y="123"/>
                  </a:cxn>
                  <a:cxn ang="0">
                    <a:pos x="42" y="119"/>
                  </a:cxn>
                  <a:cxn ang="0">
                    <a:pos x="33" y="114"/>
                  </a:cxn>
                  <a:cxn ang="0">
                    <a:pos x="23" y="106"/>
                  </a:cxn>
                  <a:cxn ang="0">
                    <a:pos x="16" y="97"/>
                  </a:cxn>
                  <a:cxn ang="0">
                    <a:pos x="10" y="87"/>
                  </a:cxn>
                  <a:cxn ang="0">
                    <a:pos x="8" y="76"/>
                  </a:cxn>
                  <a:cxn ang="0">
                    <a:pos x="6" y="64"/>
                  </a:cxn>
                  <a:cxn ang="0">
                    <a:pos x="8" y="49"/>
                  </a:cxn>
                  <a:cxn ang="0">
                    <a:pos x="12" y="38"/>
                  </a:cxn>
                  <a:cxn ang="0">
                    <a:pos x="19" y="26"/>
                  </a:cxn>
                  <a:cxn ang="0">
                    <a:pos x="29" y="17"/>
                  </a:cxn>
                  <a:cxn ang="0">
                    <a:pos x="23" y="19"/>
                  </a:cxn>
                  <a:cxn ang="0">
                    <a:pos x="19" y="19"/>
                  </a:cxn>
                  <a:cxn ang="0">
                    <a:pos x="12" y="28"/>
                  </a:cxn>
                  <a:cxn ang="0">
                    <a:pos x="6" y="40"/>
                  </a:cxn>
                  <a:cxn ang="0">
                    <a:pos x="2" y="51"/>
                  </a:cxn>
                  <a:cxn ang="0">
                    <a:pos x="0" y="64"/>
                  </a:cxn>
                  <a:cxn ang="0">
                    <a:pos x="2" y="78"/>
                  </a:cxn>
                  <a:cxn ang="0">
                    <a:pos x="6" y="89"/>
                  </a:cxn>
                  <a:cxn ang="0">
                    <a:pos x="12" y="100"/>
                  </a:cxn>
                  <a:cxn ang="0">
                    <a:pos x="19" y="110"/>
                  </a:cxn>
                  <a:cxn ang="0">
                    <a:pos x="29" y="117"/>
                  </a:cxn>
                  <a:cxn ang="0">
                    <a:pos x="40" y="123"/>
                  </a:cxn>
                  <a:cxn ang="0">
                    <a:pos x="54" y="127"/>
                  </a:cxn>
                  <a:cxn ang="0">
                    <a:pos x="65" y="129"/>
                  </a:cxn>
                  <a:cxn ang="0">
                    <a:pos x="78" y="127"/>
                  </a:cxn>
                  <a:cxn ang="0">
                    <a:pos x="91" y="123"/>
                  </a:cxn>
                  <a:cxn ang="0">
                    <a:pos x="101" y="117"/>
                  </a:cxn>
                  <a:cxn ang="0">
                    <a:pos x="110" y="110"/>
                  </a:cxn>
                  <a:cxn ang="0">
                    <a:pos x="118" y="100"/>
                  </a:cxn>
                  <a:cxn ang="0">
                    <a:pos x="126" y="89"/>
                  </a:cxn>
                  <a:cxn ang="0">
                    <a:pos x="129" y="78"/>
                  </a:cxn>
                  <a:cxn ang="0">
                    <a:pos x="129" y="64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31" name="Freeform 731"/>
              <p:cNvSpPr/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/>
                <a:ahLst/>
                <a:cxnLst>
                  <a:cxn ang="0">
                    <a:pos x="122" y="49"/>
                  </a:cxn>
                  <a:cxn ang="0">
                    <a:pos x="114" y="28"/>
                  </a:cxn>
                  <a:cxn ang="0">
                    <a:pos x="97" y="11"/>
                  </a:cxn>
                  <a:cxn ang="0">
                    <a:pos x="74" y="2"/>
                  </a:cxn>
                  <a:cxn ang="0">
                    <a:pos x="55" y="4"/>
                  </a:cxn>
                  <a:cxn ang="0">
                    <a:pos x="55" y="5"/>
                  </a:cxn>
                  <a:cxn ang="0">
                    <a:pos x="72" y="5"/>
                  </a:cxn>
                  <a:cxn ang="0">
                    <a:pos x="93" y="15"/>
                  </a:cxn>
                  <a:cxn ang="0">
                    <a:pos x="108" y="30"/>
                  </a:cxn>
                  <a:cxn ang="0">
                    <a:pos x="118" y="51"/>
                  </a:cxn>
                  <a:cxn ang="0">
                    <a:pos x="118" y="74"/>
                  </a:cxn>
                  <a:cxn ang="0">
                    <a:pos x="108" y="95"/>
                  </a:cxn>
                  <a:cxn ang="0">
                    <a:pos x="93" y="110"/>
                  </a:cxn>
                  <a:cxn ang="0">
                    <a:pos x="72" y="119"/>
                  </a:cxn>
                  <a:cxn ang="0">
                    <a:pos x="50" y="119"/>
                  </a:cxn>
                  <a:cxn ang="0">
                    <a:pos x="29" y="110"/>
                  </a:cxn>
                  <a:cxn ang="0">
                    <a:pos x="13" y="95"/>
                  </a:cxn>
                  <a:cxn ang="0">
                    <a:pos x="6" y="74"/>
                  </a:cxn>
                  <a:cxn ang="0">
                    <a:pos x="4" y="55"/>
                  </a:cxn>
                  <a:cxn ang="0">
                    <a:pos x="8" y="40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23" y="15"/>
                  </a:cxn>
                  <a:cxn ang="0">
                    <a:pos x="12" y="26"/>
                  </a:cxn>
                  <a:cxn ang="0">
                    <a:pos x="0" y="49"/>
                  </a:cxn>
                  <a:cxn ang="0">
                    <a:pos x="0" y="74"/>
                  </a:cxn>
                  <a:cxn ang="0">
                    <a:pos x="10" y="96"/>
                  </a:cxn>
                  <a:cxn ang="0">
                    <a:pos x="27" y="114"/>
                  </a:cxn>
                  <a:cxn ang="0">
                    <a:pos x="50" y="123"/>
                  </a:cxn>
                  <a:cxn ang="0">
                    <a:pos x="74" y="123"/>
                  </a:cxn>
                  <a:cxn ang="0">
                    <a:pos x="97" y="114"/>
                  </a:cxn>
                  <a:cxn ang="0">
                    <a:pos x="112" y="96"/>
                  </a:cxn>
                  <a:cxn ang="0">
                    <a:pos x="122" y="74"/>
                  </a:cxn>
                </a:cxnLst>
                <a:rect l="0" t="0" r="r" b="b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32" name="Freeform 732"/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/>
                <a:ahLst/>
                <a:cxnLst>
                  <a:cxn ang="0">
                    <a:pos x="118" y="49"/>
                  </a:cxn>
                  <a:cxn ang="0">
                    <a:pos x="108" y="26"/>
                  </a:cxn>
                  <a:cxn ang="0">
                    <a:pos x="93" y="11"/>
                  </a:cxn>
                  <a:cxn ang="0">
                    <a:pos x="72" y="2"/>
                  </a:cxn>
                  <a:cxn ang="0">
                    <a:pos x="57" y="0"/>
                  </a:cxn>
                  <a:cxn ang="0">
                    <a:pos x="40" y="7"/>
                  </a:cxn>
                  <a:cxn ang="0">
                    <a:pos x="25" y="13"/>
                  </a:cxn>
                  <a:cxn ang="0">
                    <a:pos x="13" y="22"/>
                  </a:cxn>
                  <a:cxn ang="0">
                    <a:pos x="2" y="45"/>
                  </a:cxn>
                  <a:cxn ang="0">
                    <a:pos x="2" y="72"/>
                  </a:cxn>
                  <a:cxn ang="0">
                    <a:pos x="10" y="93"/>
                  </a:cxn>
                  <a:cxn ang="0">
                    <a:pos x="27" y="110"/>
                  </a:cxn>
                  <a:cxn ang="0">
                    <a:pos x="48" y="119"/>
                  </a:cxn>
                  <a:cxn ang="0">
                    <a:pos x="72" y="119"/>
                  </a:cxn>
                  <a:cxn ang="0">
                    <a:pos x="93" y="110"/>
                  </a:cxn>
                  <a:cxn ang="0">
                    <a:pos x="108" y="93"/>
                  </a:cxn>
                  <a:cxn ang="0">
                    <a:pos x="118" y="72"/>
                  </a:cxn>
                  <a:cxn ang="0">
                    <a:pos x="114" y="60"/>
                  </a:cxn>
                  <a:cxn ang="0">
                    <a:pos x="110" y="81"/>
                  </a:cxn>
                  <a:cxn ang="0">
                    <a:pos x="99" y="98"/>
                  </a:cxn>
                  <a:cxn ang="0">
                    <a:pos x="82" y="112"/>
                  </a:cxn>
                  <a:cxn ang="0">
                    <a:pos x="59" y="115"/>
                  </a:cxn>
                  <a:cxn ang="0">
                    <a:pos x="38" y="112"/>
                  </a:cxn>
                  <a:cxn ang="0">
                    <a:pos x="21" y="98"/>
                  </a:cxn>
                  <a:cxn ang="0">
                    <a:pos x="10" y="81"/>
                  </a:cxn>
                  <a:cxn ang="0">
                    <a:pos x="4" y="60"/>
                  </a:cxn>
                  <a:cxn ang="0">
                    <a:pos x="10" y="40"/>
                  </a:cxn>
                  <a:cxn ang="0">
                    <a:pos x="21" y="21"/>
                  </a:cxn>
                  <a:cxn ang="0">
                    <a:pos x="38" y="9"/>
                  </a:cxn>
                  <a:cxn ang="0">
                    <a:pos x="59" y="5"/>
                  </a:cxn>
                  <a:cxn ang="0">
                    <a:pos x="82" y="9"/>
                  </a:cxn>
                  <a:cxn ang="0">
                    <a:pos x="99" y="21"/>
                  </a:cxn>
                  <a:cxn ang="0">
                    <a:pos x="110" y="40"/>
                  </a:cxn>
                  <a:cxn ang="0">
                    <a:pos x="114" y="60"/>
                  </a:cxn>
                </a:cxnLst>
                <a:rect l="0" t="0" r="r" b="b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33" name="Freeform 733"/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/>
                <a:ahLst/>
                <a:cxnLst>
                  <a:cxn ang="0">
                    <a:pos x="114" y="46"/>
                  </a:cxn>
                  <a:cxn ang="0">
                    <a:pos x="104" y="25"/>
                  </a:cxn>
                  <a:cxn ang="0">
                    <a:pos x="89" y="10"/>
                  </a:cxn>
                  <a:cxn ang="0">
                    <a:pos x="68" y="0"/>
                  </a:cxn>
                  <a:cxn ang="0">
                    <a:pos x="51" y="0"/>
                  </a:cxn>
                  <a:cxn ang="0">
                    <a:pos x="38" y="4"/>
                  </a:cxn>
                  <a:cxn ang="0">
                    <a:pos x="17" y="16"/>
                  </a:cxn>
                  <a:cxn ang="0">
                    <a:pos x="4" y="35"/>
                  </a:cxn>
                  <a:cxn ang="0">
                    <a:pos x="0" y="50"/>
                  </a:cxn>
                  <a:cxn ang="0">
                    <a:pos x="2" y="69"/>
                  </a:cxn>
                  <a:cxn ang="0">
                    <a:pos x="9" y="90"/>
                  </a:cxn>
                  <a:cxn ang="0">
                    <a:pos x="25" y="105"/>
                  </a:cxn>
                  <a:cxn ang="0">
                    <a:pos x="46" y="114"/>
                  </a:cxn>
                  <a:cxn ang="0">
                    <a:pos x="68" y="114"/>
                  </a:cxn>
                  <a:cxn ang="0">
                    <a:pos x="89" y="105"/>
                  </a:cxn>
                  <a:cxn ang="0">
                    <a:pos x="104" y="90"/>
                  </a:cxn>
                  <a:cxn ang="0">
                    <a:pos x="114" y="69"/>
                  </a:cxn>
                  <a:cxn ang="0">
                    <a:pos x="110" y="57"/>
                  </a:cxn>
                  <a:cxn ang="0">
                    <a:pos x="106" y="78"/>
                  </a:cxn>
                  <a:cxn ang="0">
                    <a:pos x="95" y="95"/>
                  </a:cxn>
                  <a:cxn ang="0">
                    <a:pos x="78" y="107"/>
                  </a:cxn>
                  <a:cxn ang="0">
                    <a:pos x="57" y="110"/>
                  </a:cxn>
                  <a:cxn ang="0">
                    <a:pos x="38" y="107"/>
                  </a:cxn>
                  <a:cxn ang="0">
                    <a:pos x="21" y="95"/>
                  </a:cxn>
                  <a:cxn ang="0">
                    <a:pos x="9" y="78"/>
                  </a:cxn>
                  <a:cxn ang="0">
                    <a:pos x="6" y="57"/>
                  </a:cxn>
                  <a:cxn ang="0">
                    <a:pos x="9" y="37"/>
                  </a:cxn>
                  <a:cxn ang="0">
                    <a:pos x="21" y="19"/>
                  </a:cxn>
                  <a:cxn ang="0">
                    <a:pos x="38" y="8"/>
                  </a:cxn>
                  <a:cxn ang="0">
                    <a:pos x="57" y="4"/>
                  </a:cxn>
                  <a:cxn ang="0">
                    <a:pos x="78" y="8"/>
                  </a:cxn>
                  <a:cxn ang="0">
                    <a:pos x="95" y="19"/>
                  </a:cxn>
                  <a:cxn ang="0">
                    <a:pos x="106" y="37"/>
                  </a:cxn>
                  <a:cxn ang="0">
                    <a:pos x="110" y="57"/>
                  </a:cxn>
                </a:cxnLst>
                <a:rect l="0" t="0" r="r" b="b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34" name="Freeform 734"/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/>
                <a:ahLst/>
                <a:cxnLst>
                  <a:cxn ang="0">
                    <a:pos x="110" y="44"/>
                  </a:cxn>
                  <a:cxn ang="0">
                    <a:pos x="100" y="25"/>
                  </a:cxn>
                  <a:cxn ang="0">
                    <a:pos x="87" y="10"/>
                  </a:cxn>
                  <a:cxn ang="0">
                    <a:pos x="66" y="0"/>
                  </a:cxn>
                  <a:cxn ang="0">
                    <a:pos x="45" y="0"/>
                  </a:cxn>
                  <a:cxn ang="0">
                    <a:pos x="25" y="10"/>
                  </a:cxn>
                  <a:cxn ang="0">
                    <a:pos x="9" y="25"/>
                  </a:cxn>
                  <a:cxn ang="0">
                    <a:pos x="2" y="44"/>
                  </a:cxn>
                  <a:cxn ang="0">
                    <a:pos x="2" y="67"/>
                  </a:cxn>
                  <a:cxn ang="0">
                    <a:pos x="9" y="86"/>
                  </a:cxn>
                  <a:cxn ang="0">
                    <a:pos x="25" y="101"/>
                  </a:cxn>
                  <a:cxn ang="0">
                    <a:pos x="45" y="108"/>
                  </a:cxn>
                  <a:cxn ang="0">
                    <a:pos x="66" y="108"/>
                  </a:cxn>
                  <a:cxn ang="0">
                    <a:pos x="87" y="101"/>
                  </a:cxn>
                  <a:cxn ang="0">
                    <a:pos x="100" y="86"/>
                  </a:cxn>
                  <a:cxn ang="0">
                    <a:pos x="110" y="67"/>
                  </a:cxn>
                  <a:cxn ang="0">
                    <a:pos x="106" y="55"/>
                  </a:cxn>
                  <a:cxn ang="0">
                    <a:pos x="102" y="74"/>
                  </a:cxn>
                  <a:cxn ang="0">
                    <a:pos x="91" y="91"/>
                  </a:cxn>
                  <a:cxn ang="0">
                    <a:pos x="76" y="101"/>
                  </a:cxn>
                  <a:cxn ang="0">
                    <a:pos x="55" y="105"/>
                  </a:cxn>
                  <a:cxn ang="0">
                    <a:pos x="36" y="101"/>
                  </a:cxn>
                  <a:cxn ang="0">
                    <a:pos x="21" y="91"/>
                  </a:cxn>
                  <a:cxn ang="0">
                    <a:pos x="9" y="74"/>
                  </a:cxn>
                  <a:cxn ang="0">
                    <a:pos x="6" y="55"/>
                  </a:cxn>
                  <a:cxn ang="0">
                    <a:pos x="9" y="35"/>
                  </a:cxn>
                  <a:cxn ang="0">
                    <a:pos x="21" y="19"/>
                  </a:cxn>
                  <a:cxn ang="0">
                    <a:pos x="36" y="8"/>
                  </a:cxn>
                  <a:cxn ang="0">
                    <a:pos x="55" y="4"/>
                  </a:cxn>
                  <a:cxn ang="0">
                    <a:pos x="76" y="8"/>
                  </a:cxn>
                  <a:cxn ang="0">
                    <a:pos x="91" y="19"/>
                  </a:cxn>
                  <a:cxn ang="0">
                    <a:pos x="102" y="35"/>
                  </a:cxn>
                  <a:cxn ang="0">
                    <a:pos x="106" y="55"/>
                  </a:cxn>
                </a:cxnLst>
                <a:rect l="0" t="0" r="r" b="b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35" name="Freeform 735"/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/>
                <a:ahLst/>
                <a:cxnLst>
                  <a:cxn ang="0">
                    <a:pos x="104" y="42"/>
                  </a:cxn>
                  <a:cxn ang="0">
                    <a:pos x="95" y="23"/>
                  </a:cxn>
                  <a:cxn ang="0">
                    <a:pos x="81" y="10"/>
                  </a:cxn>
                  <a:cxn ang="0">
                    <a:pos x="62" y="2"/>
                  </a:cxn>
                  <a:cxn ang="0">
                    <a:pos x="41" y="2"/>
                  </a:cxn>
                  <a:cxn ang="0">
                    <a:pos x="22" y="10"/>
                  </a:cxn>
                  <a:cxn ang="0">
                    <a:pos x="7" y="23"/>
                  </a:cxn>
                  <a:cxn ang="0">
                    <a:pos x="0" y="42"/>
                  </a:cxn>
                  <a:cxn ang="0">
                    <a:pos x="0" y="63"/>
                  </a:cxn>
                  <a:cxn ang="0">
                    <a:pos x="7" y="82"/>
                  </a:cxn>
                  <a:cxn ang="0">
                    <a:pos x="22" y="97"/>
                  </a:cxn>
                  <a:cxn ang="0">
                    <a:pos x="41" y="105"/>
                  </a:cxn>
                  <a:cxn ang="0">
                    <a:pos x="62" y="105"/>
                  </a:cxn>
                  <a:cxn ang="0">
                    <a:pos x="81" y="97"/>
                  </a:cxn>
                  <a:cxn ang="0">
                    <a:pos x="95" y="82"/>
                  </a:cxn>
                  <a:cxn ang="0">
                    <a:pos x="104" y="63"/>
                  </a:cxn>
                  <a:cxn ang="0">
                    <a:pos x="100" y="53"/>
                  </a:cxn>
                  <a:cxn ang="0">
                    <a:pos x="96" y="72"/>
                  </a:cxn>
                  <a:cxn ang="0">
                    <a:pos x="85" y="87"/>
                  </a:cxn>
                  <a:cxn ang="0">
                    <a:pos x="70" y="97"/>
                  </a:cxn>
                  <a:cxn ang="0">
                    <a:pos x="51" y="101"/>
                  </a:cxn>
                  <a:cxn ang="0">
                    <a:pos x="32" y="97"/>
                  </a:cxn>
                  <a:cxn ang="0">
                    <a:pos x="17" y="87"/>
                  </a:cxn>
                  <a:cxn ang="0">
                    <a:pos x="7" y="72"/>
                  </a:cxn>
                  <a:cxn ang="0">
                    <a:pos x="3" y="53"/>
                  </a:cxn>
                  <a:cxn ang="0">
                    <a:pos x="7" y="34"/>
                  </a:cxn>
                  <a:cxn ang="0">
                    <a:pos x="17" y="19"/>
                  </a:cxn>
                  <a:cxn ang="0">
                    <a:pos x="32" y="8"/>
                  </a:cxn>
                  <a:cxn ang="0">
                    <a:pos x="51" y="4"/>
                  </a:cxn>
                  <a:cxn ang="0">
                    <a:pos x="70" y="8"/>
                  </a:cxn>
                  <a:cxn ang="0">
                    <a:pos x="85" y="19"/>
                  </a:cxn>
                  <a:cxn ang="0">
                    <a:pos x="96" y="34"/>
                  </a:cxn>
                  <a:cxn ang="0">
                    <a:pos x="100" y="53"/>
                  </a:cxn>
                </a:cxnLst>
                <a:rect l="0" t="0" r="r" b="b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36" name="Freeform 736"/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/>
                <a:ahLst/>
                <a:cxnLst>
                  <a:cxn ang="0">
                    <a:pos x="98" y="40"/>
                  </a:cxn>
                  <a:cxn ang="0">
                    <a:pos x="91" y="23"/>
                  </a:cxn>
                  <a:cxn ang="0">
                    <a:pos x="77" y="10"/>
                  </a:cxn>
                  <a:cxn ang="0">
                    <a:pos x="60" y="2"/>
                  </a:cxn>
                  <a:cxn ang="0">
                    <a:pos x="39" y="2"/>
                  </a:cxn>
                  <a:cxn ang="0">
                    <a:pos x="20" y="10"/>
                  </a:cxn>
                  <a:cxn ang="0">
                    <a:pos x="7" y="23"/>
                  </a:cxn>
                  <a:cxn ang="0">
                    <a:pos x="0" y="40"/>
                  </a:cxn>
                  <a:cxn ang="0">
                    <a:pos x="0" y="61"/>
                  </a:cxn>
                  <a:cxn ang="0">
                    <a:pos x="7" y="80"/>
                  </a:cxn>
                  <a:cxn ang="0">
                    <a:pos x="20" y="93"/>
                  </a:cxn>
                  <a:cxn ang="0">
                    <a:pos x="39" y="101"/>
                  </a:cxn>
                  <a:cxn ang="0">
                    <a:pos x="60" y="101"/>
                  </a:cxn>
                  <a:cxn ang="0">
                    <a:pos x="77" y="93"/>
                  </a:cxn>
                  <a:cxn ang="0">
                    <a:pos x="91" y="80"/>
                  </a:cxn>
                  <a:cxn ang="0">
                    <a:pos x="98" y="61"/>
                  </a:cxn>
                  <a:cxn ang="0">
                    <a:pos x="96" y="51"/>
                  </a:cxn>
                  <a:cxn ang="0">
                    <a:pos x="93" y="68"/>
                  </a:cxn>
                  <a:cxn ang="0">
                    <a:pos x="81" y="84"/>
                  </a:cxn>
                  <a:cxn ang="0">
                    <a:pos x="68" y="93"/>
                  </a:cxn>
                  <a:cxn ang="0">
                    <a:pos x="49" y="97"/>
                  </a:cxn>
                  <a:cxn ang="0">
                    <a:pos x="32" y="93"/>
                  </a:cxn>
                  <a:cxn ang="0">
                    <a:pos x="17" y="84"/>
                  </a:cxn>
                  <a:cxn ang="0">
                    <a:pos x="7" y="68"/>
                  </a:cxn>
                  <a:cxn ang="0">
                    <a:pos x="3" y="51"/>
                  </a:cxn>
                  <a:cxn ang="0">
                    <a:pos x="7" y="32"/>
                  </a:cxn>
                  <a:cxn ang="0">
                    <a:pos x="17" y="19"/>
                  </a:cxn>
                  <a:cxn ang="0">
                    <a:pos x="32" y="10"/>
                  </a:cxn>
                  <a:cxn ang="0">
                    <a:pos x="49" y="6"/>
                  </a:cxn>
                  <a:cxn ang="0">
                    <a:pos x="68" y="10"/>
                  </a:cxn>
                  <a:cxn ang="0">
                    <a:pos x="81" y="19"/>
                  </a:cxn>
                  <a:cxn ang="0">
                    <a:pos x="93" y="32"/>
                  </a:cxn>
                  <a:cxn ang="0">
                    <a:pos x="96" y="51"/>
                  </a:cxn>
                </a:cxnLst>
                <a:rect l="0" t="0" r="r" b="b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37" name="Freeform 737"/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/>
                <a:ahLst/>
                <a:cxnLst>
                  <a:cxn ang="0">
                    <a:pos x="95" y="40"/>
                  </a:cxn>
                  <a:cxn ang="0">
                    <a:pos x="88" y="23"/>
                  </a:cxn>
                  <a:cxn ang="0">
                    <a:pos x="76" y="10"/>
                  </a:cxn>
                  <a:cxn ang="0">
                    <a:pos x="57" y="2"/>
                  </a:cxn>
                  <a:cxn ang="0">
                    <a:pos x="38" y="2"/>
                  </a:cxn>
                  <a:cxn ang="0">
                    <a:pos x="21" y="10"/>
                  </a:cxn>
                  <a:cxn ang="0">
                    <a:pos x="8" y="23"/>
                  </a:cxn>
                  <a:cxn ang="0">
                    <a:pos x="0" y="40"/>
                  </a:cxn>
                  <a:cxn ang="0">
                    <a:pos x="0" y="59"/>
                  </a:cxn>
                  <a:cxn ang="0">
                    <a:pos x="8" y="76"/>
                  </a:cxn>
                  <a:cxn ang="0">
                    <a:pos x="21" y="89"/>
                  </a:cxn>
                  <a:cxn ang="0">
                    <a:pos x="38" y="97"/>
                  </a:cxn>
                  <a:cxn ang="0">
                    <a:pos x="57" y="97"/>
                  </a:cxn>
                  <a:cxn ang="0">
                    <a:pos x="76" y="89"/>
                  </a:cxn>
                  <a:cxn ang="0">
                    <a:pos x="88" y="76"/>
                  </a:cxn>
                  <a:cxn ang="0">
                    <a:pos x="95" y="59"/>
                  </a:cxn>
                  <a:cxn ang="0">
                    <a:pos x="92" y="49"/>
                  </a:cxn>
                  <a:cxn ang="0">
                    <a:pos x="90" y="66"/>
                  </a:cxn>
                  <a:cxn ang="0">
                    <a:pos x="80" y="80"/>
                  </a:cxn>
                  <a:cxn ang="0">
                    <a:pos x="65" y="89"/>
                  </a:cxn>
                  <a:cxn ang="0">
                    <a:pos x="48" y="93"/>
                  </a:cxn>
                  <a:cxn ang="0">
                    <a:pos x="31" y="89"/>
                  </a:cxn>
                  <a:cxn ang="0">
                    <a:pos x="18" y="80"/>
                  </a:cxn>
                  <a:cxn ang="0">
                    <a:pos x="8" y="66"/>
                  </a:cxn>
                  <a:cxn ang="0">
                    <a:pos x="4" y="49"/>
                  </a:cxn>
                  <a:cxn ang="0">
                    <a:pos x="8" y="32"/>
                  </a:cxn>
                  <a:cxn ang="0">
                    <a:pos x="18" y="19"/>
                  </a:cxn>
                  <a:cxn ang="0">
                    <a:pos x="31" y="10"/>
                  </a:cxn>
                  <a:cxn ang="0">
                    <a:pos x="48" y="6"/>
                  </a:cxn>
                  <a:cxn ang="0">
                    <a:pos x="65" y="10"/>
                  </a:cxn>
                  <a:cxn ang="0">
                    <a:pos x="80" y="19"/>
                  </a:cxn>
                  <a:cxn ang="0">
                    <a:pos x="90" y="32"/>
                  </a:cxn>
                  <a:cxn ang="0">
                    <a:pos x="92" y="49"/>
                  </a:cxn>
                </a:cxnLst>
                <a:rect l="0" t="0" r="r" b="b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38" name="Freeform 738"/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/>
                <a:ahLst/>
                <a:cxnLst>
                  <a:cxn ang="0">
                    <a:pos x="91" y="36"/>
                  </a:cxn>
                  <a:cxn ang="0">
                    <a:pos x="84" y="19"/>
                  </a:cxn>
                  <a:cxn ang="0">
                    <a:pos x="72" y="7"/>
                  </a:cxn>
                  <a:cxn ang="0">
                    <a:pos x="55" y="0"/>
                  </a:cxn>
                  <a:cxn ang="0">
                    <a:pos x="36" y="0"/>
                  </a:cxn>
                  <a:cxn ang="0">
                    <a:pos x="21" y="7"/>
                  </a:cxn>
                  <a:cxn ang="0">
                    <a:pos x="8" y="19"/>
                  </a:cxn>
                  <a:cxn ang="0">
                    <a:pos x="2" y="36"/>
                  </a:cxn>
                  <a:cxn ang="0">
                    <a:pos x="2" y="55"/>
                  </a:cxn>
                  <a:cxn ang="0">
                    <a:pos x="8" y="70"/>
                  </a:cxn>
                  <a:cxn ang="0">
                    <a:pos x="21" y="83"/>
                  </a:cxn>
                  <a:cxn ang="0">
                    <a:pos x="36" y="91"/>
                  </a:cxn>
                  <a:cxn ang="0">
                    <a:pos x="55" y="91"/>
                  </a:cxn>
                  <a:cxn ang="0">
                    <a:pos x="72" y="83"/>
                  </a:cxn>
                  <a:cxn ang="0">
                    <a:pos x="84" y="70"/>
                  </a:cxn>
                  <a:cxn ang="0">
                    <a:pos x="91" y="55"/>
                  </a:cxn>
                  <a:cxn ang="0">
                    <a:pos x="88" y="45"/>
                  </a:cxn>
                  <a:cxn ang="0">
                    <a:pos x="84" y="61"/>
                  </a:cxn>
                  <a:cxn ang="0">
                    <a:pos x="76" y="74"/>
                  </a:cxn>
                  <a:cxn ang="0">
                    <a:pos x="63" y="83"/>
                  </a:cxn>
                  <a:cxn ang="0">
                    <a:pos x="46" y="87"/>
                  </a:cxn>
                  <a:cxn ang="0">
                    <a:pos x="31" y="83"/>
                  </a:cxn>
                  <a:cxn ang="0">
                    <a:pos x="17" y="74"/>
                  </a:cxn>
                  <a:cxn ang="0">
                    <a:pos x="8" y="61"/>
                  </a:cxn>
                  <a:cxn ang="0">
                    <a:pos x="6" y="4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31" y="7"/>
                  </a:cxn>
                  <a:cxn ang="0">
                    <a:pos x="46" y="4"/>
                  </a:cxn>
                  <a:cxn ang="0">
                    <a:pos x="63" y="7"/>
                  </a:cxn>
                  <a:cxn ang="0">
                    <a:pos x="76" y="15"/>
                  </a:cxn>
                  <a:cxn ang="0">
                    <a:pos x="84" y="28"/>
                  </a:cxn>
                  <a:cxn ang="0">
                    <a:pos x="88" y="45"/>
                  </a:cxn>
                </a:cxnLst>
                <a:rect l="0" t="0" r="r" b="b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39" name="Freeform 739"/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/>
                <a:ahLst/>
                <a:cxnLst>
                  <a:cxn ang="0">
                    <a:pos x="88" y="34"/>
                  </a:cxn>
                  <a:cxn ang="0">
                    <a:pos x="80" y="19"/>
                  </a:cxn>
                  <a:cxn ang="0">
                    <a:pos x="69" y="7"/>
                  </a:cxn>
                  <a:cxn ang="0">
                    <a:pos x="53" y="0"/>
                  </a:cxn>
                  <a:cxn ang="0">
                    <a:pos x="36" y="0"/>
                  </a:cxn>
                  <a:cxn ang="0">
                    <a:pos x="19" y="7"/>
                  </a:cxn>
                  <a:cxn ang="0">
                    <a:pos x="8" y="19"/>
                  </a:cxn>
                  <a:cxn ang="0">
                    <a:pos x="2" y="34"/>
                  </a:cxn>
                  <a:cxn ang="0">
                    <a:pos x="2" y="51"/>
                  </a:cxn>
                  <a:cxn ang="0">
                    <a:pos x="8" y="68"/>
                  </a:cxn>
                  <a:cxn ang="0">
                    <a:pos x="19" y="79"/>
                  </a:cxn>
                  <a:cxn ang="0">
                    <a:pos x="36" y="85"/>
                  </a:cxn>
                  <a:cxn ang="0">
                    <a:pos x="53" y="85"/>
                  </a:cxn>
                  <a:cxn ang="0">
                    <a:pos x="69" y="79"/>
                  </a:cxn>
                  <a:cxn ang="0">
                    <a:pos x="80" y="68"/>
                  </a:cxn>
                  <a:cxn ang="0">
                    <a:pos x="88" y="51"/>
                  </a:cxn>
                  <a:cxn ang="0">
                    <a:pos x="84" y="43"/>
                  </a:cxn>
                  <a:cxn ang="0">
                    <a:pos x="80" y="59"/>
                  </a:cxn>
                  <a:cxn ang="0">
                    <a:pos x="72" y="70"/>
                  </a:cxn>
                  <a:cxn ang="0">
                    <a:pos x="59" y="79"/>
                  </a:cxn>
                  <a:cxn ang="0">
                    <a:pos x="44" y="81"/>
                  </a:cxn>
                  <a:cxn ang="0">
                    <a:pos x="29" y="79"/>
                  </a:cxn>
                  <a:cxn ang="0">
                    <a:pos x="17" y="70"/>
                  </a:cxn>
                  <a:cxn ang="0">
                    <a:pos x="8" y="59"/>
                  </a:cxn>
                  <a:cxn ang="0">
                    <a:pos x="6" y="43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9" y="7"/>
                  </a:cxn>
                  <a:cxn ang="0">
                    <a:pos x="44" y="4"/>
                  </a:cxn>
                  <a:cxn ang="0">
                    <a:pos x="59" y="7"/>
                  </a:cxn>
                  <a:cxn ang="0">
                    <a:pos x="72" y="15"/>
                  </a:cxn>
                  <a:cxn ang="0">
                    <a:pos x="80" y="28"/>
                  </a:cxn>
                  <a:cxn ang="0">
                    <a:pos x="84" y="43"/>
                  </a:cxn>
                </a:cxnLst>
                <a:rect l="0" t="0" r="r" b="b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40" name="Freeform 740"/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4" y="19"/>
                  </a:cxn>
                  <a:cxn ang="0">
                    <a:pos x="65" y="7"/>
                  </a:cxn>
                  <a:cxn ang="0">
                    <a:pos x="49" y="0"/>
                  </a:cxn>
                  <a:cxn ang="0">
                    <a:pos x="32" y="0"/>
                  </a:cxn>
                  <a:cxn ang="0">
                    <a:pos x="17" y="7"/>
                  </a:cxn>
                  <a:cxn ang="0">
                    <a:pos x="6" y="19"/>
                  </a:cxn>
                  <a:cxn ang="0">
                    <a:pos x="0" y="32"/>
                  </a:cxn>
                  <a:cxn ang="0">
                    <a:pos x="0" y="49"/>
                  </a:cxn>
                  <a:cxn ang="0">
                    <a:pos x="6" y="64"/>
                  </a:cxn>
                  <a:cxn ang="0">
                    <a:pos x="17" y="75"/>
                  </a:cxn>
                  <a:cxn ang="0">
                    <a:pos x="32" y="81"/>
                  </a:cxn>
                  <a:cxn ang="0">
                    <a:pos x="49" y="81"/>
                  </a:cxn>
                  <a:cxn ang="0">
                    <a:pos x="65" y="75"/>
                  </a:cxn>
                  <a:cxn ang="0">
                    <a:pos x="74" y="64"/>
                  </a:cxn>
                  <a:cxn ang="0">
                    <a:pos x="82" y="49"/>
                  </a:cxn>
                  <a:cxn ang="0">
                    <a:pos x="78" y="41"/>
                  </a:cxn>
                  <a:cxn ang="0">
                    <a:pos x="74" y="55"/>
                  </a:cxn>
                  <a:cxn ang="0">
                    <a:pos x="66" y="68"/>
                  </a:cxn>
                  <a:cxn ang="0">
                    <a:pos x="55" y="75"/>
                  </a:cxn>
                  <a:cxn ang="0">
                    <a:pos x="40" y="77"/>
                  </a:cxn>
                  <a:cxn ang="0">
                    <a:pos x="27" y="75"/>
                  </a:cxn>
                  <a:cxn ang="0">
                    <a:pos x="15" y="68"/>
                  </a:cxn>
                  <a:cxn ang="0">
                    <a:pos x="8" y="55"/>
                  </a:cxn>
                  <a:cxn ang="0">
                    <a:pos x="4" y="41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7" y="7"/>
                  </a:cxn>
                  <a:cxn ang="0">
                    <a:pos x="40" y="3"/>
                  </a:cxn>
                  <a:cxn ang="0">
                    <a:pos x="55" y="7"/>
                  </a:cxn>
                  <a:cxn ang="0">
                    <a:pos x="66" y="15"/>
                  </a:cxn>
                  <a:cxn ang="0">
                    <a:pos x="74" y="26"/>
                  </a:cxn>
                  <a:cxn ang="0">
                    <a:pos x="78" y="41"/>
                  </a:cxn>
                </a:cxnLst>
                <a:rect l="0" t="0" r="r" b="b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41" name="Freeform 741"/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/>
                <a:ahLst/>
                <a:cxnLst>
                  <a:cxn ang="0">
                    <a:pos x="78" y="32"/>
                  </a:cxn>
                  <a:cxn ang="0">
                    <a:pos x="70" y="17"/>
                  </a:cxn>
                  <a:cxn ang="0">
                    <a:pos x="61" y="7"/>
                  </a:cxn>
                  <a:cxn ang="0">
                    <a:pos x="47" y="1"/>
                  </a:cxn>
                  <a:cxn ang="0">
                    <a:pos x="30" y="1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32"/>
                  </a:cxn>
                  <a:cxn ang="0">
                    <a:pos x="0" y="47"/>
                  </a:cxn>
                  <a:cxn ang="0">
                    <a:pos x="6" y="60"/>
                  </a:cxn>
                  <a:cxn ang="0">
                    <a:pos x="17" y="72"/>
                  </a:cxn>
                  <a:cxn ang="0">
                    <a:pos x="30" y="77"/>
                  </a:cxn>
                  <a:cxn ang="0">
                    <a:pos x="47" y="77"/>
                  </a:cxn>
                  <a:cxn ang="0">
                    <a:pos x="61" y="72"/>
                  </a:cxn>
                  <a:cxn ang="0">
                    <a:pos x="70" y="60"/>
                  </a:cxn>
                  <a:cxn ang="0">
                    <a:pos x="78" y="47"/>
                  </a:cxn>
                  <a:cxn ang="0">
                    <a:pos x="74" y="39"/>
                  </a:cxn>
                  <a:cxn ang="0">
                    <a:pos x="70" y="53"/>
                  </a:cxn>
                  <a:cxn ang="0">
                    <a:pos x="63" y="64"/>
                  </a:cxn>
                  <a:cxn ang="0">
                    <a:pos x="51" y="72"/>
                  </a:cxn>
                  <a:cxn ang="0">
                    <a:pos x="38" y="73"/>
                  </a:cxn>
                  <a:cxn ang="0">
                    <a:pos x="25" y="72"/>
                  </a:cxn>
                  <a:cxn ang="0">
                    <a:pos x="15" y="64"/>
                  </a:cxn>
                  <a:cxn ang="0">
                    <a:pos x="8" y="53"/>
                  </a:cxn>
                  <a:cxn ang="0">
                    <a:pos x="4" y="39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1" y="7"/>
                  </a:cxn>
                  <a:cxn ang="0">
                    <a:pos x="63" y="15"/>
                  </a:cxn>
                  <a:cxn ang="0">
                    <a:pos x="70" y="26"/>
                  </a:cxn>
                  <a:cxn ang="0">
                    <a:pos x="74" y="39"/>
                  </a:cxn>
                </a:cxnLst>
                <a:rect l="0" t="0" r="r" b="b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42" name="Freeform 742"/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66" y="18"/>
                  </a:cxn>
                  <a:cxn ang="0">
                    <a:pos x="57" y="8"/>
                  </a:cxn>
                  <a:cxn ang="0">
                    <a:pos x="43" y="2"/>
                  </a:cxn>
                  <a:cxn ang="0">
                    <a:pos x="28" y="2"/>
                  </a:cxn>
                  <a:cxn ang="0">
                    <a:pos x="17" y="8"/>
                  </a:cxn>
                  <a:cxn ang="0">
                    <a:pos x="6" y="18"/>
                  </a:cxn>
                  <a:cxn ang="0">
                    <a:pos x="0" y="31"/>
                  </a:cxn>
                  <a:cxn ang="0">
                    <a:pos x="0" y="46"/>
                  </a:cxn>
                  <a:cxn ang="0">
                    <a:pos x="6" y="59"/>
                  </a:cxn>
                  <a:cxn ang="0">
                    <a:pos x="17" y="69"/>
                  </a:cxn>
                  <a:cxn ang="0">
                    <a:pos x="28" y="74"/>
                  </a:cxn>
                  <a:cxn ang="0">
                    <a:pos x="43" y="74"/>
                  </a:cxn>
                  <a:cxn ang="0">
                    <a:pos x="57" y="69"/>
                  </a:cxn>
                  <a:cxn ang="0">
                    <a:pos x="66" y="59"/>
                  </a:cxn>
                  <a:cxn ang="0">
                    <a:pos x="72" y="46"/>
                  </a:cxn>
                  <a:cxn ang="0">
                    <a:pos x="68" y="38"/>
                  </a:cxn>
                  <a:cxn ang="0">
                    <a:pos x="66" y="50"/>
                  </a:cxn>
                  <a:cxn ang="0">
                    <a:pos x="59" y="61"/>
                  </a:cxn>
                  <a:cxn ang="0">
                    <a:pos x="49" y="67"/>
                  </a:cxn>
                  <a:cxn ang="0">
                    <a:pos x="36" y="71"/>
                  </a:cxn>
                  <a:cxn ang="0">
                    <a:pos x="25" y="67"/>
                  </a:cxn>
                  <a:cxn ang="0">
                    <a:pos x="13" y="61"/>
                  </a:cxn>
                  <a:cxn ang="0">
                    <a:pos x="7" y="50"/>
                  </a:cxn>
                  <a:cxn ang="0">
                    <a:pos x="4" y="38"/>
                  </a:cxn>
                  <a:cxn ang="0">
                    <a:pos x="7" y="25"/>
                  </a:cxn>
                  <a:cxn ang="0">
                    <a:pos x="13" y="16"/>
                  </a:cxn>
                  <a:cxn ang="0">
                    <a:pos x="25" y="8"/>
                  </a:cxn>
                  <a:cxn ang="0">
                    <a:pos x="36" y="6"/>
                  </a:cxn>
                  <a:cxn ang="0">
                    <a:pos x="49" y="8"/>
                  </a:cxn>
                  <a:cxn ang="0">
                    <a:pos x="59" y="16"/>
                  </a:cxn>
                  <a:cxn ang="0">
                    <a:pos x="66" y="25"/>
                  </a:cxn>
                  <a:cxn ang="0">
                    <a:pos x="68" y="38"/>
                  </a:cxn>
                </a:cxnLst>
                <a:rect l="0" t="0" r="r" b="b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43" name="Freeform 743"/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/>
                <a:ahLst/>
                <a:cxnLst>
                  <a:cxn ang="0">
                    <a:pos x="68" y="27"/>
                  </a:cxn>
                  <a:cxn ang="0">
                    <a:pos x="62" y="15"/>
                  </a:cxn>
                  <a:cxn ang="0">
                    <a:pos x="55" y="6"/>
                  </a:cxn>
                  <a:cxn ang="0">
                    <a:pos x="41" y="0"/>
                  </a:cxn>
                  <a:cxn ang="0">
                    <a:pos x="28" y="0"/>
                  </a:cxn>
                  <a:cxn ang="0">
                    <a:pos x="15" y="6"/>
                  </a:cxn>
                  <a:cxn ang="0">
                    <a:pos x="5" y="15"/>
                  </a:cxn>
                  <a:cxn ang="0">
                    <a:pos x="2" y="27"/>
                  </a:cxn>
                  <a:cxn ang="0">
                    <a:pos x="2" y="42"/>
                  </a:cxn>
                  <a:cxn ang="0">
                    <a:pos x="5" y="53"/>
                  </a:cxn>
                  <a:cxn ang="0">
                    <a:pos x="15" y="63"/>
                  </a:cxn>
                  <a:cxn ang="0">
                    <a:pos x="28" y="68"/>
                  </a:cxn>
                  <a:cxn ang="0">
                    <a:pos x="41" y="68"/>
                  </a:cxn>
                  <a:cxn ang="0">
                    <a:pos x="55" y="63"/>
                  </a:cxn>
                  <a:cxn ang="0">
                    <a:pos x="62" y="53"/>
                  </a:cxn>
                  <a:cxn ang="0">
                    <a:pos x="68" y="42"/>
                  </a:cxn>
                  <a:cxn ang="0">
                    <a:pos x="64" y="34"/>
                  </a:cxn>
                  <a:cxn ang="0">
                    <a:pos x="62" y="46"/>
                  </a:cxn>
                  <a:cxn ang="0">
                    <a:pos x="55" y="55"/>
                  </a:cxn>
                  <a:cxn ang="0">
                    <a:pos x="45" y="61"/>
                  </a:cxn>
                  <a:cxn ang="0">
                    <a:pos x="34" y="65"/>
                  </a:cxn>
                  <a:cxn ang="0">
                    <a:pos x="23" y="61"/>
                  </a:cxn>
                  <a:cxn ang="0">
                    <a:pos x="13" y="55"/>
                  </a:cxn>
                  <a:cxn ang="0">
                    <a:pos x="7" y="46"/>
                  </a:cxn>
                  <a:cxn ang="0">
                    <a:pos x="5" y="34"/>
                  </a:cxn>
                  <a:cxn ang="0">
                    <a:pos x="7" y="23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5" y="6"/>
                  </a:cxn>
                  <a:cxn ang="0">
                    <a:pos x="55" y="14"/>
                  </a:cxn>
                  <a:cxn ang="0">
                    <a:pos x="62" y="23"/>
                  </a:cxn>
                  <a:cxn ang="0">
                    <a:pos x="64" y="34"/>
                  </a:cxn>
                </a:cxnLst>
                <a:rect l="0" t="0" r="r" b="b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44" name="Freeform 744"/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/>
                <a:ahLst/>
                <a:cxnLst>
                  <a:cxn ang="0">
                    <a:pos x="64" y="25"/>
                  </a:cxn>
                  <a:cxn ang="0">
                    <a:pos x="58" y="13"/>
                  </a:cxn>
                  <a:cxn ang="0">
                    <a:pos x="51" y="6"/>
                  </a:cxn>
                  <a:cxn ang="0">
                    <a:pos x="39" y="0"/>
                  </a:cxn>
                  <a:cxn ang="0">
                    <a:pos x="26" y="0"/>
                  </a:cxn>
                  <a:cxn ang="0">
                    <a:pos x="15" y="6"/>
                  </a:cxn>
                  <a:cxn ang="0">
                    <a:pos x="5" y="13"/>
                  </a:cxn>
                  <a:cxn ang="0">
                    <a:pos x="2" y="25"/>
                  </a:cxn>
                  <a:cxn ang="0">
                    <a:pos x="2" y="38"/>
                  </a:cxn>
                  <a:cxn ang="0">
                    <a:pos x="5" y="49"/>
                  </a:cxn>
                  <a:cxn ang="0">
                    <a:pos x="15" y="59"/>
                  </a:cxn>
                  <a:cxn ang="0">
                    <a:pos x="26" y="63"/>
                  </a:cxn>
                  <a:cxn ang="0">
                    <a:pos x="39" y="63"/>
                  </a:cxn>
                  <a:cxn ang="0">
                    <a:pos x="51" y="59"/>
                  </a:cxn>
                  <a:cxn ang="0">
                    <a:pos x="58" y="49"/>
                  </a:cxn>
                  <a:cxn ang="0">
                    <a:pos x="64" y="38"/>
                  </a:cxn>
                  <a:cxn ang="0">
                    <a:pos x="60" y="32"/>
                  </a:cxn>
                  <a:cxn ang="0">
                    <a:pos x="58" y="44"/>
                  </a:cxn>
                  <a:cxn ang="0">
                    <a:pos x="53" y="51"/>
                  </a:cxn>
                  <a:cxn ang="0">
                    <a:pos x="43" y="57"/>
                  </a:cxn>
                  <a:cxn ang="0">
                    <a:pos x="32" y="59"/>
                  </a:cxn>
                  <a:cxn ang="0">
                    <a:pos x="22" y="57"/>
                  </a:cxn>
                  <a:cxn ang="0">
                    <a:pos x="13" y="51"/>
                  </a:cxn>
                  <a:cxn ang="0">
                    <a:pos x="7" y="44"/>
                  </a:cxn>
                  <a:cxn ang="0">
                    <a:pos x="5" y="32"/>
                  </a:cxn>
                  <a:cxn ang="0">
                    <a:pos x="7" y="21"/>
                  </a:cxn>
                  <a:cxn ang="0">
                    <a:pos x="13" y="13"/>
                  </a:cxn>
                  <a:cxn ang="0">
                    <a:pos x="22" y="6"/>
                  </a:cxn>
                  <a:cxn ang="0">
                    <a:pos x="32" y="4"/>
                  </a:cxn>
                  <a:cxn ang="0">
                    <a:pos x="43" y="6"/>
                  </a:cxn>
                  <a:cxn ang="0">
                    <a:pos x="53" y="13"/>
                  </a:cxn>
                  <a:cxn ang="0">
                    <a:pos x="58" y="21"/>
                  </a:cxn>
                  <a:cxn ang="0">
                    <a:pos x="60" y="32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45" name="Freeform 745"/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/>
                <a:ahLst/>
                <a:cxnLst>
                  <a:cxn ang="0">
                    <a:pos x="59" y="25"/>
                  </a:cxn>
                  <a:cxn ang="0">
                    <a:pos x="54" y="13"/>
                  </a:cxn>
                  <a:cxn ang="0">
                    <a:pos x="46" y="6"/>
                  </a:cxn>
                  <a:cxn ang="0">
                    <a:pos x="36" y="0"/>
                  </a:cxn>
                  <a:cxn ang="0">
                    <a:pos x="23" y="0"/>
                  </a:cxn>
                  <a:cxn ang="0">
                    <a:pos x="14" y="6"/>
                  </a:cxn>
                  <a:cxn ang="0">
                    <a:pos x="4" y="13"/>
                  </a:cxn>
                  <a:cxn ang="0">
                    <a:pos x="0" y="25"/>
                  </a:cxn>
                  <a:cxn ang="0">
                    <a:pos x="0" y="36"/>
                  </a:cxn>
                  <a:cxn ang="0">
                    <a:pos x="4" y="47"/>
                  </a:cxn>
                  <a:cxn ang="0">
                    <a:pos x="14" y="55"/>
                  </a:cxn>
                  <a:cxn ang="0">
                    <a:pos x="23" y="59"/>
                  </a:cxn>
                  <a:cxn ang="0">
                    <a:pos x="36" y="59"/>
                  </a:cxn>
                  <a:cxn ang="0">
                    <a:pos x="46" y="55"/>
                  </a:cxn>
                  <a:cxn ang="0">
                    <a:pos x="54" y="47"/>
                  </a:cxn>
                  <a:cxn ang="0">
                    <a:pos x="59" y="36"/>
                  </a:cxn>
                  <a:cxn ang="0">
                    <a:pos x="55" y="30"/>
                  </a:cxn>
                  <a:cxn ang="0">
                    <a:pos x="54" y="40"/>
                  </a:cxn>
                  <a:cxn ang="0">
                    <a:pos x="48" y="47"/>
                  </a:cxn>
                  <a:cxn ang="0">
                    <a:pos x="40" y="53"/>
                  </a:cxn>
                  <a:cxn ang="0">
                    <a:pos x="29" y="55"/>
                  </a:cxn>
                  <a:cxn ang="0">
                    <a:pos x="19" y="53"/>
                  </a:cxn>
                  <a:cxn ang="0">
                    <a:pos x="12" y="47"/>
                  </a:cxn>
                  <a:cxn ang="0">
                    <a:pos x="6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9" y="6"/>
                  </a:cxn>
                  <a:cxn ang="0">
                    <a:pos x="40" y="8"/>
                  </a:cxn>
                  <a:cxn ang="0">
                    <a:pos x="48" y="11"/>
                  </a:cxn>
                  <a:cxn ang="0">
                    <a:pos x="54" y="21"/>
                  </a:cxn>
                  <a:cxn ang="0">
                    <a:pos x="55" y="30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46" name="Freeform 746"/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55" y="23"/>
                  </a:cxn>
                  <a:cxn ang="0">
                    <a:pos x="53" y="17"/>
                  </a:cxn>
                  <a:cxn ang="0">
                    <a:pos x="50" y="13"/>
                  </a:cxn>
                  <a:cxn ang="0">
                    <a:pos x="48" y="9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3" y="2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2" y="6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2" y="17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8" y="47"/>
                  </a:cxn>
                  <a:cxn ang="0">
                    <a:pos x="12" y="51"/>
                  </a:cxn>
                  <a:cxn ang="0">
                    <a:pos x="17" y="53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33" y="55"/>
                  </a:cxn>
                  <a:cxn ang="0">
                    <a:pos x="38" y="53"/>
                  </a:cxn>
                  <a:cxn ang="0">
                    <a:pos x="42" y="51"/>
                  </a:cxn>
                  <a:cxn ang="0">
                    <a:pos x="48" y="47"/>
                  </a:cxn>
                  <a:cxn ang="0">
                    <a:pos x="50" y="44"/>
                  </a:cxn>
                  <a:cxn ang="0">
                    <a:pos x="53" y="40"/>
                  </a:cxn>
                  <a:cxn ang="0">
                    <a:pos x="55" y="34"/>
                  </a:cxn>
                  <a:cxn ang="0">
                    <a:pos x="55" y="28"/>
                  </a:cxn>
                  <a:cxn ang="0">
                    <a:pos x="50" y="28"/>
                  </a:cxn>
                  <a:cxn ang="0">
                    <a:pos x="50" y="38"/>
                  </a:cxn>
                  <a:cxn ang="0">
                    <a:pos x="44" y="44"/>
                  </a:cxn>
                  <a:cxn ang="0">
                    <a:pos x="36" y="49"/>
                  </a:cxn>
                  <a:cxn ang="0">
                    <a:pos x="27" y="51"/>
                  </a:cxn>
                  <a:cxn ang="0">
                    <a:pos x="19" y="49"/>
                  </a:cxn>
                  <a:cxn ang="0">
                    <a:pos x="12" y="44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7" y="6"/>
                  </a:cxn>
                  <a:cxn ang="0">
                    <a:pos x="36" y="8"/>
                  </a:cxn>
                  <a:cxn ang="0">
                    <a:pos x="44" y="11"/>
                  </a:cxn>
                  <a:cxn ang="0">
                    <a:pos x="50" y="19"/>
                  </a:cxn>
                  <a:cxn ang="0">
                    <a:pos x="50" y="28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47" name="Freeform 747"/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/>
                <a:ahLst/>
                <a:cxnLst>
                  <a:cxn ang="0">
                    <a:pos x="51" y="24"/>
                  </a:cxn>
                  <a:cxn ang="0">
                    <a:pos x="50" y="19"/>
                  </a:cxn>
                  <a:cxn ang="0">
                    <a:pos x="50" y="15"/>
                  </a:cxn>
                  <a:cxn ang="0">
                    <a:pos x="46" y="9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12" y="4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8" y="41"/>
                  </a:cxn>
                  <a:cxn ang="0">
                    <a:pos x="12" y="45"/>
                  </a:cxn>
                  <a:cxn ang="0">
                    <a:pos x="15" y="47"/>
                  </a:cxn>
                  <a:cxn ang="0">
                    <a:pos x="21" y="49"/>
                  </a:cxn>
                  <a:cxn ang="0">
                    <a:pos x="25" y="49"/>
                  </a:cxn>
                  <a:cxn ang="0">
                    <a:pos x="31" y="49"/>
                  </a:cxn>
                  <a:cxn ang="0">
                    <a:pos x="36" y="47"/>
                  </a:cxn>
                  <a:cxn ang="0">
                    <a:pos x="40" y="45"/>
                  </a:cxn>
                  <a:cxn ang="0">
                    <a:pos x="44" y="41"/>
                  </a:cxn>
                  <a:cxn ang="0">
                    <a:pos x="46" y="38"/>
                  </a:cxn>
                  <a:cxn ang="0">
                    <a:pos x="50" y="34"/>
                  </a:cxn>
                  <a:cxn ang="0">
                    <a:pos x="50" y="30"/>
                  </a:cxn>
                  <a:cxn ang="0">
                    <a:pos x="51" y="24"/>
                  </a:cxn>
                  <a:cxn ang="0">
                    <a:pos x="46" y="24"/>
                  </a:cxn>
                  <a:cxn ang="0">
                    <a:pos x="44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5" y="45"/>
                  </a:cxn>
                  <a:cxn ang="0">
                    <a:pos x="17" y="43"/>
                  </a:cxn>
                  <a:cxn ang="0">
                    <a:pos x="12" y="40"/>
                  </a:cxn>
                  <a:cxn ang="0">
                    <a:pos x="6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5" y="4"/>
                  </a:cxn>
                  <a:cxn ang="0">
                    <a:pos x="34" y="5"/>
                  </a:cxn>
                  <a:cxn ang="0">
                    <a:pos x="40" y="9"/>
                  </a:cxn>
                  <a:cxn ang="0">
                    <a:pos x="44" y="17"/>
                  </a:cxn>
                  <a:cxn ang="0">
                    <a:pos x="46" y="24"/>
                  </a:cxn>
                </a:cxnLst>
                <a:rect l="0" t="0" r="r" b="b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48" name="Freeform 748"/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/>
                <a:ahLst/>
                <a:cxnLst>
                  <a:cxn ang="0">
                    <a:pos x="46" y="22"/>
                  </a:cxn>
                  <a:cxn ang="0">
                    <a:pos x="46" y="13"/>
                  </a:cxn>
                  <a:cxn ang="0">
                    <a:pos x="40" y="5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15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8" y="38"/>
                  </a:cxn>
                  <a:cxn ang="0">
                    <a:pos x="15" y="43"/>
                  </a:cxn>
                  <a:cxn ang="0">
                    <a:pos x="23" y="45"/>
                  </a:cxn>
                  <a:cxn ang="0">
                    <a:pos x="32" y="43"/>
                  </a:cxn>
                  <a:cxn ang="0">
                    <a:pos x="40" y="38"/>
                  </a:cxn>
                  <a:cxn ang="0">
                    <a:pos x="46" y="32"/>
                  </a:cxn>
                  <a:cxn ang="0">
                    <a:pos x="46" y="22"/>
                  </a:cxn>
                  <a:cxn ang="0">
                    <a:pos x="42" y="22"/>
                  </a:cxn>
                  <a:cxn ang="0">
                    <a:pos x="40" y="30"/>
                  </a:cxn>
                  <a:cxn ang="0">
                    <a:pos x="36" y="36"/>
                  </a:cxn>
                  <a:cxn ang="0">
                    <a:pos x="30" y="39"/>
                  </a:cxn>
                  <a:cxn ang="0">
                    <a:pos x="23" y="41"/>
                  </a:cxn>
                  <a:cxn ang="0">
                    <a:pos x="17" y="39"/>
                  </a:cxn>
                  <a:cxn ang="0">
                    <a:pos x="12" y="36"/>
                  </a:cxn>
                  <a:cxn ang="0">
                    <a:pos x="6" y="30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3" y="3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0" y="15"/>
                  </a:cxn>
                  <a:cxn ang="0">
                    <a:pos x="42" y="22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49" name="Freeform 749"/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/>
                <a:ahLst/>
                <a:cxnLst>
                  <a:cxn ang="0">
                    <a:pos x="42" y="20"/>
                  </a:cxn>
                  <a:cxn ang="0">
                    <a:pos x="40" y="13"/>
                  </a:cxn>
                  <a:cxn ang="0">
                    <a:pos x="36" y="5"/>
                  </a:cxn>
                  <a:cxn ang="0">
                    <a:pos x="30" y="1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3" y="39"/>
                  </a:cxn>
                  <a:cxn ang="0">
                    <a:pos x="21" y="41"/>
                  </a:cxn>
                  <a:cxn ang="0">
                    <a:pos x="30" y="39"/>
                  </a:cxn>
                  <a:cxn ang="0">
                    <a:pos x="36" y="36"/>
                  </a:cxn>
                  <a:cxn ang="0">
                    <a:pos x="40" y="28"/>
                  </a:cxn>
                  <a:cxn ang="0">
                    <a:pos x="42" y="20"/>
                  </a:cxn>
                  <a:cxn ang="0">
                    <a:pos x="38" y="20"/>
                  </a:cxn>
                  <a:cxn ang="0">
                    <a:pos x="36" y="26"/>
                  </a:cxn>
                  <a:cxn ang="0">
                    <a:pos x="32" y="32"/>
                  </a:cxn>
                  <a:cxn ang="0">
                    <a:pos x="28" y="36"/>
                  </a:cxn>
                  <a:cxn ang="0">
                    <a:pos x="21" y="36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8" y="26"/>
                  </a:cxn>
                  <a:cxn ang="0">
                    <a:pos x="6" y="20"/>
                  </a:cxn>
                  <a:cxn ang="0">
                    <a:pos x="8" y="15"/>
                  </a:cxn>
                  <a:cxn ang="0">
                    <a:pos x="10" y="9"/>
                  </a:cxn>
                  <a:cxn ang="0">
                    <a:pos x="15" y="5"/>
                  </a:cxn>
                  <a:cxn ang="0">
                    <a:pos x="21" y="3"/>
                  </a:cxn>
                  <a:cxn ang="0">
                    <a:pos x="28" y="5"/>
                  </a:cxn>
                  <a:cxn ang="0">
                    <a:pos x="32" y="9"/>
                  </a:cxn>
                  <a:cxn ang="0">
                    <a:pos x="36" y="15"/>
                  </a:cxn>
                  <a:cxn ang="0">
                    <a:pos x="38" y="20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50" name="Freeform 750"/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/>
                <a:ahLst/>
                <a:cxnLst>
                  <a:cxn ang="0">
                    <a:pos x="36" y="19"/>
                  </a:cxn>
                  <a:cxn ang="0">
                    <a:pos x="34" y="12"/>
                  </a:cxn>
                  <a:cxn ang="0">
                    <a:pos x="30" y="6"/>
                  </a:cxn>
                  <a:cxn ang="0">
                    <a:pos x="24" y="2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11" y="36"/>
                  </a:cxn>
                  <a:cxn ang="0">
                    <a:pos x="17" y="38"/>
                  </a:cxn>
                  <a:cxn ang="0">
                    <a:pos x="24" y="36"/>
                  </a:cxn>
                  <a:cxn ang="0">
                    <a:pos x="30" y="33"/>
                  </a:cxn>
                  <a:cxn ang="0">
                    <a:pos x="34" y="27"/>
                  </a:cxn>
                  <a:cxn ang="0">
                    <a:pos x="36" y="19"/>
                  </a:cxn>
                  <a:cxn ang="0">
                    <a:pos x="32" y="19"/>
                  </a:cxn>
                  <a:cxn ang="0">
                    <a:pos x="30" y="25"/>
                  </a:cxn>
                  <a:cxn ang="0">
                    <a:pos x="26" y="29"/>
                  </a:cxn>
                  <a:cxn ang="0">
                    <a:pos x="23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7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4"/>
                  </a:cxn>
                  <a:cxn ang="0">
                    <a:pos x="7" y="10"/>
                  </a:cxn>
                  <a:cxn ang="0">
                    <a:pos x="13" y="6"/>
                  </a:cxn>
                  <a:cxn ang="0">
                    <a:pos x="17" y="6"/>
                  </a:cxn>
                  <a:cxn ang="0">
                    <a:pos x="23" y="6"/>
                  </a:cxn>
                  <a:cxn ang="0">
                    <a:pos x="26" y="10"/>
                  </a:cxn>
                  <a:cxn ang="0">
                    <a:pos x="30" y="14"/>
                  </a:cxn>
                  <a:cxn ang="0">
                    <a:pos x="32" y="19"/>
                  </a:cxn>
                </a:cxnLst>
                <a:rect l="0" t="0" r="r" b="b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51" name="Freeform 751"/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/>
                <a:ahLst/>
                <a:cxnLst>
                  <a:cxn ang="0">
                    <a:pos x="32" y="17"/>
                  </a:cxn>
                  <a:cxn ang="0">
                    <a:pos x="30" y="12"/>
                  </a:cxn>
                  <a:cxn ang="0">
                    <a:pos x="26" y="6"/>
                  </a:cxn>
                  <a:cxn ang="0">
                    <a:pos x="22" y="2"/>
                  </a:cxn>
                  <a:cxn ang="0">
                    <a:pos x="15" y="0"/>
                  </a:cxn>
                  <a:cxn ang="0">
                    <a:pos x="9" y="2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4" y="29"/>
                  </a:cxn>
                  <a:cxn ang="0">
                    <a:pos x="9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6" y="29"/>
                  </a:cxn>
                  <a:cxn ang="0">
                    <a:pos x="30" y="23"/>
                  </a:cxn>
                  <a:cxn ang="0">
                    <a:pos x="32" y="17"/>
                  </a:cxn>
                  <a:cxn ang="0">
                    <a:pos x="26" y="17"/>
                  </a:cxn>
                  <a:cxn ang="0">
                    <a:pos x="26" y="21"/>
                  </a:cxn>
                  <a:cxn ang="0">
                    <a:pos x="24" y="25"/>
                  </a:cxn>
                  <a:cxn ang="0">
                    <a:pos x="21" y="27"/>
                  </a:cxn>
                  <a:cxn ang="0">
                    <a:pos x="15" y="29"/>
                  </a:cxn>
                  <a:cxn ang="0">
                    <a:pos x="11" y="27"/>
                  </a:cxn>
                  <a:cxn ang="0">
                    <a:pos x="7" y="25"/>
                  </a:cxn>
                  <a:cxn ang="0">
                    <a:pos x="5" y="21"/>
                  </a:cxn>
                  <a:cxn ang="0">
                    <a:pos x="4" y="17"/>
                  </a:cxn>
                  <a:cxn ang="0">
                    <a:pos x="5" y="12"/>
                  </a:cxn>
                  <a:cxn ang="0">
                    <a:pos x="7" y="10"/>
                  </a:cxn>
                  <a:cxn ang="0">
                    <a:pos x="11" y="6"/>
                  </a:cxn>
                  <a:cxn ang="0">
                    <a:pos x="15" y="6"/>
                  </a:cxn>
                  <a:cxn ang="0">
                    <a:pos x="21" y="6"/>
                  </a:cxn>
                  <a:cxn ang="0">
                    <a:pos x="24" y="10"/>
                  </a:cxn>
                  <a:cxn ang="0">
                    <a:pos x="26" y="12"/>
                  </a:cxn>
                  <a:cxn ang="0">
                    <a:pos x="26" y="17"/>
                  </a:cxn>
                </a:cxnLst>
                <a:rect l="0" t="0" r="r" b="b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52" name="Freeform 752"/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/>
                <a:ahLst/>
                <a:cxnLst>
                  <a:cxn ang="0">
                    <a:pos x="28" y="13"/>
                  </a:cxn>
                  <a:cxn ang="0">
                    <a:pos x="26" y="8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9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2" y="23"/>
                  </a:cxn>
                  <a:cxn ang="0">
                    <a:pos x="26" y="19"/>
                  </a:cxn>
                  <a:cxn ang="0">
                    <a:pos x="28" y="13"/>
                  </a:cxn>
                  <a:cxn ang="0">
                    <a:pos x="22" y="13"/>
                  </a:cxn>
                  <a:cxn ang="0">
                    <a:pos x="22" y="17"/>
                  </a:cxn>
                  <a:cxn ang="0">
                    <a:pos x="20" y="19"/>
                  </a:cxn>
                  <a:cxn ang="0">
                    <a:pos x="17" y="21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7" y="6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6"/>
                  </a:cxn>
                  <a:cxn ang="0">
                    <a:pos x="22" y="10"/>
                  </a:cxn>
                  <a:cxn ang="0">
                    <a:pos x="22" y="13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53" name="Freeform 753"/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/>
                <a:ahLst/>
                <a:cxnLst>
                  <a:cxn ang="0">
                    <a:pos x="22" y="11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3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2" y="15"/>
                  </a:cxn>
                  <a:cxn ang="0">
                    <a:pos x="22" y="11"/>
                  </a:cxn>
                  <a:cxn ang="0">
                    <a:pos x="18" y="11"/>
                  </a:cxn>
                  <a:cxn ang="0">
                    <a:pos x="18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1" y="17"/>
                  </a:cxn>
                  <a:cxn ang="0">
                    <a:pos x="9" y="17"/>
                  </a:cxn>
                  <a:cxn ang="0">
                    <a:pos x="7" y="15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8" y="8"/>
                  </a:cxn>
                  <a:cxn ang="0">
                    <a:pos x="18" y="11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54" name="Freeform 754"/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2" y="15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2" y="6"/>
                  </a:cxn>
                  <a:cxn ang="0">
                    <a:pos x="14" y="9"/>
                  </a:cxn>
                </a:cxnLst>
                <a:rect l="0" t="0" r="r" b="b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55" name="Freeform 755"/>
              <p:cNvSpPr/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13" y="4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3" y="9"/>
                  </a:cxn>
                  <a:cxn ang="0">
                    <a:pos x="13" y="7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56" name="Freeform 756"/>
              <p:cNvSpPr/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10" y="5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57" name="Freeform 757"/>
              <p:cNvSpPr/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6" y="2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58" name="Freeform 758"/>
              <p:cNvSpPr/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/>
                <a:ahLst/>
                <a:cxnLst>
                  <a:cxn ang="0">
                    <a:pos x="11" y="340"/>
                  </a:cxn>
                  <a:cxn ang="0">
                    <a:pos x="53" y="389"/>
                  </a:cxn>
                  <a:cxn ang="0">
                    <a:pos x="87" y="404"/>
                  </a:cxn>
                  <a:cxn ang="0">
                    <a:pos x="51" y="362"/>
                  </a:cxn>
                  <a:cxn ang="0">
                    <a:pos x="22" y="304"/>
                  </a:cxn>
                  <a:cxn ang="0">
                    <a:pos x="32" y="283"/>
                  </a:cxn>
                  <a:cxn ang="0">
                    <a:pos x="81" y="287"/>
                  </a:cxn>
                  <a:cxn ang="0">
                    <a:pos x="136" y="319"/>
                  </a:cxn>
                  <a:cxn ang="0">
                    <a:pos x="223" y="400"/>
                  </a:cxn>
                  <a:cxn ang="0">
                    <a:pos x="322" y="457"/>
                  </a:cxn>
                  <a:cxn ang="0">
                    <a:pos x="404" y="482"/>
                  </a:cxn>
                  <a:cxn ang="0">
                    <a:pos x="470" y="482"/>
                  </a:cxn>
                  <a:cxn ang="0">
                    <a:pos x="565" y="453"/>
                  </a:cxn>
                  <a:cxn ang="0">
                    <a:pos x="650" y="378"/>
                  </a:cxn>
                  <a:cxn ang="0">
                    <a:pos x="675" y="349"/>
                  </a:cxn>
                  <a:cxn ang="0">
                    <a:pos x="677" y="347"/>
                  </a:cxn>
                  <a:cxn ang="0">
                    <a:pos x="669" y="347"/>
                  </a:cxn>
                  <a:cxn ang="0">
                    <a:pos x="610" y="355"/>
                  </a:cxn>
                  <a:cxn ang="0">
                    <a:pos x="540" y="343"/>
                  </a:cxn>
                  <a:cxn ang="0">
                    <a:pos x="508" y="315"/>
                  </a:cxn>
                  <a:cxn ang="0">
                    <a:pos x="485" y="279"/>
                  </a:cxn>
                  <a:cxn ang="0">
                    <a:pos x="438" y="279"/>
                  </a:cxn>
                  <a:cxn ang="0">
                    <a:pos x="394" y="271"/>
                  </a:cxn>
                  <a:cxn ang="0">
                    <a:pos x="362" y="294"/>
                  </a:cxn>
                  <a:cxn ang="0">
                    <a:pos x="364" y="317"/>
                  </a:cxn>
                  <a:cxn ang="0">
                    <a:pos x="352" y="347"/>
                  </a:cxn>
                  <a:cxn ang="0">
                    <a:pos x="330" y="362"/>
                  </a:cxn>
                  <a:cxn ang="0">
                    <a:pos x="303" y="362"/>
                  </a:cxn>
                  <a:cxn ang="0">
                    <a:pos x="263" y="345"/>
                  </a:cxn>
                  <a:cxn ang="0">
                    <a:pos x="227" y="281"/>
                  </a:cxn>
                  <a:cxn ang="0">
                    <a:pos x="227" y="249"/>
                  </a:cxn>
                  <a:cxn ang="0">
                    <a:pos x="231" y="216"/>
                  </a:cxn>
                  <a:cxn ang="0">
                    <a:pos x="212" y="188"/>
                  </a:cxn>
                  <a:cxn ang="0">
                    <a:pos x="197" y="158"/>
                  </a:cxn>
                  <a:cxn ang="0">
                    <a:pos x="203" y="103"/>
                  </a:cxn>
                  <a:cxn ang="0">
                    <a:pos x="231" y="55"/>
                  </a:cxn>
                  <a:cxn ang="0">
                    <a:pos x="235" y="36"/>
                  </a:cxn>
                  <a:cxn ang="0">
                    <a:pos x="220" y="6"/>
                  </a:cxn>
                  <a:cxn ang="0">
                    <a:pos x="195" y="2"/>
                  </a:cxn>
                  <a:cxn ang="0">
                    <a:pos x="165" y="36"/>
                  </a:cxn>
                  <a:cxn ang="0">
                    <a:pos x="125" y="57"/>
                  </a:cxn>
                  <a:cxn ang="0">
                    <a:pos x="108" y="42"/>
                  </a:cxn>
                  <a:cxn ang="0">
                    <a:pos x="87" y="55"/>
                  </a:cxn>
                  <a:cxn ang="0">
                    <a:pos x="77" y="87"/>
                  </a:cxn>
                  <a:cxn ang="0">
                    <a:pos x="89" y="116"/>
                  </a:cxn>
                  <a:cxn ang="0">
                    <a:pos x="81" y="169"/>
                  </a:cxn>
                  <a:cxn ang="0">
                    <a:pos x="74" y="188"/>
                  </a:cxn>
                  <a:cxn ang="0">
                    <a:pos x="53" y="222"/>
                  </a:cxn>
                  <a:cxn ang="0">
                    <a:pos x="15" y="239"/>
                  </a:cxn>
                  <a:cxn ang="0">
                    <a:pos x="7" y="266"/>
                  </a:cxn>
                  <a:cxn ang="0">
                    <a:pos x="3" y="287"/>
                  </a:cxn>
                </a:cxnLst>
                <a:rect l="0" t="0" r="r" b="b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59" name="Freeform 759"/>
              <p:cNvSpPr/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60" name="Freeform 760"/>
              <p:cNvSpPr/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61" name="Freeform 761"/>
              <p:cNvSpPr/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8" y="4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62" name="Freeform 762"/>
              <p:cNvSpPr/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6" y="10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63" name="Freeform 763"/>
              <p:cNvSpPr/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6" y="11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64" name="Freeform 764"/>
              <p:cNvSpPr/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6" y="11"/>
                  </a:cxn>
                  <a:cxn ang="0">
                    <a:pos x="14" y="4"/>
                  </a:cxn>
                  <a:cxn ang="0">
                    <a:pos x="12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65" name="Freeform 765"/>
              <p:cNvSpPr/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7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6" y="13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66" name="Freeform 766"/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7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6"/>
                  </a:cxn>
                  <a:cxn ang="0">
                    <a:pos x="8" y="13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37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4" y="104"/>
                  </a:cxn>
                  <a:cxn ang="0">
                    <a:pos x="118" y="108"/>
                  </a:cxn>
                  <a:cxn ang="0">
                    <a:pos x="129" y="96"/>
                  </a:cxn>
                  <a:cxn ang="0">
                    <a:pos x="137" y="83"/>
                  </a:cxn>
                </a:cxnLst>
                <a:rect l="0" t="0" r="r" b="b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67" name="Freeform 767"/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8" y="15"/>
                  </a:cxn>
                  <a:cxn ang="0">
                    <a:pos x="16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39" y="70"/>
                  </a:cxn>
                  <a:cxn ang="0">
                    <a:pos x="137" y="77"/>
                  </a:cxn>
                  <a:cxn ang="0">
                    <a:pos x="135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6" y="100"/>
                  </a:cxn>
                  <a:cxn ang="0">
                    <a:pos x="120" y="106"/>
                  </a:cxn>
                  <a:cxn ang="0">
                    <a:pos x="114" y="110"/>
                  </a:cxn>
                  <a:cxn ang="0">
                    <a:pos x="107" y="112"/>
                  </a:cxn>
                  <a:cxn ang="0">
                    <a:pos x="118" y="104"/>
                  </a:cxn>
                  <a:cxn ang="0">
                    <a:pos x="127" y="94"/>
                  </a:cxn>
                  <a:cxn ang="0">
                    <a:pos x="133" y="83"/>
                  </a:cxn>
                  <a:cxn ang="0">
                    <a:pos x="139" y="70"/>
                  </a:cxn>
                </a:cxnLst>
                <a:rect l="0" t="0" r="r" b="b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68" name="Freeform 768"/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2" y="30"/>
                  </a:cxn>
                  <a:cxn ang="0">
                    <a:pos x="8" y="15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6" y="0"/>
                  </a:cxn>
                  <a:cxn ang="0">
                    <a:pos x="118" y="104"/>
                  </a:cxn>
                  <a:cxn ang="0">
                    <a:pos x="129" y="92"/>
                  </a:cxn>
                  <a:cxn ang="0">
                    <a:pos x="137" y="79"/>
                  </a:cxn>
                  <a:cxn ang="0">
                    <a:pos x="139" y="70"/>
                  </a:cxn>
                  <a:cxn ang="0">
                    <a:pos x="139" y="62"/>
                  </a:cxn>
                  <a:cxn ang="0">
                    <a:pos x="137" y="70"/>
                  </a:cxn>
                  <a:cxn ang="0">
                    <a:pos x="133" y="77"/>
                  </a:cxn>
                  <a:cxn ang="0">
                    <a:pos x="129" y="85"/>
                  </a:cxn>
                  <a:cxn ang="0">
                    <a:pos x="126" y="92"/>
                  </a:cxn>
                  <a:cxn ang="0">
                    <a:pos x="120" y="98"/>
                  </a:cxn>
                  <a:cxn ang="0">
                    <a:pos x="112" y="104"/>
                  </a:cxn>
                  <a:cxn ang="0">
                    <a:pos x="107" y="108"/>
                  </a:cxn>
                  <a:cxn ang="0">
                    <a:pos x="99" y="111"/>
                  </a:cxn>
                  <a:cxn ang="0">
                    <a:pos x="108" y="110"/>
                  </a:cxn>
                  <a:cxn ang="0">
                    <a:pos x="118" y="104"/>
                  </a:cxn>
                </a:cxnLst>
                <a:rect l="0" t="0" r="r" b="b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69" name="Freeform 769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1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4" y="25"/>
                  </a:cxn>
                  <a:cxn ang="0">
                    <a:pos x="6" y="18"/>
                  </a:cxn>
                  <a:cxn ang="0">
                    <a:pos x="12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5" y="109"/>
                  </a:cxn>
                  <a:cxn ang="0">
                    <a:pos x="116" y="101"/>
                  </a:cxn>
                  <a:cxn ang="0">
                    <a:pos x="125" y="91"/>
                  </a:cxn>
                  <a:cxn ang="0">
                    <a:pos x="131" y="80"/>
                  </a:cxn>
                  <a:cxn ang="0">
                    <a:pos x="137" y="67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65"/>
                  </a:cxn>
                  <a:cxn ang="0">
                    <a:pos x="131" y="74"/>
                  </a:cxn>
                  <a:cxn ang="0">
                    <a:pos x="125" y="82"/>
                  </a:cxn>
                  <a:cxn ang="0">
                    <a:pos x="120" y="90"/>
                  </a:cxn>
                  <a:cxn ang="0">
                    <a:pos x="114" y="97"/>
                  </a:cxn>
                  <a:cxn ang="0">
                    <a:pos x="106" y="103"/>
                  </a:cxn>
                  <a:cxn ang="0">
                    <a:pos x="99" y="109"/>
                  </a:cxn>
                  <a:cxn ang="0">
                    <a:pos x="89" y="112"/>
                  </a:cxn>
                  <a:cxn ang="0">
                    <a:pos x="91" y="112"/>
                  </a:cxn>
                  <a:cxn ang="0">
                    <a:pos x="93" y="112"/>
                  </a:cxn>
                  <a:cxn ang="0">
                    <a:pos x="99" y="110"/>
                  </a:cxn>
                  <a:cxn ang="0">
                    <a:pos x="105" y="109"/>
                  </a:cxn>
                </a:cxnLst>
                <a:rect l="0" t="0" r="r" b="b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70" name="Freeform 770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" y="14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38"/>
                  </a:cxn>
                  <a:cxn ang="0">
                    <a:pos x="4" y="29"/>
                  </a:cxn>
                  <a:cxn ang="0">
                    <a:pos x="8" y="19"/>
                  </a:cxn>
                  <a:cxn ang="0">
                    <a:pos x="12" y="12"/>
                  </a:cxn>
                  <a:cxn ang="0">
                    <a:pos x="17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97" y="110"/>
                  </a:cxn>
                  <a:cxn ang="0">
                    <a:pos x="105" y="107"/>
                  </a:cxn>
                  <a:cxn ang="0">
                    <a:pos x="110" y="103"/>
                  </a:cxn>
                  <a:cxn ang="0">
                    <a:pos x="118" y="97"/>
                  </a:cxn>
                  <a:cxn ang="0">
                    <a:pos x="124" y="91"/>
                  </a:cxn>
                  <a:cxn ang="0">
                    <a:pos x="127" y="84"/>
                  </a:cxn>
                  <a:cxn ang="0">
                    <a:pos x="131" y="76"/>
                  </a:cxn>
                  <a:cxn ang="0">
                    <a:pos x="135" y="69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50"/>
                  </a:cxn>
                  <a:cxn ang="0">
                    <a:pos x="133" y="61"/>
                  </a:cxn>
                  <a:cxn ang="0">
                    <a:pos x="129" y="71"/>
                  </a:cxn>
                  <a:cxn ang="0">
                    <a:pos x="125" y="82"/>
                  </a:cxn>
                  <a:cxn ang="0">
                    <a:pos x="118" y="90"/>
                  </a:cxn>
                  <a:cxn ang="0">
                    <a:pos x="112" y="97"/>
                  </a:cxn>
                  <a:cxn ang="0">
                    <a:pos x="103" y="103"/>
                  </a:cxn>
                  <a:cxn ang="0">
                    <a:pos x="93" y="109"/>
                  </a:cxn>
                  <a:cxn ang="0">
                    <a:pos x="84" y="112"/>
                  </a:cxn>
                  <a:cxn ang="0">
                    <a:pos x="87" y="112"/>
                  </a:cxn>
                  <a:cxn ang="0">
                    <a:pos x="93" y="112"/>
                  </a:cxn>
                  <a:cxn ang="0">
                    <a:pos x="95" y="112"/>
                  </a:cxn>
                  <a:cxn ang="0">
                    <a:pos x="97" y="110"/>
                  </a:cxn>
                </a:cxnLst>
                <a:rect l="0" t="0" r="r" b="b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71" name="Freeform 771"/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8"/>
                  </a:cxn>
                  <a:cxn ang="0">
                    <a:pos x="6" y="16"/>
                  </a:cxn>
                  <a:cxn ang="0">
                    <a:pos x="4" y="23"/>
                  </a:cxn>
                  <a:cxn ang="0">
                    <a:pos x="0" y="33"/>
                  </a:cxn>
                  <a:cxn ang="0">
                    <a:pos x="2" y="36"/>
                  </a:cxn>
                  <a:cxn ang="0">
                    <a:pos x="4" y="40"/>
                  </a:cxn>
                  <a:cxn ang="0">
                    <a:pos x="6" y="31"/>
                  </a:cxn>
                  <a:cxn ang="0">
                    <a:pos x="8" y="21"/>
                  </a:cxn>
                  <a:cxn ang="0">
                    <a:pos x="14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89" y="110"/>
                  </a:cxn>
                  <a:cxn ang="0">
                    <a:pos x="99" y="107"/>
                  </a:cxn>
                  <a:cxn ang="0">
                    <a:pos x="106" y="101"/>
                  </a:cxn>
                  <a:cxn ang="0">
                    <a:pos x="114" y="95"/>
                  </a:cxn>
                  <a:cxn ang="0">
                    <a:pos x="120" y="88"/>
                  </a:cxn>
                  <a:cxn ang="0">
                    <a:pos x="125" y="80"/>
                  </a:cxn>
                  <a:cxn ang="0">
                    <a:pos x="131" y="72"/>
                  </a:cxn>
                  <a:cxn ang="0">
                    <a:pos x="133" y="63"/>
                  </a:cxn>
                  <a:cxn ang="0">
                    <a:pos x="135" y="53"/>
                  </a:cxn>
                  <a:cxn ang="0">
                    <a:pos x="133" y="48"/>
                  </a:cxn>
                  <a:cxn ang="0">
                    <a:pos x="131" y="44"/>
                  </a:cxn>
                  <a:cxn ang="0">
                    <a:pos x="131" y="44"/>
                  </a:cxn>
                  <a:cxn ang="0">
                    <a:pos x="131" y="46"/>
                  </a:cxn>
                  <a:cxn ang="0">
                    <a:pos x="131" y="57"/>
                  </a:cxn>
                  <a:cxn ang="0">
                    <a:pos x="127" y="69"/>
                  </a:cxn>
                  <a:cxn ang="0">
                    <a:pos x="122" y="80"/>
                  </a:cxn>
                  <a:cxn ang="0">
                    <a:pos x="116" y="88"/>
                  </a:cxn>
                  <a:cxn ang="0">
                    <a:pos x="108" y="95"/>
                  </a:cxn>
                  <a:cxn ang="0">
                    <a:pos x="99" y="103"/>
                  </a:cxn>
                  <a:cxn ang="0">
                    <a:pos x="87" y="107"/>
                  </a:cxn>
                  <a:cxn ang="0">
                    <a:pos x="76" y="110"/>
                  </a:cxn>
                  <a:cxn ang="0">
                    <a:pos x="84" y="110"/>
                  </a:cxn>
                  <a:cxn ang="0">
                    <a:pos x="89" y="110"/>
                  </a:cxn>
                </a:cxnLst>
                <a:rect l="0" t="0" r="r" b="b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72" name="Freeform 772"/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8"/>
                  </a:cxn>
                  <a:cxn ang="0">
                    <a:pos x="6" y="15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32"/>
                  </a:cxn>
                  <a:cxn ang="0">
                    <a:pos x="8" y="21"/>
                  </a:cxn>
                  <a:cxn ang="0">
                    <a:pos x="12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82" y="108"/>
                  </a:cxn>
                  <a:cxn ang="0">
                    <a:pos x="91" y="105"/>
                  </a:cxn>
                  <a:cxn ang="0">
                    <a:pos x="101" y="99"/>
                  </a:cxn>
                  <a:cxn ang="0">
                    <a:pos x="110" y="93"/>
                  </a:cxn>
                  <a:cxn ang="0">
                    <a:pos x="116" y="86"/>
                  </a:cxn>
                  <a:cxn ang="0">
                    <a:pos x="123" y="78"/>
                  </a:cxn>
                  <a:cxn ang="0">
                    <a:pos x="127" y="67"/>
                  </a:cxn>
                  <a:cxn ang="0">
                    <a:pos x="131" y="57"/>
                  </a:cxn>
                  <a:cxn ang="0">
                    <a:pos x="131" y="46"/>
                  </a:cxn>
                  <a:cxn ang="0">
                    <a:pos x="129" y="42"/>
                  </a:cxn>
                  <a:cxn ang="0">
                    <a:pos x="127" y="38"/>
                  </a:cxn>
                  <a:cxn ang="0">
                    <a:pos x="127" y="42"/>
                  </a:cxn>
                  <a:cxn ang="0">
                    <a:pos x="127" y="44"/>
                  </a:cxn>
                  <a:cxn ang="0">
                    <a:pos x="127" y="55"/>
                  </a:cxn>
                  <a:cxn ang="0">
                    <a:pos x="123" y="68"/>
                  </a:cxn>
                  <a:cxn ang="0">
                    <a:pos x="118" y="78"/>
                  </a:cxn>
                  <a:cxn ang="0">
                    <a:pos x="110" y="87"/>
                  </a:cxn>
                  <a:cxn ang="0">
                    <a:pos x="101" y="95"/>
                  </a:cxn>
                  <a:cxn ang="0">
                    <a:pos x="91" y="101"/>
                  </a:cxn>
                  <a:cxn ang="0">
                    <a:pos x="80" y="105"/>
                  </a:cxn>
                  <a:cxn ang="0">
                    <a:pos x="68" y="106"/>
                  </a:cxn>
                  <a:cxn ang="0">
                    <a:pos x="74" y="108"/>
                  </a:cxn>
                  <a:cxn ang="0">
                    <a:pos x="82" y="108"/>
                  </a:cxn>
                </a:cxnLst>
                <a:rect l="0" t="0" r="r" b="b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73" name="Freeform 773"/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/>
                <a:ahLst/>
                <a:cxnLst>
                  <a:cxn ang="0">
                    <a:pos x="127" y="42"/>
                  </a:cxn>
                  <a:cxn ang="0">
                    <a:pos x="127" y="40"/>
                  </a:cxn>
                  <a:cxn ang="0">
                    <a:pos x="127" y="40"/>
                  </a:cxn>
                  <a:cxn ang="0">
                    <a:pos x="125" y="38"/>
                  </a:cxn>
                  <a:cxn ang="0">
                    <a:pos x="125" y="34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8"/>
                  </a:cxn>
                  <a:cxn ang="0">
                    <a:pos x="123" y="42"/>
                  </a:cxn>
                  <a:cxn ang="0">
                    <a:pos x="123" y="53"/>
                  </a:cxn>
                  <a:cxn ang="0">
                    <a:pos x="120" y="65"/>
                  </a:cxn>
                  <a:cxn ang="0">
                    <a:pos x="114" y="76"/>
                  </a:cxn>
                  <a:cxn ang="0">
                    <a:pos x="106" y="85"/>
                  </a:cxn>
                  <a:cxn ang="0">
                    <a:pos x="97" y="91"/>
                  </a:cxn>
                  <a:cxn ang="0">
                    <a:pos x="87" y="97"/>
                  </a:cxn>
                  <a:cxn ang="0">
                    <a:pos x="76" y="101"/>
                  </a:cxn>
                  <a:cxn ang="0">
                    <a:pos x="63" y="103"/>
                  </a:cxn>
                  <a:cxn ang="0">
                    <a:pos x="61" y="103"/>
                  </a:cxn>
                  <a:cxn ang="0">
                    <a:pos x="59" y="103"/>
                  </a:cxn>
                  <a:cxn ang="0">
                    <a:pos x="66" y="104"/>
                  </a:cxn>
                  <a:cxn ang="0">
                    <a:pos x="72" y="106"/>
                  </a:cxn>
                  <a:cxn ang="0">
                    <a:pos x="83" y="103"/>
                  </a:cxn>
                  <a:cxn ang="0">
                    <a:pos x="95" y="99"/>
                  </a:cxn>
                  <a:cxn ang="0">
                    <a:pos x="104" y="91"/>
                  </a:cxn>
                  <a:cxn ang="0">
                    <a:pos x="112" y="84"/>
                  </a:cxn>
                  <a:cxn ang="0">
                    <a:pos x="118" y="76"/>
                  </a:cxn>
                  <a:cxn ang="0">
                    <a:pos x="123" y="65"/>
                  </a:cxn>
                  <a:cxn ang="0">
                    <a:pos x="127" y="53"/>
                  </a:cxn>
                  <a:cxn ang="0">
                    <a:pos x="127" y="42"/>
                  </a:cxn>
                  <a:cxn ang="0">
                    <a:pos x="15" y="0"/>
                  </a:cxn>
                  <a:cxn ang="0">
                    <a:pos x="10" y="8"/>
                  </a:cxn>
                  <a:cxn ang="0">
                    <a:pos x="4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4" y="42"/>
                  </a:cxn>
                  <a:cxn ang="0">
                    <a:pos x="4" y="30"/>
                  </a:cxn>
                  <a:cxn ang="0">
                    <a:pos x="8" y="21"/>
                  </a:cxn>
                  <a:cxn ang="0">
                    <a:pos x="11" y="1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74" name="Freeform 774"/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/>
                <a:ahLst/>
                <a:cxnLst>
                  <a:cxn ang="0">
                    <a:pos x="123" y="40"/>
                  </a:cxn>
                  <a:cxn ang="0">
                    <a:pos x="123" y="38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2"/>
                  </a:cxn>
                  <a:cxn ang="0">
                    <a:pos x="121" y="32"/>
                  </a:cxn>
                  <a:cxn ang="0">
                    <a:pos x="119" y="34"/>
                  </a:cxn>
                  <a:cxn ang="0">
                    <a:pos x="119" y="36"/>
                  </a:cxn>
                  <a:cxn ang="0">
                    <a:pos x="119" y="40"/>
                  </a:cxn>
                  <a:cxn ang="0">
                    <a:pos x="119" y="51"/>
                  </a:cxn>
                  <a:cxn ang="0">
                    <a:pos x="116" y="63"/>
                  </a:cxn>
                  <a:cxn ang="0">
                    <a:pos x="110" y="72"/>
                  </a:cxn>
                  <a:cxn ang="0">
                    <a:pos x="102" y="82"/>
                  </a:cxn>
                  <a:cxn ang="0">
                    <a:pos x="95" y="89"/>
                  </a:cxn>
                  <a:cxn ang="0">
                    <a:pos x="83" y="93"/>
                  </a:cxn>
                  <a:cxn ang="0">
                    <a:pos x="74" y="97"/>
                  </a:cxn>
                  <a:cxn ang="0">
                    <a:pos x="61" y="99"/>
                  </a:cxn>
                  <a:cxn ang="0">
                    <a:pos x="55" y="99"/>
                  </a:cxn>
                  <a:cxn ang="0">
                    <a:pos x="49" y="97"/>
                  </a:cxn>
                  <a:cxn ang="0">
                    <a:pos x="57" y="101"/>
                  </a:cxn>
                  <a:cxn ang="0">
                    <a:pos x="64" y="102"/>
                  </a:cxn>
                  <a:cxn ang="0">
                    <a:pos x="76" y="101"/>
                  </a:cxn>
                  <a:cxn ang="0">
                    <a:pos x="87" y="97"/>
                  </a:cxn>
                  <a:cxn ang="0">
                    <a:pos x="97" y="91"/>
                  </a:cxn>
                  <a:cxn ang="0">
                    <a:pos x="106" y="83"/>
                  </a:cxn>
                  <a:cxn ang="0">
                    <a:pos x="114" y="74"/>
                  </a:cxn>
                  <a:cxn ang="0">
                    <a:pos x="119" y="64"/>
                  </a:cxn>
                  <a:cxn ang="0">
                    <a:pos x="123" y="51"/>
                  </a:cxn>
                  <a:cxn ang="0">
                    <a:pos x="123" y="40"/>
                  </a:cxn>
                  <a:cxn ang="0">
                    <a:pos x="15" y="0"/>
                  </a:cxn>
                  <a:cxn ang="0">
                    <a:pos x="8" y="8"/>
                  </a:cxn>
                  <a:cxn ang="0">
                    <a:pos x="4" y="17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28"/>
                  </a:cxn>
                  <a:cxn ang="0">
                    <a:pos x="8" y="19"/>
                  </a:cxn>
                  <a:cxn ang="0">
                    <a:pos x="11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75" name="Freeform 775"/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/>
                <a:ahLst/>
                <a:cxnLst>
                  <a:cxn ang="0">
                    <a:pos x="119" y="40"/>
                  </a:cxn>
                  <a:cxn ang="0">
                    <a:pos x="119" y="36"/>
                  </a:cxn>
                  <a:cxn ang="0">
                    <a:pos x="119" y="32"/>
                  </a:cxn>
                  <a:cxn ang="0">
                    <a:pos x="117" y="34"/>
                  </a:cxn>
                  <a:cxn ang="0">
                    <a:pos x="116" y="34"/>
                  </a:cxn>
                  <a:cxn ang="0">
                    <a:pos x="116" y="38"/>
                  </a:cxn>
                  <a:cxn ang="0">
                    <a:pos x="116" y="40"/>
                  </a:cxn>
                  <a:cxn ang="0">
                    <a:pos x="116" y="51"/>
                  </a:cxn>
                  <a:cxn ang="0">
                    <a:pos x="112" y="63"/>
                  </a:cxn>
                  <a:cxn ang="0">
                    <a:pos x="106" y="72"/>
                  </a:cxn>
                  <a:cxn ang="0">
                    <a:pos x="100" y="80"/>
                  </a:cxn>
                  <a:cxn ang="0">
                    <a:pos x="91" y="87"/>
                  </a:cxn>
                  <a:cxn ang="0">
                    <a:pos x="81" y="93"/>
                  </a:cxn>
                  <a:cxn ang="0">
                    <a:pos x="70" y="95"/>
                  </a:cxn>
                  <a:cxn ang="0">
                    <a:pos x="59" y="97"/>
                  </a:cxn>
                  <a:cxn ang="0">
                    <a:pos x="49" y="95"/>
                  </a:cxn>
                  <a:cxn ang="0">
                    <a:pos x="40" y="93"/>
                  </a:cxn>
                  <a:cxn ang="0">
                    <a:pos x="47" y="97"/>
                  </a:cxn>
                  <a:cxn ang="0">
                    <a:pos x="55" y="101"/>
                  </a:cxn>
                  <a:cxn ang="0">
                    <a:pos x="57" y="101"/>
                  </a:cxn>
                  <a:cxn ang="0">
                    <a:pos x="59" y="101"/>
                  </a:cxn>
                  <a:cxn ang="0">
                    <a:pos x="72" y="99"/>
                  </a:cxn>
                  <a:cxn ang="0">
                    <a:pos x="83" y="95"/>
                  </a:cxn>
                  <a:cxn ang="0">
                    <a:pos x="93" y="89"/>
                  </a:cxn>
                  <a:cxn ang="0">
                    <a:pos x="102" y="83"/>
                  </a:cxn>
                  <a:cxn ang="0">
                    <a:pos x="110" y="74"/>
                  </a:cxn>
                  <a:cxn ang="0">
                    <a:pos x="116" y="63"/>
                  </a:cxn>
                  <a:cxn ang="0">
                    <a:pos x="119" y="51"/>
                  </a:cxn>
                  <a:cxn ang="0">
                    <a:pos x="119" y="40"/>
                  </a:cxn>
                  <a:cxn ang="0">
                    <a:pos x="13" y="0"/>
                  </a:cxn>
                  <a:cxn ang="0">
                    <a:pos x="7" y="10"/>
                  </a:cxn>
                  <a:cxn ang="0">
                    <a:pos x="4" y="19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4" y="49"/>
                  </a:cxn>
                  <a:cxn ang="0">
                    <a:pos x="4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17" y="4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76" name="Freeform 776"/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/>
                <a:ahLst/>
                <a:cxnLst>
                  <a:cxn ang="0">
                    <a:pos x="115" y="38"/>
                  </a:cxn>
                  <a:cxn ang="0">
                    <a:pos x="115" y="34"/>
                  </a:cxn>
                  <a:cxn ang="0">
                    <a:pos x="115" y="32"/>
                  </a:cxn>
                  <a:cxn ang="0">
                    <a:pos x="114" y="32"/>
                  </a:cxn>
                  <a:cxn ang="0">
                    <a:pos x="112" y="34"/>
                  </a:cxn>
                  <a:cxn ang="0">
                    <a:pos x="112" y="36"/>
                  </a:cxn>
                  <a:cxn ang="0">
                    <a:pos x="112" y="38"/>
                  </a:cxn>
                  <a:cxn ang="0">
                    <a:pos x="112" y="49"/>
                  </a:cxn>
                  <a:cxn ang="0">
                    <a:pos x="108" y="59"/>
                  </a:cxn>
                  <a:cxn ang="0">
                    <a:pos x="102" y="68"/>
                  </a:cxn>
                  <a:cxn ang="0">
                    <a:pos x="96" y="76"/>
                  </a:cxn>
                  <a:cxn ang="0">
                    <a:pos x="89" y="83"/>
                  </a:cxn>
                  <a:cxn ang="0">
                    <a:pos x="79" y="89"/>
                  </a:cxn>
                  <a:cxn ang="0">
                    <a:pos x="68" y="91"/>
                  </a:cxn>
                  <a:cxn ang="0">
                    <a:pos x="57" y="93"/>
                  </a:cxn>
                  <a:cxn ang="0">
                    <a:pos x="47" y="91"/>
                  </a:cxn>
                  <a:cxn ang="0">
                    <a:pos x="38" y="89"/>
                  </a:cxn>
                  <a:cxn ang="0">
                    <a:pos x="30" y="85"/>
                  </a:cxn>
                  <a:cxn ang="0">
                    <a:pos x="22" y="80"/>
                  </a:cxn>
                  <a:cxn ang="0">
                    <a:pos x="34" y="89"/>
                  </a:cxn>
                  <a:cxn ang="0">
                    <a:pos x="45" y="95"/>
                  </a:cxn>
                  <a:cxn ang="0">
                    <a:pos x="51" y="97"/>
                  </a:cxn>
                  <a:cxn ang="0">
                    <a:pos x="57" y="97"/>
                  </a:cxn>
                  <a:cxn ang="0">
                    <a:pos x="70" y="95"/>
                  </a:cxn>
                  <a:cxn ang="0">
                    <a:pos x="79" y="91"/>
                  </a:cxn>
                  <a:cxn ang="0">
                    <a:pos x="91" y="87"/>
                  </a:cxn>
                  <a:cxn ang="0">
                    <a:pos x="98" y="80"/>
                  </a:cxn>
                  <a:cxn ang="0">
                    <a:pos x="106" y="70"/>
                  </a:cxn>
                  <a:cxn ang="0">
                    <a:pos x="112" y="61"/>
                  </a:cxn>
                  <a:cxn ang="0">
                    <a:pos x="115" y="49"/>
                  </a:cxn>
                  <a:cxn ang="0">
                    <a:pos x="115" y="38"/>
                  </a:cxn>
                  <a:cxn ang="0">
                    <a:pos x="13" y="0"/>
                  </a:cxn>
                  <a:cxn ang="0">
                    <a:pos x="7" y="8"/>
                  </a:cxn>
                  <a:cxn ang="0">
                    <a:pos x="4" y="17"/>
                  </a:cxn>
                  <a:cxn ang="0">
                    <a:pos x="0" y="26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9"/>
                  </a:cxn>
                  <a:cxn ang="0">
                    <a:pos x="5" y="61"/>
                  </a:cxn>
                  <a:cxn ang="0">
                    <a:pos x="13" y="70"/>
                  </a:cxn>
                  <a:cxn ang="0">
                    <a:pos x="9" y="62"/>
                  </a:cxn>
                  <a:cxn ang="0">
                    <a:pos x="5" y="55"/>
                  </a:cxn>
                  <a:cxn ang="0">
                    <a:pos x="4" y="47"/>
                  </a:cxn>
                  <a:cxn ang="0">
                    <a:pos x="4" y="38"/>
                  </a:cxn>
                  <a:cxn ang="0">
                    <a:pos x="4" y="28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77" name="Freeform 777"/>
              <p:cNvSpPr/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/>
                <a:ahLst/>
                <a:cxnLst>
                  <a:cxn ang="0">
                    <a:pos x="112" y="36"/>
                  </a:cxn>
                  <a:cxn ang="0">
                    <a:pos x="112" y="34"/>
                  </a:cxn>
                  <a:cxn ang="0">
                    <a:pos x="112" y="30"/>
                  </a:cxn>
                  <a:cxn ang="0">
                    <a:pos x="110" y="32"/>
                  </a:cxn>
                  <a:cxn ang="0">
                    <a:pos x="108" y="32"/>
                  </a:cxn>
                  <a:cxn ang="0">
                    <a:pos x="108" y="34"/>
                  </a:cxn>
                  <a:cxn ang="0">
                    <a:pos x="108" y="36"/>
                  </a:cxn>
                  <a:cxn ang="0">
                    <a:pos x="108" y="47"/>
                  </a:cxn>
                  <a:cxn ang="0">
                    <a:pos x="104" y="57"/>
                  </a:cxn>
                  <a:cxn ang="0">
                    <a:pos x="100" y="66"/>
                  </a:cxn>
                  <a:cxn ang="0">
                    <a:pos x="93" y="74"/>
                  </a:cxn>
                  <a:cxn ang="0">
                    <a:pos x="85" y="79"/>
                  </a:cxn>
                  <a:cxn ang="0">
                    <a:pos x="75" y="85"/>
                  </a:cxn>
                  <a:cxn ang="0">
                    <a:pos x="66" y="87"/>
                  </a:cxn>
                  <a:cxn ang="0">
                    <a:pos x="55" y="89"/>
                  </a:cxn>
                  <a:cxn ang="0">
                    <a:pos x="45" y="87"/>
                  </a:cxn>
                  <a:cxn ang="0">
                    <a:pos x="36" y="85"/>
                  </a:cxn>
                  <a:cxn ang="0">
                    <a:pos x="26" y="79"/>
                  </a:cxn>
                  <a:cxn ang="0">
                    <a:pos x="19" y="74"/>
                  </a:cxn>
                  <a:cxn ang="0">
                    <a:pos x="11" y="66"/>
                  </a:cxn>
                  <a:cxn ang="0">
                    <a:pos x="7" y="57"/>
                  </a:cxn>
                  <a:cxn ang="0">
                    <a:pos x="3" y="47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7"/>
                  </a:cxn>
                  <a:cxn ang="0">
                    <a:pos x="9" y="9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7" y="7"/>
                  </a:cxn>
                  <a:cxn ang="0">
                    <a:pos x="2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7" y="64"/>
                  </a:cxn>
                  <a:cxn ang="0">
                    <a:pos x="15" y="72"/>
                  </a:cxn>
                  <a:cxn ang="0">
                    <a:pos x="24" y="81"/>
                  </a:cxn>
                  <a:cxn ang="0">
                    <a:pos x="36" y="89"/>
                  </a:cxn>
                  <a:cxn ang="0">
                    <a:pos x="45" y="91"/>
                  </a:cxn>
                  <a:cxn ang="0">
                    <a:pos x="55" y="93"/>
                  </a:cxn>
                  <a:cxn ang="0">
                    <a:pos x="66" y="91"/>
                  </a:cxn>
                  <a:cxn ang="0">
                    <a:pos x="77" y="89"/>
                  </a:cxn>
                  <a:cxn ang="0">
                    <a:pos x="87" y="83"/>
                  </a:cxn>
                  <a:cxn ang="0">
                    <a:pos x="96" y="76"/>
                  </a:cxn>
                  <a:cxn ang="0">
                    <a:pos x="102" y="68"/>
                  </a:cxn>
                  <a:cxn ang="0">
                    <a:pos x="108" y="59"/>
                  </a:cxn>
                  <a:cxn ang="0">
                    <a:pos x="112" y="47"/>
                  </a:cxn>
                  <a:cxn ang="0">
                    <a:pos x="112" y="36"/>
                  </a:cxn>
                </a:cxnLst>
                <a:rect l="0" t="0" r="r" b="b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78" name="Freeform 778"/>
              <p:cNvSpPr/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/>
                <a:ahLst/>
                <a:cxnLst>
                  <a:cxn ang="0">
                    <a:pos x="108" y="36"/>
                  </a:cxn>
                  <a:cxn ang="0">
                    <a:pos x="108" y="34"/>
                  </a:cxn>
                  <a:cxn ang="0">
                    <a:pos x="108" y="32"/>
                  </a:cxn>
                  <a:cxn ang="0">
                    <a:pos x="108" y="32"/>
                  </a:cxn>
                  <a:cxn ang="0">
                    <a:pos x="106" y="32"/>
                  </a:cxn>
                  <a:cxn ang="0">
                    <a:pos x="106" y="32"/>
                  </a:cxn>
                  <a:cxn ang="0">
                    <a:pos x="104" y="32"/>
                  </a:cxn>
                  <a:cxn ang="0">
                    <a:pos x="104" y="34"/>
                  </a:cxn>
                  <a:cxn ang="0">
                    <a:pos x="104" y="36"/>
                  </a:cxn>
                  <a:cxn ang="0">
                    <a:pos x="104" y="45"/>
                  </a:cxn>
                  <a:cxn ang="0">
                    <a:pos x="100" y="55"/>
                  </a:cxn>
                  <a:cxn ang="0">
                    <a:pos x="96" y="64"/>
                  </a:cxn>
                  <a:cxn ang="0">
                    <a:pos x="89" y="72"/>
                  </a:cxn>
                  <a:cxn ang="0">
                    <a:pos x="83" y="78"/>
                  </a:cxn>
                  <a:cxn ang="0">
                    <a:pos x="73" y="83"/>
                  </a:cxn>
                  <a:cxn ang="0">
                    <a:pos x="64" y="85"/>
                  </a:cxn>
                  <a:cxn ang="0">
                    <a:pos x="53" y="87"/>
                  </a:cxn>
                  <a:cxn ang="0">
                    <a:pos x="43" y="85"/>
                  </a:cxn>
                  <a:cxn ang="0">
                    <a:pos x="34" y="83"/>
                  </a:cxn>
                  <a:cxn ang="0">
                    <a:pos x="24" y="78"/>
                  </a:cxn>
                  <a:cxn ang="0">
                    <a:pos x="17" y="72"/>
                  </a:cxn>
                  <a:cxn ang="0">
                    <a:pos x="11" y="64"/>
                  </a:cxn>
                  <a:cxn ang="0">
                    <a:pos x="7" y="55"/>
                  </a:cxn>
                  <a:cxn ang="0">
                    <a:pos x="3" y="45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5" y="9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5" y="60"/>
                  </a:cxn>
                  <a:cxn ang="0">
                    <a:pos x="9" y="68"/>
                  </a:cxn>
                  <a:cxn ang="0">
                    <a:pos x="11" y="70"/>
                  </a:cxn>
                  <a:cxn ang="0">
                    <a:pos x="13" y="72"/>
                  </a:cxn>
                  <a:cxn ang="0">
                    <a:pos x="15" y="76"/>
                  </a:cxn>
                  <a:cxn ang="0">
                    <a:pos x="18" y="78"/>
                  </a:cxn>
                  <a:cxn ang="0">
                    <a:pos x="26" y="83"/>
                  </a:cxn>
                  <a:cxn ang="0">
                    <a:pos x="34" y="87"/>
                  </a:cxn>
                  <a:cxn ang="0">
                    <a:pos x="43" y="89"/>
                  </a:cxn>
                  <a:cxn ang="0">
                    <a:pos x="53" y="91"/>
                  </a:cxn>
                  <a:cxn ang="0">
                    <a:pos x="64" y="89"/>
                  </a:cxn>
                  <a:cxn ang="0">
                    <a:pos x="75" y="87"/>
                  </a:cxn>
                  <a:cxn ang="0">
                    <a:pos x="85" y="81"/>
                  </a:cxn>
                  <a:cxn ang="0">
                    <a:pos x="92" y="74"/>
                  </a:cxn>
                  <a:cxn ang="0">
                    <a:pos x="98" y="66"/>
                  </a:cxn>
                  <a:cxn ang="0">
                    <a:pos x="104" y="57"/>
                  </a:cxn>
                  <a:cxn ang="0">
                    <a:pos x="108" y="47"/>
                  </a:cxn>
                  <a:cxn ang="0">
                    <a:pos x="108" y="36"/>
                  </a:cxn>
                </a:cxnLst>
                <a:rect l="0" t="0" r="r" b="b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79" name="Freeform 779"/>
              <p:cNvSpPr/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/>
                <a:ahLst/>
                <a:cxnLst>
                  <a:cxn ang="0">
                    <a:pos x="105" y="34"/>
                  </a:cxn>
                  <a:cxn ang="0">
                    <a:pos x="105" y="32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3" y="30"/>
                  </a:cxn>
                  <a:cxn ang="0">
                    <a:pos x="101" y="30"/>
                  </a:cxn>
                  <a:cxn ang="0">
                    <a:pos x="101" y="32"/>
                  </a:cxn>
                  <a:cxn ang="0">
                    <a:pos x="101" y="34"/>
                  </a:cxn>
                  <a:cxn ang="0">
                    <a:pos x="101" y="43"/>
                  </a:cxn>
                  <a:cxn ang="0">
                    <a:pos x="97" y="53"/>
                  </a:cxn>
                  <a:cxn ang="0">
                    <a:pos x="93" y="60"/>
                  </a:cxn>
                  <a:cxn ang="0">
                    <a:pos x="88" y="68"/>
                  </a:cxn>
                  <a:cxn ang="0">
                    <a:pos x="80" y="74"/>
                  </a:cxn>
                  <a:cxn ang="0">
                    <a:pos x="72" y="79"/>
                  </a:cxn>
                  <a:cxn ang="0">
                    <a:pos x="63" y="81"/>
                  </a:cxn>
                  <a:cxn ang="0">
                    <a:pos x="52" y="83"/>
                  </a:cxn>
                  <a:cxn ang="0">
                    <a:pos x="42" y="81"/>
                  </a:cxn>
                  <a:cxn ang="0">
                    <a:pos x="33" y="79"/>
                  </a:cxn>
                  <a:cxn ang="0">
                    <a:pos x="25" y="74"/>
                  </a:cxn>
                  <a:cxn ang="0">
                    <a:pos x="17" y="68"/>
                  </a:cxn>
                  <a:cxn ang="0">
                    <a:pos x="12" y="60"/>
                  </a:cxn>
                  <a:cxn ang="0">
                    <a:pos x="8" y="53"/>
                  </a:cxn>
                  <a:cxn ang="0">
                    <a:pos x="4" y="43"/>
                  </a:cxn>
                  <a:cxn ang="0">
                    <a:pos x="4" y="34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4"/>
                  </a:cxn>
                  <a:cxn ang="0">
                    <a:pos x="0" y="34"/>
                  </a:cxn>
                  <a:cxn ang="0">
                    <a:pos x="0" y="45"/>
                  </a:cxn>
                  <a:cxn ang="0">
                    <a:pos x="4" y="55"/>
                  </a:cxn>
                  <a:cxn ang="0">
                    <a:pos x="8" y="64"/>
                  </a:cxn>
                  <a:cxn ang="0">
                    <a:pos x="16" y="72"/>
                  </a:cxn>
                  <a:cxn ang="0">
                    <a:pos x="23" y="77"/>
                  </a:cxn>
                  <a:cxn ang="0">
                    <a:pos x="33" y="83"/>
                  </a:cxn>
                  <a:cxn ang="0">
                    <a:pos x="42" y="85"/>
                  </a:cxn>
                  <a:cxn ang="0">
                    <a:pos x="52" y="87"/>
                  </a:cxn>
                  <a:cxn ang="0">
                    <a:pos x="63" y="85"/>
                  </a:cxn>
                  <a:cxn ang="0">
                    <a:pos x="72" y="83"/>
                  </a:cxn>
                  <a:cxn ang="0">
                    <a:pos x="82" y="77"/>
                  </a:cxn>
                  <a:cxn ang="0">
                    <a:pos x="90" y="72"/>
                  </a:cxn>
                  <a:cxn ang="0">
                    <a:pos x="97" y="64"/>
                  </a:cxn>
                  <a:cxn ang="0">
                    <a:pos x="101" y="55"/>
                  </a:cxn>
                  <a:cxn ang="0">
                    <a:pos x="105" y="45"/>
                  </a:cxn>
                  <a:cxn ang="0">
                    <a:pos x="105" y="34"/>
                  </a:cxn>
                </a:cxnLst>
                <a:rect l="0" t="0" r="r" b="b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80" name="Freeform 780"/>
              <p:cNvSpPr/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/>
                <a:ahLst/>
                <a:cxnLst>
                  <a:cxn ang="0">
                    <a:pos x="101" y="32"/>
                  </a:cxn>
                  <a:cxn ang="0">
                    <a:pos x="101" y="30"/>
                  </a:cxn>
                  <a:cxn ang="0">
                    <a:pos x="101" y="28"/>
                  </a:cxn>
                  <a:cxn ang="0">
                    <a:pos x="99" y="28"/>
                  </a:cxn>
                  <a:cxn ang="0">
                    <a:pos x="97" y="28"/>
                  </a:cxn>
                  <a:cxn ang="0">
                    <a:pos x="97" y="30"/>
                  </a:cxn>
                  <a:cxn ang="0">
                    <a:pos x="97" y="32"/>
                  </a:cxn>
                  <a:cxn ang="0">
                    <a:pos x="97" y="41"/>
                  </a:cxn>
                  <a:cxn ang="0">
                    <a:pos x="93" y="51"/>
                  </a:cxn>
                  <a:cxn ang="0">
                    <a:pos x="89" y="58"/>
                  </a:cxn>
                  <a:cxn ang="0">
                    <a:pos x="84" y="66"/>
                  </a:cxn>
                  <a:cxn ang="0">
                    <a:pos x="76" y="72"/>
                  </a:cxn>
                  <a:cxn ang="0">
                    <a:pos x="69" y="75"/>
                  </a:cxn>
                  <a:cxn ang="0">
                    <a:pos x="59" y="77"/>
                  </a:cxn>
                  <a:cxn ang="0">
                    <a:pos x="50" y="79"/>
                  </a:cxn>
                  <a:cxn ang="0">
                    <a:pos x="40" y="77"/>
                  </a:cxn>
                  <a:cxn ang="0">
                    <a:pos x="33" y="75"/>
                  </a:cxn>
                  <a:cxn ang="0">
                    <a:pos x="25" y="72"/>
                  </a:cxn>
                  <a:cxn ang="0">
                    <a:pos x="17" y="66"/>
                  </a:cxn>
                  <a:cxn ang="0">
                    <a:pos x="12" y="58"/>
                  </a:cxn>
                  <a:cxn ang="0">
                    <a:pos x="8" y="51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21" y="74"/>
                  </a:cxn>
                  <a:cxn ang="0">
                    <a:pos x="31" y="79"/>
                  </a:cxn>
                  <a:cxn ang="0">
                    <a:pos x="40" y="81"/>
                  </a:cxn>
                  <a:cxn ang="0">
                    <a:pos x="50" y="83"/>
                  </a:cxn>
                  <a:cxn ang="0">
                    <a:pos x="61" y="81"/>
                  </a:cxn>
                  <a:cxn ang="0">
                    <a:pos x="70" y="79"/>
                  </a:cxn>
                  <a:cxn ang="0">
                    <a:pos x="80" y="74"/>
                  </a:cxn>
                  <a:cxn ang="0">
                    <a:pos x="86" y="68"/>
                  </a:cxn>
                  <a:cxn ang="0">
                    <a:pos x="93" y="60"/>
                  </a:cxn>
                  <a:cxn ang="0">
                    <a:pos x="97" y="51"/>
                  </a:cxn>
                  <a:cxn ang="0">
                    <a:pos x="101" y="41"/>
                  </a:cxn>
                  <a:cxn ang="0">
                    <a:pos x="101" y="32"/>
                  </a:cxn>
                </a:cxnLst>
                <a:rect l="0" t="0" r="r" b="b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81" name="Freeform 781"/>
              <p:cNvSpPr/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/>
                <a:ahLst/>
                <a:cxnLst>
                  <a:cxn ang="0">
                    <a:pos x="97" y="32"/>
                  </a:cxn>
                  <a:cxn ang="0">
                    <a:pos x="97" y="30"/>
                  </a:cxn>
                  <a:cxn ang="0">
                    <a:pos x="97" y="28"/>
                  </a:cxn>
                  <a:cxn ang="0">
                    <a:pos x="95" y="28"/>
                  </a:cxn>
                  <a:cxn ang="0">
                    <a:pos x="93" y="28"/>
                  </a:cxn>
                  <a:cxn ang="0">
                    <a:pos x="93" y="30"/>
                  </a:cxn>
                  <a:cxn ang="0">
                    <a:pos x="93" y="32"/>
                  </a:cxn>
                  <a:cxn ang="0">
                    <a:pos x="93" y="41"/>
                  </a:cxn>
                  <a:cxn ang="0">
                    <a:pos x="89" y="49"/>
                  </a:cxn>
                  <a:cxn ang="0">
                    <a:pos x="86" y="56"/>
                  </a:cxn>
                  <a:cxn ang="0">
                    <a:pos x="80" y="64"/>
                  </a:cxn>
                  <a:cxn ang="0">
                    <a:pos x="74" y="70"/>
                  </a:cxn>
                  <a:cxn ang="0">
                    <a:pos x="67" y="74"/>
                  </a:cxn>
                  <a:cxn ang="0">
                    <a:pos x="57" y="75"/>
                  </a:cxn>
                  <a:cxn ang="0">
                    <a:pos x="48" y="77"/>
                  </a:cxn>
                  <a:cxn ang="0">
                    <a:pos x="40" y="75"/>
                  </a:cxn>
                  <a:cxn ang="0">
                    <a:pos x="31" y="74"/>
                  </a:cxn>
                  <a:cxn ang="0">
                    <a:pos x="23" y="70"/>
                  </a:cxn>
                  <a:cxn ang="0">
                    <a:pos x="17" y="64"/>
                  </a:cxn>
                  <a:cxn ang="0">
                    <a:pos x="12" y="56"/>
                  </a:cxn>
                  <a:cxn ang="0">
                    <a:pos x="6" y="49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58"/>
                  </a:cxn>
                  <a:cxn ang="0">
                    <a:pos x="13" y="66"/>
                  </a:cxn>
                  <a:cxn ang="0">
                    <a:pos x="21" y="72"/>
                  </a:cxn>
                  <a:cxn ang="0">
                    <a:pos x="29" y="77"/>
                  </a:cxn>
                  <a:cxn ang="0">
                    <a:pos x="38" y="79"/>
                  </a:cxn>
                  <a:cxn ang="0">
                    <a:pos x="48" y="81"/>
                  </a:cxn>
                  <a:cxn ang="0">
                    <a:pos x="59" y="79"/>
                  </a:cxn>
                  <a:cxn ang="0">
                    <a:pos x="68" y="77"/>
                  </a:cxn>
                  <a:cxn ang="0">
                    <a:pos x="76" y="72"/>
                  </a:cxn>
                  <a:cxn ang="0">
                    <a:pos x="84" y="66"/>
                  </a:cxn>
                  <a:cxn ang="0">
                    <a:pos x="89" y="58"/>
                  </a:cxn>
                  <a:cxn ang="0">
                    <a:pos x="93" y="51"/>
                  </a:cxn>
                  <a:cxn ang="0">
                    <a:pos x="97" y="41"/>
                  </a:cxn>
                  <a:cxn ang="0">
                    <a:pos x="97" y="32"/>
                  </a:cxn>
                </a:cxnLst>
                <a:rect l="0" t="0" r="r" b="b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82" name="Freeform 782"/>
              <p:cNvSpPr/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/>
                <a:ahLst/>
                <a:cxnLst>
                  <a:cxn ang="0">
                    <a:pos x="93" y="30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91" y="26"/>
                  </a:cxn>
                  <a:cxn ang="0">
                    <a:pos x="89" y="26"/>
                  </a:cxn>
                  <a:cxn ang="0">
                    <a:pos x="89" y="28"/>
                  </a:cxn>
                  <a:cxn ang="0">
                    <a:pos x="89" y="30"/>
                  </a:cxn>
                  <a:cxn ang="0">
                    <a:pos x="89" y="39"/>
                  </a:cxn>
                  <a:cxn ang="0">
                    <a:pos x="87" y="47"/>
                  </a:cxn>
                  <a:cxn ang="0">
                    <a:pos x="82" y="54"/>
                  </a:cxn>
                  <a:cxn ang="0">
                    <a:pos x="78" y="60"/>
                  </a:cxn>
                  <a:cxn ang="0">
                    <a:pos x="70" y="66"/>
                  </a:cxn>
                  <a:cxn ang="0">
                    <a:pos x="63" y="70"/>
                  </a:cxn>
                  <a:cxn ang="0">
                    <a:pos x="55" y="72"/>
                  </a:cxn>
                  <a:cxn ang="0">
                    <a:pos x="46" y="73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3" y="66"/>
                  </a:cxn>
                  <a:cxn ang="0">
                    <a:pos x="15" y="60"/>
                  </a:cxn>
                  <a:cxn ang="0">
                    <a:pos x="10" y="54"/>
                  </a:cxn>
                  <a:cxn ang="0">
                    <a:pos x="6" y="47"/>
                  </a:cxn>
                  <a:cxn ang="0">
                    <a:pos x="4" y="39"/>
                  </a:cxn>
                  <a:cxn ang="0">
                    <a:pos x="4" y="30"/>
                  </a:cxn>
                  <a:cxn ang="0">
                    <a:pos x="4" y="22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0" y="39"/>
                  </a:cxn>
                  <a:cxn ang="0">
                    <a:pos x="4" y="49"/>
                  </a:cxn>
                  <a:cxn ang="0">
                    <a:pos x="8" y="56"/>
                  </a:cxn>
                  <a:cxn ang="0">
                    <a:pos x="13" y="64"/>
                  </a:cxn>
                  <a:cxn ang="0">
                    <a:pos x="21" y="70"/>
                  </a:cxn>
                  <a:cxn ang="0">
                    <a:pos x="29" y="73"/>
                  </a:cxn>
                  <a:cxn ang="0">
                    <a:pos x="36" y="75"/>
                  </a:cxn>
                  <a:cxn ang="0">
                    <a:pos x="46" y="77"/>
                  </a:cxn>
                  <a:cxn ang="0">
                    <a:pos x="55" y="75"/>
                  </a:cxn>
                  <a:cxn ang="0">
                    <a:pos x="65" y="73"/>
                  </a:cxn>
                  <a:cxn ang="0">
                    <a:pos x="72" y="70"/>
                  </a:cxn>
                  <a:cxn ang="0">
                    <a:pos x="80" y="64"/>
                  </a:cxn>
                  <a:cxn ang="0">
                    <a:pos x="85" y="56"/>
                  </a:cxn>
                  <a:cxn ang="0">
                    <a:pos x="89" y="49"/>
                  </a:cxn>
                  <a:cxn ang="0">
                    <a:pos x="93" y="39"/>
                  </a:cxn>
                  <a:cxn ang="0">
                    <a:pos x="93" y="30"/>
                  </a:cxn>
                </a:cxnLst>
                <a:rect l="0" t="0" r="r" b="b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83" name="Freeform 783"/>
              <p:cNvSpPr/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89" y="27"/>
                  </a:cxn>
                  <a:cxn ang="0">
                    <a:pos x="89" y="25"/>
                  </a:cxn>
                  <a:cxn ang="0">
                    <a:pos x="87" y="25"/>
                  </a:cxn>
                  <a:cxn ang="0">
                    <a:pos x="85" y="25"/>
                  </a:cxn>
                  <a:cxn ang="0">
                    <a:pos x="85" y="27"/>
                  </a:cxn>
                  <a:cxn ang="0">
                    <a:pos x="85" y="29"/>
                  </a:cxn>
                  <a:cxn ang="0">
                    <a:pos x="85" y="36"/>
                  </a:cxn>
                  <a:cxn ang="0">
                    <a:pos x="83" y="46"/>
                  </a:cxn>
                  <a:cxn ang="0">
                    <a:pos x="80" y="52"/>
                  </a:cxn>
                  <a:cxn ang="0">
                    <a:pos x="74" y="57"/>
                  </a:cxn>
                  <a:cxn ang="0">
                    <a:pos x="68" y="63"/>
                  </a:cxn>
                  <a:cxn ang="0">
                    <a:pos x="61" y="67"/>
                  </a:cxn>
                  <a:cxn ang="0">
                    <a:pos x="53" y="69"/>
                  </a:cxn>
                  <a:cxn ang="0">
                    <a:pos x="44" y="71"/>
                  </a:cxn>
                  <a:cxn ang="0">
                    <a:pos x="36" y="69"/>
                  </a:cxn>
                  <a:cxn ang="0">
                    <a:pos x="28" y="67"/>
                  </a:cxn>
                  <a:cxn ang="0">
                    <a:pos x="21" y="63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6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4"/>
                  </a:cxn>
                  <a:cxn ang="0">
                    <a:pos x="9" y="8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6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8" y="53"/>
                  </a:cxn>
                  <a:cxn ang="0">
                    <a:pos x="13" y="61"/>
                  </a:cxn>
                  <a:cxn ang="0">
                    <a:pos x="19" y="67"/>
                  </a:cxn>
                  <a:cxn ang="0">
                    <a:pos x="27" y="71"/>
                  </a:cxn>
                  <a:cxn ang="0">
                    <a:pos x="36" y="72"/>
                  </a:cxn>
                  <a:cxn ang="0">
                    <a:pos x="44" y="74"/>
                  </a:cxn>
                  <a:cxn ang="0">
                    <a:pos x="53" y="72"/>
                  </a:cxn>
                  <a:cxn ang="0">
                    <a:pos x="63" y="71"/>
                  </a:cxn>
                  <a:cxn ang="0">
                    <a:pos x="70" y="67"/>
                  </a:cxn>
                  <a:cxn ang="0">
                    <a:pos x="76" y="61"/>
                  </a:cxn>
                  <a:cxn ang="0">
                    <a:pos x="82" y="53"/>
                  </a:cxn>
                  <a:cxn ang="0">
                    <a:pos x="87" y="46"/>
                  </a:cxn>
                  <a:cxn ang="0">
                    <a:pos x="89" y="38"/>
                  </a:cxn>
                  <a:cxn ang="0">
                    <a:pos x="89" y="29"/>
                  </a:cxn>
                </a:cxnLst>
                <a:rect l="0" t="0" r="r" b="b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84" name="Freeform 784"/>
              <p:cNvSpPr/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27"/>
                  </a:cxn>
                  <a:cxn ang="0">
                    <a:pos x="85" y="25"/>
                  </a:cxn>
                  <a:cxn ang="0">
                    <a:pos x="83" y="25"/>
                  </a:cxn>
                  <a:cxn ang="0">
                    <a:pos x="81" y="25"/>
                  </a:cxn>
                  <a:cxn ang="0">
                    <a:pos x="81" y="27"/>
                  </a:cxn>
                  <a:cxn ang="0">
                    <a:pos x="81" y="29"/>
                  </a:cxn>
                  <a:cxn ang="0">
                    <a:pos x="81" y="36"/>
                  </a:cxn>
                  <a:cxn ang="0">
                    <a:pos x="80" y="44"/>
                  </a:cxn>
                  <a:cxn ang="0">
                    <a:pos x="76" y="52"/>
                  </a:cxn>
                  <a:cxn ang="0">
                    <a:pos x="70" y="57"/>
                  </a:cxn>
                  <a:cxn ang="0">
                    <a:pos x="64" y="61"/>
                  </a:cxn>
                  <a:cxn ang="0">
                    <a:pos x="59" y="65"/>
                  </a:cxn>
                  <a:cxn ang="0">
                    <a:pos x="51" y="67"/>
                  </a:cxn>
                  <a:cxn ang="0">
                    <a:pos x="42" y="69"/>
                  </a:cxn>
                  <a:cxn ang="0">
                    <a:pos x="34" y="67"/>
                  </a:cxn>
                  <a:cxn ang="0">
                    <a:pos x="26" y="65"/>
                  </a:cxn>
                  <a:cxn ang="0">
                    <a:pos x="21" y="61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4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6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6" y="53"/>
                  </a:cxn>
                  <a:cxn ang="0">
                    <a:pos x="11" y="59"/>
                  </a:cxn>
                  <a:cxn ang="0">
                    <a:pos x="19" y="65"/>
                  </a:cxn>
                  <a:cxn ang="0">
                    <a:pos x="26" y="69"/>
                  </a:cxn>
                  <a:cxn ang="0">
                    <a:pos x="34" y="71"/>
                  </a:cxn>
                  <a:cxn ang="0">
                    <a:pos x="42" y="72"/>
                  </a:cxn>
                  <a:cxn ang="0">
                    <a:pos x="51" y="71"/>
                  </a:cxn>
                  <a:cxn ang="0">
                    <a:pos x="59" y="69"/>
                  </a:cxn>
                  <a:cxn ang="0">
                    <a:pos x="66" y="65"/>
                  </a:cxn>
                  <a:cxn ang="0">
                    <a:pos x="74" y="59"/>
                  </a:cxn>
                  <a:cxn ang="0">
                    <a:pos x="78" y="53"/>
                  </a:cxn>
                  <a:cxn ang="0">
                    <a:pos x="83" y="46"/>
                  </a:cxn>
                  <a:cxn ang="0">
                    <a:pos x="85" y="38"/>
                  </a:cxn>
                  <a:cxn ang="0">
                    <a:pos x="85" y="29"/>
                  </a:cxn>
                </a:cxnLst>
                <a:rect l="0" t="0" r="r" b="b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85" name="Freeform 785"/>
              <p:cNvSpPr/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8" y="23"/>
                  </a:cxn>
                  <a:cxn ang="0">
                    <a:pos x="78" y="25"/>
                  </a:cxn>
                  <a:cxn ang="0">
                    <a:pos x="78" y="27"/>
                  </a:cxn>
                  <a:cxn ang="0">
                    <a:pos x="78" y="34"/>
                  </a:cxn>
                  <a:cxn ang="0">
                    <a:pos x="76" y="42"/>
                  </a:cxn>
                  <a:cxn ang="0">
                    <a:pos x="72" y="48"/>
                  </a:cxn>
                  <a:cxn ang="0">
                    <a:pos x="68" y="53"/>
                  </a:cxn>
                  <a:cxn ang="0">
                    <a:pos x="62" y="59"/>
                  </a:cxn>
                  <a:cxn ang="0">
                    <a:pos x="55" y="61"/>
                  </a:cxn>
                  <a:cxn ang="0">
                    <a:pos x="47" y="65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6" y="61"/>
                  </a:cxn>
                  <a:cxn ang="0">
                    <a:pos x="19" y="59"/>
                  </a:cxn>
                  <a:cxn ang="0">
                    <a:pos x="13" y="53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4" y="34"/>
                  </a:cxn>
                  <a:cxn ang="0">
                    <a:pos x="4" y="27"/>
                  </a:cxn>
                  <a:cxn ang="0">
                    <a:pos x="4" y="19"/>
                  </a:cxn>
                  <a:cxn ang="0">
                    <a:pos x="5" y="14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6"/>
                  </a:cxn>
                  <a:cxn ang="0">
                    <a:pos x="2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2" y="44"/>
                  </a:cxn>
                  <a:cxn ang="0">
                    <a:pos x="5" y="50"/>
                  </a:cxn>
                  <a:cxn ang="0">
                    <a:pos x="11" y="55"/>
                  </a:cxn>
                  <a:cxn ang="0">
                    <a:pos x="17" y="61"/>
                  </a:cxn>
                  <a:cxn ang="0">
                    <a:pos x="24" y="65"/>
                  </a:cxn>
                  <a:cxn ang="0">
                    <a:pos x="32" y="67"/>
                  </a:cxn>
                  <a:cxn ang="0">
                    <a:pos x="40" y="69"/>
                  </a:cxn>
                  <a:cxn ang="0">
                    <a:pos x="49" y="67"/>
                  </a:cxn>
                  <a:cxn ang="0">
                    <a:pos x="57" y="65"/>
                  </a:cxn>
                  <a:cxn ang="0">
                    <a:pos x="64" y="61"/>
                  </a:cxn>
                  <a:cxn ang="0">
                    <a:pos x="70" y="55"/>
                  </a:cxn>
                  <a:cxn ang="0">
                    <a:pos x="76" y="50"/>
                  </a:cxn>
                  <a:cxn ang="0">
                    <a:pos x="79" y="44"/>
                  </a:cxn>
                  <a:cxn ang="0">
                    <a:pos x="81" y="34"/>
                  </a:cxn>
                  <a:cxn ang="0">
                    <a:pos x="81" y="27"/>
                  </a:cxn>
                </a:cxnLst>
                <a:rect l="0" t="0" r="r" b="b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86" name="Freeform 786"/>
              <p:cNvSpPr/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/>
                <a:ahLst/>
                <a:cxnLst>
                  <a:cxn ang="0">
                    <a:pos x="77" y="25"/>
                  </a:cxn>
                  <a:cxn ang="0">
                    <a:pos x="77" y="23"/>
                  </a:cxn>
                  <a:cxn ang="0">
                    <a:pos x="77" y="21"/>
                  </a:cxn>
                  <a:cxn ang="0">
                    <a:pos x="76" y="21"/>
                  </a:cxn>
                  <a:cxn ang="0">
                    <a:pos x="74" y="21"/>
                  </a:cxn>
                  <a:cxn ang="0">
                    <a:pos x="74" y="23"/>
                  </a:cxn>
                  <a:cxn ang="0">
                    <a:pos x="74" y="25"/>
                  </a:cxn>
                  <a:cxn ang="0">
                    <a:pos x="74" y="32"/>
                  </a:cxn>
                  <a:cxn ang="0">
                    <a:pos x="72" y="38"/>
                  </a:cxn>
                  <a:cxn ang="0">
                    <a:pos x="68" y="46"/>
                  </a:cxn>
                  <a:cxn ang="0">
                    <a:pos x="64" y="49"/>
                  </a:cxn>
                  <a:cxn ang="0">
                    <a:pos x="58" y="55"/>
                  </a:cxn>
                  <a:cxn ang="0">
                    <a:pos x="53" y="57"/>
                  </a:cxn>
                  <a:cxn ang="0">
                    <a:pos x="45" y="61"/>
                  </a:cxn>
                  <a:cxn ang="0">
                    <a:pos x="38" y="61"/>
                  </a:cxn>
                  <a:cxn ang="0">
                    <a:pos x="32" y="61"/>
                  </a:cxn>
                  <a:cxn ang="0">
                    <a:pos x="24" y="57"/>
                  </a:cxn>
                  <a:cxn ang="0">
                    <a:pos x="19" y="55"/>
                  </a:cxn>
                  <a:cxn ang="0">
                    <a:pos x="13" y="49"/>
                  </a:cxn>
                  <a:cxn ang="0">
                    <a:pos x="9" y="46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7" y="6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40"/>
                  </a:cxn>
                  <a:cxn ang="0">
                    <a:pos x="5" y="48"/>
                  </a:cxn>
                  <a:cxn ang="0">
                    <a:pos x="11" y="53"/>
                  </a:cxn>
                  <a:cxn ang="0">
                    <a:pos x="17" y="57"/>
                  </a:cxn>
                  <a:cxn ang="0">
                    <a:pos x="22" y="61"/>
                  </a:cxn>
                  <a:cxn ang="0">
                    <a:pos x="30" y="63"/>
                  </a:cxn>
                  <a:cxn ang="0">
                    <a:pos x="38" y="65"/>
                  </a:cxn>
                  <a:cxn ang="0">
                    <a:pos x="47" y="63"/>
                  </a:cxn>
                  <a:cxn ang="0">
                    <a:pos x="55" y="61"/>
                  </a:cxn>
                  <a:cxn ang="0">
                    <a:pos x="60" y="57"/>
                  </a:cxn>
                  <a:cxn ang="0">
                    <a:pos x="66" y="53"/>
                  </a:cxn>
                  <a:cxn ang="0">
                    <a:pos x="72" y="48"/>
                  </a:cxn>
                  <a:cxn ang="0">
                    <a:pos x="76" y="40"/>
                  </a:cxn>
                  <a:cxn ang="0">
                    <a:pos x="77" y="32"/>
                  </a:cxn>
                  <a:cxn ang="0">
                    <a:pos x="77" y="25"/>
                  </a:cxn>
                </a:cxnLst>
                <a:rect l="0" t="0" r="r" b="b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87" name="Freeform 787"/>
              <p:cNvSpPr/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/>
                <a:ahLst/>
                <a:cxnLst>
                  <a:cxn ang="0">
                    <a:pos x="74" y="25"/>
                  </a:cxn>
                  <a:cxn ang="0">
                    <a:pos x="74" y="23"/>
                  </a:cxn>
                  <a:cxn ang="0">
                    <a:pos x="74" y="21"/>
                  </a:cxn>
                  <a:cxn ang="0">
                    <a:pos x="72" y="21"/>
                  </a:cxn>
                  <a:cxn ang="0">
                    <a:pos x="70" y="21"/>
                  </a:cxn>
                  <a:cxn ang="0">
                    <a:pos x="70" y="23"/>
                  </a:cxn>
                  <a:cxn ang="0">
                    <a:pos x="70" y="25"/>
                  </a:cxn>
                  <a:cxn ang="0">
                    <a:pos x="70" y="32"/>
                  </a:cxn>
                  <a:cxn ang="0">
                    <a:pos x="68" y="38"/>
                  </a:cxn>
                  <a:cxn ang="0">
                    <a:pos x="64" y="44"/>
                  </a:cxn>
                  <a:cxn ang="0">
                    <a:pos x="60" y="49"/>
                  </a:cxn>
                  <a:cxn ang="0">
                    <a:pos x="55" y="53"/>
                  </a:cxn>
                  <a:cxn ang="0">
                    <a:pos x="49" y="57"/>
                  </a:cxn>
                  <a:cxn ang="0">
                    <a:pos x="43" y="59"/>
                  </a:cxn>
                  <a:cxn ang="0">
                    <a:pos x="36" y="59"/>
                  </a:cxn>
                  <a:cxn ang="0">
                    <a:pos x="30" y="59"/>
                  </a:cxn>
                  <a:cxn ang="0">
                    <a:pos x="22" y="57"/>
                  </a:cxn>
                  <a:cxn ang="0">
                    <a:pos x="17" y="53"/>
                  </a:cxn>
                  <a:cxn ang="0">
                    <a:pos x="13" y="49"/>
                  </a:cxn>
                  <a:cxn ang="0">
                    <a:pos x="9" y="44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3" y="6"/>
                  </a:cxn>
                  <a:cxn ang="0">
                    <a:pos x="1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5" y="57"/>
                  </a:cxn>
                  <a:cxn ang="0">
                    <a:pos x="22" y="59"/>
                  </a:cxn>
                  <a:cxn ang="0">
                    <a:pos x="28" y="63"/>
                  </a:cxn>
                  <a:cxn ang="0">
                    <a:pos x="36" y="63"/>
                  </a:cxn>
                  <a:cxn ang="0">
                    <a:pos x="43" y="63"/>
                  </a:cxn>
                  <a:cxn ang="0">
                    <a:pos x="51" y="59"/>
                  </a:cxn>
                  <a:cxn ang="0">
                    <a:pos x="58" y="57"/>
                  </a:cxn>
                  <a:cxn ang="0">
                    <a:pos x="64" y="51"/>
                  </a:cxn>
                  <a:cxn ang="0">
                    <a:pos x="68" y="46"/>
                  </a:cxn>
                  <a:cxn ang="0">
                    <a:pos x="72" y="40"/>
                  </a:cxn>
                  <a:cxn ang="0">
                    <a:pos x="74" y="32"/>
                  </a:cxn>
                  <a:cxn ang="0">
                    <a:pos x="74" y="25"/>
                  </a:cxn>
                </a:cxnLst>
                <a:rect l="0" t="0" r="r" b="b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88" name="Freeform 788"/>
              <p:cNvSpPr/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69" y="19"/>
                  </a:cxn>
                  <a:cxn ang="0">
                    <a:pos x="67" y="19"/>
                  </a:cxn>
                  <a:cxn ang="0">
                    <a:pos x="67" y="21"/>
                  </a:cxn>
                  <a:cxn ang="0">
                    <a:pos x="67" y="23"/>
                  </a:cxn>
                  <a:cxn ang="0">
                    <a:pos x="67" y="29"/>
                  </a:cxn>
                  <a:cxn ang="0">
                    <a:pos x="65" y="36"/>
                  </a:cxn>
                  <a:cxn ang="0">
                    <a:pos x="63" y="40"/>
                  </a:cxn>
                  <a:cxn ang="0">
                    <a:pos x="57" y="46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42" y="55"/>
                  </a:cxn>
                  <a:cxn ang="0">
                    <a:pos x="35" y="55"/>
                  </a:cxn>
                  <a:cxn ang="0">
                    <a:pos x="29" y="55"/>
                  </a:cxn>
                  <a:cxn ang="0">
                    <a:pos x="23" y="53"/>
                  </a:cxn>
                  <a:cxn ang="0">
                    <a:pos x="18" y="49"/>
                  </a:cxn>
                  <a:cxn ang="0">
                    <a:pos x="14" y="46"/>
                  </a:cxn>
                  <a:cxn ang="0">
                    <a:pos x="8" y="40"/>
                  </a:cxn>
                  <a:cxn ang="0">
                    <a:pos x="6" y="36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4"/>
                  </a:cxn>
                  <a:cxn ang="0">
                    <a:pos x="10" y="47"/>
                  </a:cxn>
                  <a:cxn ang="0">
                    <a:pos x="16" y="53"/>
                  </a:cxn>
                  <a:cxn ang="0">
                    <a:pos x="21" y="55"/>
                  </a:cxn>
                  <a:cxn ang="0">
                    <a:pos x="29" y="59"/>
                  </a:cxn>
                  <a:cxn ang="0">
                    <a:pos x="35" y="59"/>
                  </a:cxn>
                  <a:cxn ang="0">
                    <a:pos x="42" y="59"/>
                  </a:cxn>
                  <a:cxn ang="0">
                    <a:pos x="50" y="55"/>
                  </a:cxn>
                  <a:cxn ang="0">
                    <a:pos x="55" y="53"/>
                  </a:cxn>
                  <a:cxn ang="0">
                    <a:pos x="61" y="47"/>
                  </a:cxn>
                  <a:cxn ang="0">
                    <a:pos x="65" y="44"/>
                  </a:cxn>
                  <a:cxn ang="0">
                    <a:pos x="69" y="36"/>
                  </a:cxn>
                  <a:cxn ang="0">
                    <a:pos x="71" y="30"/>
                  </a:cxn>
                  <a:cxn ang="0">
                    <a:pos x="71" y="23"/>
                  </a:cxn>
                </a:cxnLst>
                <a:rect l="0" t="0" r="r" b="b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89" name="Freeform 789"/>
              <p:cNvSpPr/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/>
                <a:ahLst/>
                <a:cxnLst>
                  <a:cxn ang="0">
                    <a:pos x="67" y="23"/>
                  </a:cxn>
                  <a:cxn ang="0">
                    <a:pos x="67" y="21"/>
                  </a:cxn>
                  <a:cxn ang="0">
                    <a:pos x="67" y="19"/>
                  </a:cxn>
                  <a:cxn ang="0">
                    <a:pos x="65" y="19"/>
                  </a:cxn>
                  <a:cxn ang="0">
                    <a:pos x="63" y="19"/>
                  </a:cxn>
                  <a:cxn ang="0">
                    <a:pos x="63" y="21"/>
                  </a:cxn>
                  <a:cxn ang="0">
                    <a:pos x="63" y="23"/>
                  </a:cxn>
                  <a:cxn ang="0">
                    <a:pos x="63" y="29"/>
                  </a:cxn>
                  <a:cxn ang="0">
                    <a:pos x="61" y="34"/>
                  </a:cxn>
                  <a:cxn ang="0">
                    <a:pos x="59" y="40"/>
                  </a:cxn>
                  <a:cxn ang="0">
                    <a:pos x="55" y="44"/>
                  </a:cxn>
                  <a:cxn ang="0">
                    <a:pos x="50" y="47"/>
                  </a:cxn>
                  <a:cxn ang="0">
                    <a:pos x="46" y="51"/>
                  </a:cxn>
                  <a:cxn ang="0">
                    <a:pos x="40" y="53"/>
                  </a:cxn>
                  <a:cxn ang="0">
                    <a:pos x="33" y="53"/>
                  </a:cxn>
                  <a:cxn ang="0">
                    <a:pos x="27" y="53"/>
                  </a:cxn>
                  <a:cxn ang="0">
                    <a:pos x="21" y="51"/>
                  </a:cxn>
                  <a:cxn ang="0">
                    <a:pos x="17" y="47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6" y="34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2"/>
                  </a:cxn>
                  <a:cxn ang="0">
                    <a:pos x="10" y="47"/>
                  </a:cxn>
                  <a:cxn ang="0">
                    <a:pos x="14" y="51"/>
                  </a:cxn>
                  <a:cxn ang="0">
                    <a:pos x="19" y="55"/>
                  </a:cxn>
                  <a:cxn ang="0">
                    <a:pos x="27" y="57"/>
                  </a:cxn>
                  <a:cxn ang="0">
                    <a:pos x="33" y="57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2" y="51"/>
                  </a:cxn>
                  <a:cxn ang="0">
                    <a:pos x="57" y="47"/>
                  </a:cxn>
                  <a:cxn ang="0">
                    <a:pos x="61" y="42"/>
                  </a:cxn>
                  <a:cxn ang="0">
                    <a:pos x="65" y="36"/>
                  </a:cxn>
                  <a:cxn ang="0">
                    <a:pos x="67" y="30"/>
                  </a:cxn>
                  <a:cxn ang="0">
                    <a:pos x="67" y="23"/>
                  </a:cxn>
                </a:cxnLst>
                <a:rect l="0" t="0" r="r" b="b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90" name="Freeform 790"/>
              <p:cNvSpPr/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/>
                <a:ahLst/>
                <a:cxnLst>
                  <a:cxn ang="0">
                    <a:pos x="63" y="21"/>
                  </a:cxn>
                  <a:cxn ang="0">
                    <a:pos x="63" y="19"/>
                  </a:cxn>
                  <a:cxn ang="0">
                    <a:pos x="63" y="17"/>
                  </a:cxn>
                  <a:cxn ang="0">
                    <a:pos x="63" y="17"/>
                  </a:cxn>
                  <a:cxn ang="0">
                    <a:pos x="61" y="15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9"/>
                  </a:cxn>
                  <a:cxn ang="0">
                    <a:pos x="59" y="21"/>
                  </a:cxn>
                  <a:cxn ang="0">
                    <a:pos x="59" y="27"/>
                  </a:cxn>
                  <a:cxn ang="0">
                    <a:pos x="57" y="32"/>
                  </a:cxn>
                  <a:cxn ang="0">
                    <a:pos x="55" y="36"/>
                  </a:cxn>
                  <a:cxn ang="0">
                    <a:pos x="51" y="42"/>
                  </a:cxn>
                  <a:cxn ang="0">
                    <a:pos x="48" y="44"/>
                  </a:cxn>
                  <a:cxn ang="0">
                    <a:pos x="42" y="47"/>
                  </a:cxn>
                  <a:cxn ang="0">
                    <a:pos x="36" y="49"/>
                  </a:cxn>
                  <a:cxn ang="0">
                    <a:pos x="31" y="49"/>
                  </a:cxn>
                  <a:cxn ang="0">
                    <a:pos x="25" y="49"/>
                  </a:cxn>
                  <a:cxn ang="0">
                    <a:pos x="21" y="47"/>
                  </a:cxn>
                  <a:cxn ang="0">
                    <a:pos x="15" y="44"/>
                  </a:cxn>
                  <a:cxn ang="0">
                    <a:pos x="12" y="42"/>
                  </a:cxn>
                  <a:cxn ang="0">
                    <a:pos x="8" y="36"/>
                  </a:cxn>
                  <a:cxn ang="0">
                    <a:pos x="6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10" y="44"/>
                  </a:cxn>
                  <a:cxn ang="0">
                    <a:pos x="14" y="47"/>
                  </a:cxn>
                  <a:cxn ang="0">
                    <a:pos x="19" y="51"/>
                  </a:cxn>
                  <a:cxn ang="0">
                    <a:pos x="25" y="53"/>
                  </a:cxn>
                  <a:cxn ang="0">
                    <a:pos x="31" y="53"/>
                  </a:cxn>
                  <a:cxn ang="0">
                    <a:pos x="38" y="53"/>
                  </a:cxn>
                  <a:cxn ang="0">
                    <a:pos x="44" y="51"/>
                  </a:cxn>
                  <a:cxn ang="0">
                    <a:pos x="50" y="47"/>
                  </a:cxn>
                  <a:cxn ang="0">
                    <a:pos x="53" y="44"/>
                  </a:cxn>
                  <a:cxn ang="0">
                    <a:pos x="59" y="38"/>
                  </a:cxn>
                  <a:cxn ang="0">
                    <a:pos x="61" y="34"/>
                  </a:cxn>
                  <a:cxn ang="0">
                    <a:pos x="63" y="27"/>
                  </a:cxn>
                  <a:cxn ang="0">
                    <a:pos x="63" y="21"/>
                  </a:cxn>
                </a:cxnLst>
                <a:rect l="0" t="0" r="r" b="b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91" name="Freeform 791"/>
              <p:cNvSpPr/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/>
                <a:ahLst/>
                <a:cxnLst>
                  <a:cxn ang="0">
                    <a:pos x="59" y="21"/>
                  </a:cxn>
                  <a:cxn ang="0">
                    <a:pos x="59" y="19"/>
                  </a:cxn>
                  <a:cxn ang="0">
                    <a:pos x="59" y="17"/>
                  </a:cxn>
                  <a:cxn ang="0">
                    <a:pos x="59" y="17"/>
                  </a:cxn>
                  <a:cxn ang="0">
                    <a:pos x="59" y="15"/>
                  </a:cxn>
                  <a:cxn ang="0">
                    <a:pos x="57" y="15"/>
                  </a:cxn>
                  <a:cxn ang="0">
                    <a:pos x="55" y="15"/>
                  </a:cxn>
                  <a:cxn ang="0">
                    <a:pos x="55" y="19"/>
                  </a:cxn>
                  <a:cxn ang="0">
                    <a:pos x="55" y="21"/>
                  </a:cxn>
                  <a:cxn ang="0">
                    <a:pos x="55" y="27"/>
                  </a:cxn>
                  <a:cxn ang="0">
                    <a:pos x="53" y="30"/>
                  </a:cxn>
                  <a:cxn ang="0">
                    <a:pos x="51" y="36"/>
                  </a:cxn>
                  <a:cxn ang="0">
                    <a:pos x="48" y="40"/>
                  </a:cxn>
                  <a:cxn ang="0">
                    <a:pos x="44" y="44"/>
                  </a:cxn>
                  <a:cxn ang="0">
                    <a:pos x="40" y="45"/>
                  </a:cxn>
                  <a:cxn ang="0">
                    <a:pos x="34" y="47"/>
                  </a:cxn>
                  <a:cxn ang="0">
                    <a:pos x="29" y="47"/>
                  </a:cxn>
                  <a:cxn ang="0">
                    <a:pos x="25" y="47"/>
                  </a:cxn>
                  <a:cxn ang="0">
                    <a:pos x="19" y="45"/>
                  </a:cxn>
                  <a:cxn ang="0">
                    <a:pos x="15" y="44"/>
                  </a:cxn>
                  <a:cxn ang="0">
                    <a:pos x="12" y="40"/>
                  </a:cxn>
                  <a:cxn ang="0">
                    <a:pos x="8" y="36"/>
                  </a:cxn>
                  <a:cxn ang="0">
                    <a:pos x="6" y="30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8" y="42"/>
                  </a:cxn>
                  <a:cxn ang="0">
                    <a:pos x="13" y="45"/>
                  </a:cxn>
                  <a:cxn ang="0">
                    <a:pos x="17" y="49"/>
                  </a:cxn>
                  <a:cxn ang="0">
                    <a:pos x="23" y="51"/>
                  </a:cxn>
                  <a:cxn ang="0">
                    <a:pos x="29" y="51"/>
                  </a:cxn>
                  <a:cxn ang="0">
                    <a:pos x="36" y="51"/>
                  </a:cxn>
                  <a:cxn ang="0">
                    <a:pos x="42" y="49"/>
                  </a:cxn>
                  <a:cxn ang="0">
                    <a:pos x="46" y="45"/>
                  </a:cxn>
                  <a:cxn ang="0">
                    <a:pos x="51" y="42"/>
                  </a:cxn>
                  <a:cxn ang="0">
                    <a:pos x="55" y="38"/>
                  </a:cxn>
                  <a:cxn ang="0">
                    <a:pos x="57" y="32"/>
                  </a:cxn>
                  <a:cxn ang="0">
                    <a:pos x="59" y="27"/>
                  </a:cxn>
                  <a:cxn ang="0">
                    <a:pos x="59" y="21"/>
                  </a:cxn>
                </a:cxnLst>
                <a:rect l="0" t="0" r="r" b="b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92" name="Freeform 792"/>
              <p:cNvSpPr/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/>
                <a:ahLst/>
                <a:cxnLst>
                  <a:cxn ang="0">
                    <a:pos x="55" y="19"/>
                  </a:cxn>
                  <a:cxn ang="0">
                    <a:pos x="55" y="17"/>
                  </a:cxn>
                  <a:cxn ang="0">
                    <a:pos x="55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51" y="17"/>
                  </a:cxn>
                  <a:cxn ang="0">
                    <a:pos x="51" y="19"/>
                  </a:cxn>
                  <a:cxn ang="0">
                    <a:pos x="49" y="28"/>
                  </a:cxn>
                  <a:cxn ang="0">
                    <a:pos x="46" y="36"/>
                  </a:cxn>
                  <a:cxn ang="0">
                    <a:pos x="38" y="42"/>
                  </a:cxn>
                  <a:cxn ang="0">
                    <a:pos x="27" y="43"/>
                  </a:cxn>
                  <a:cxn ang="0">
                    <a:pos x="17" y="42"/>
                  </a:cxn>
                  <a:cxn ang="0">
                    <a:pos x="10" y="36"/>
                  </a:cxn>
                  <a:cxn ang="0">
                    <a:pos x="6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30"/>
                  </a:cxn>
                  <a:cxn ang="0">
                    <a:pos x="4" y="34"/>
                  </a:cxn>
                  <a:cxn ang="0">
                    <a:pos x="8" y="40"/>
                  </a:cxn>
                  <a:cxn ang="0">
                    <a:pos x="11" y="42"/>
                  </a:cxn>
                  <a:cxn ang="0">
                    <a:pos x="17" y="45"/>
                  </a:cxn>
                  <a:cxn ang="0">
                    <a:pos x="21" y="47"/>
                  </a:cxn>
                  <a:cxn ang="0">
                    <a:pos x="27" y="47"/>
                  </a:cxn>
                  <a:cxn ang="0">
                    <a:pos x="32" y="47"/>
                  </a:cxn>
                  <a:cxn ang="0">
                    <a:pos x="38" y="45"/>
                  </a:cxn>
                  <a:cxn ang="0">
                    <a:pos x="44" y="42"/>
                  </a:cxn>
                  <a:cxn ang="0">
                    <a:pos x="47" y="40"/>
                  </a:cxn>
                  <a:cxn ang="0">
                    <a:pos x="51" y="34"/>
                  </a:cxn>
                  <a:cxn ang="0">
                    <a:pos x="53" y="30"/>
                  </a:cxn>
                  <a:cxn ang="0">
                    <a:pos x="55" y="25"/>
                  </a:cxn>
                  <a:cxn ang="0">
                    <a:pos x="55" y="19"/>
                  </a:cxn>
                </a:cxnLst>
                <a:rect l="0" t="0" r="r" b="b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93" name="Freeform 793"/>
              <p:cNvSpPr/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51" y="17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7" y="13"/>
                  </a:cxn>
                  <a:cxn ang="0">
                    <a:pos x="47" y="15"/>
                  </a:cxn>
                  <a:cxn ang="0">
                    <a:pos x="47" y="19"/>
                  </a:cxn>
                  <a:cxn ang="0">
                    <a:pos x="45" y="28"/>
                  </a:cxn>
                  <a:cxn ang="0">
                    <a:pos x="42" y="34"/>
                  </a:cxn>
                  <a:cxn ang="0">
                    <a:pos x="34" y="40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9" y="34"/>
                  </a:cxn>
                  <a:cxn ang="0">
                    <a:pos x="4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8" y="38"/>
                  </a:cxn>
                  <a:cxn ang="0">
                    <a:pos x="11" y="42"/>
                  </a:cxn>
                  <a:cxn ang="0">
                    <a:pos x="15" y="43"/>
                  </a:cxn>
                  <a:cxn ang="0">
                    <a:pos x="21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6" y="43"/>
                  </a:cxn>
                  <a:cxn ang="0">
                    <a:pos x="40" y="42"/>
                  </a:cxn>
                  <a:cxn ang="0">
                    <a:pos x="44" y="38"/>
                  </a:cxn>
                  <a:cxn ang="0">
                    <a:pos x="47" y="34"/>
                  </a:cxn>
                  <a:cxn ang="0">
                    <a:pos x="49" y="28"/>
                  </a:cxn>
                  <a:cxn ang="0">
                    <a:pos x="51" y="25"/>
                  </a:cxn>
                  <a:cxn ang="0">
                    <a:pos x="51" y="19"/>
                  </a:cxn>
                </a:cxnLst>
                <a:rect l="0" t="0" r="r" b="b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94" name="Freeform 794"/>
              <p:cNvSpPr/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/>
                <a:ahLst/>
                <a:cxnLst>
                  <a:cxn ang="0">
                    <a:pos x="47" y="17"/>
                  </a:cxn>
                  <a:cxn ang="0">
                    <a:pos x="47" y="15"/>
                  </a:cxn>
                  <a:cxn ang="0">
                    <a:pos x="47" y="11"/>
                  </a:cxn>
                  <a:cxn ang="0">
                    <a:pos x="45" y="11"/>
                  </a:cxn>
                  <a:cxn ang="0">
                    <a:pos x="43" y="11"/>
                  </a:cxn>
                  <a:cxn ang="0">
                    <a:pos x="43" y="13"/>
                  </a:cxn>
                  <a:cxn ang="0">
                    <a:pos x="43" y="17"/>
                  </a:cxn>
                  <a:cxn ang="0">
                    <a:pos x="43" y="24"/>
                  </a:cxn>
                  <a:cxn ang="0">
                    <a:pos x="38" y="32"/>
                  </a:cxn>
                  <a:cxn ang="0">
                    <a:pos x="32" y="36"/>
                  </a:cxn>
                  <a:cxn ang="0">
                    <a:pos x="23" y="38"/>
                  </a:cxn>
                  <a:cxn ang="0">
                    <a:pos x="15" y="36"/>
                  </a:cxn>
                  <a:cxn ang="0">
                    <a:pos x="9" y="32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6" y="7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26"/>
                  </a:cxn>
                  <a:cxn ang="0">
                    <a:pos x="6" y="34"/>
                  </a:cxn>
                  <a:cxn ang="0">
                    <a:pos x="13" y="40"/>
                  </a:cxn>
                  <a:cxn ang="0">
                    <a:pos x="23" y="41"/>
                  </a:cxn>
                  <a:cxn ang="0">
                    <a:pos x="34" y="40"/>
                  </a:cxn>
                  <a:cxn ang="0">
                    <a:pos x="42" y="34"/>
                  </a:cxn>
                  <a:cxn ang="0">
                    <a:pos x="45" y="26"/>
                  </a:cxn>
                  <a:cxn ang="0">
                    <a:pos x="47" y="17"/>
                  </a:cxn>
                </a:cxnLst>
                <a:rect l="0" t="0" r="r" b="b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95" name="Freeform 795"/>
              <p:cNvSpPr/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/>
                <a:ahLst/>
                <a:cxnLst>
                  <a:cxn ang="0">
                    <a:pos x="43" y="17"/>
                  </a:cxn>
                  <a:cxn ang="0">
                    <a:pos x="43" y="13"/>
                  </a:cxn>
                  <a:cxn ang="0">
                    <a:pos x="43" y="11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0" y="13"/>
                  </a:cxn>
                  <a:cxn ang="0">
                    <a:pos x="40" y="17"/>
                  </a:cxn>
                  <a:cxn ang="0">
                    <a:pos x="40" y="24"/>
                  </a:cxn>
                  <a:cxn ang="0">
                    <a:pos x="36" y="30"/>
                  </a:cxn>
                  <a:cxn ang="0">
                    <a:pos x="28" y="34"/>
                  </a:cxn>
                  <a:cxn ang="0">
                    <a:pos x="21" y="36"/>
                  </a:cxn>
                  <a:cxn ang="0">
                    <a:pos x="15" y="34"/>
                  </a:cxn>
                  <a:cxn ang="0">
                    <a:pos x="7" y="30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5" y="32"/>
                  </a:cxn>
                  <a:cxn ang="0">
                    <a:pos x="13" y="38"/>
                  </a:cxn>
                  <a:cxn ang="0">
                    <a:pos x="21" y="40"/>
                  </a:cxn>
                  <a:cxn ang="0">
                    <a:pos x="30" y="38"/>
                  </a:cxn>
                  <a:cxn ang="0">
                    <a:pos x="38" y="32"/>
                  </a:cxn>
                  <a:cxn ang="0">
                    <a:pos x="41" y="26"/>
                  </a:cxn>
                  <a:cxn ang="0">
                    <a:pos x="43" y="17"/>
                  </a:cxn>
                </a:cxnLst>
                <a:rect l="0" t="0" r="r" b="b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96" name="Freeform 796"/>
              <p:cNvSpPr/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9" y="11"/>
                  </a:cxn>
                  <a:cxn ang="0">
                    <a:pos x="39" y="9"/>
                  </a:cxn>
                  <a:cxn ang="0">
                    <a:pos x="38" y="9"/>
                  </a:cxn>
                  <a:cxn ang="0">
                    <a:pos x="36" y="7"/>
                  </a:cxn>
                  <a:cxn ang="0">
                    <a:pos x="36" y="11"/>
                  </a:cxn>
                  <a:cxn ang="0">
                    <a:pos x="36" y="15"/>
                  </a:cxn>
                  <a:cxn ang="0">
                    <a:pos x="36" y="21"/>
                  </a:cxn>
                  <a:cxn ang="0">
                    <a:pos x="32" y="26"/>
                  </a:cxn>
                  <a:cxn ang="0">
                    <a:pos x="26" y="30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5" y="30"/>
                  </a:cxn>
                  <a:cxn ang="0">
                    <a:pos x="11" y="34"/>
                  </a:cxn>
                  <a:cxn ang="0">
                    <a:pos x="19" y="36"/>
                  </a:cxn>
                  <a:cxn ang="0">
                    <a:pos x="28" y="34"/>
                  </a:cxn>
                  <a:cxn ang="0">
                    <a:pos x="34" y="30"/>
                  </a:cxn>
                  <a:cxn ang="0">
                    <a:pos x="39" y="22"/>
                  </a:cxn>
                  <a:cxn ang="0">
                    <a:pos x="39" y="15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97" name="Freeform 797"/>
              <p:cNvSpPr/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/>
                <a:ahLst/>
                <a:cxnLst>
                  <a:cxn ang="0">
                    <a:pos x="36" y="15"/>
                  </a:cxn>
                  <a:cxn ang="0">
                    <a:pos x="36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30" y="7"/>
                  </a:cxn>
                  <a:cxn ang="0">
                    <a:pos x="32" y="11"/>
                  </a:cxn>
                  <a:cxn ang="0">
                    <a:pos x="32" y="15"/>
                  </a:cxn>
                  <a:cxn ang="0">
                    <a:pos x="32" y="21"/>
                  </a:cxn>
                  <a:cxn ang="0">
                    <a:pos x="28" y="26"/>
                  </a:cxn>
                  <a:cxn ang="0">
                    <a:pos x="24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3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24" y="32"/>
                  </a:cxn>
                  <a:cxn ang="0">
                    <a:pos x="32" y="28"/>
                  </a:cxn>
                  <a:cxn ang="0">
                    <a:pos x="36" y="22"/>
                  </a:cxn>
                  <a:cxn ang="0">
                    <a:pos x="36" y="15"/>
                  </a:cxn>
                </a:cxnLst>
                <a:rect l="0" t="0" r="r" b="b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98" name="Freeform 798"/>
              <p:cNvSpPr/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/>
                <a:ahLst/>
                <a:cxnLst>
                  <a:cxn ang="0">
                    <a:pos x="33" y="15"/>
                  </a:cxn>
                  <a:cxn ang="0">
                    <a:pos x="33" y="11"/>
                  </a:cxn>
                  <a:cxn ang="0">
                    <a:pos x="33" y="7"/>
                  </a:cxn>
                  <a:cxn ang="0">
                    <a:pos x="29" y="7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9" y="21"/>
                  </a:cxn>
                  <a:cxn ang="0">
                    <a:pos x="25" y="24"/>
                  </a:cxn>
                  <a:cxn ang="0">
                    <a:pos x="21" y="26"/>
                  </a:cxn>
                  <a:cxn ang="0">
                    <a:pos x="16" y="28"/>
                  </a:cxn>
                  <a:cxn ang="0">
                    <a:pos x="12" y="26"/>
                  </a:cxn>
                  <a:cxn ang="0">
                    <a:pos x="8" y="24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6"/>
                  </a:cxn>
                  <a:cxn ang="0">
                    <a:pos x="10" y="30"/>
                  </a:cxn>
                  <a:cxn ang="0">
                    <a:pos x="16" y="32"/>
                  </a:cxn>
                  <a:cxn ang="0">
                    <a:pos x="23" y="30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3" y="15"/>
                  </a:cxn>
                </a:cxnLst>
                <a:rect l="0" t="0" r="r" b="b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99" name="Freeform 799"/>
              <p:cNvSpPr/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9" y="9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5" y="13"/>
                  </a:cxn>
                  <a:cxn ang="0">
                    <a:pos x="25" y="17"/>
                  </a:cxn>
                  <a:cxn ang="0">
                    <a:pos x="23" y="20"/>
                  </a:cxn>
                  <a:cxn ang="0">
                    <a:pos x="19" y="22"/>
                  </a:cxn>
                  <a:cxn ang="0">
                    <a:pos x="14" y="24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4"/>
                  </a:cxn>
                  <a:cxn ang="0">
                    <a:pos x="8" y="26"/>
                  </a:cxn>
                  <a:cxn ang="0">
                    <a:pos x="14" y="28"/>
                  </a:cxn>
                  <a:cxn ang="0">
                    <a:pos x="21" y="26"/>
                  </a:cxn>
                  <a:cxn ang="0">
                    <a:pos x="25" y="24"/>
                  </a:cxn>
                  <a:cxn ang="0">
                    <a:pos x="29" y="19"/>
                  </a:cxn>
                  <a:cxn ang="0">
                    <a:pos x="29" y="13"/>
                  </a:cxn>
                </a:cxnLst>
                <a:rect l="0" t="0" r="r" b="b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00" name="Freeform 800"/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5" y="9"/>
                  </a:cxn>
                  <a:cxn ang="0">
                    <a:pos x="23" y="5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2"/>
                  </a:cxn>
                  <a:cxn ang="0">
                    <a:pos x="8" y="24"/>
                  </a:cxn>
                  <a:cxn ang="0">
                    <a:pos x="12" y="26"/>
                  </a:cxn>
                  <a:cxn ang="0">
                    <a:pos x="17" y="24"/>
                  </a:cxn>
                  <a:cxn ang="0">
                    <a:pos x="21" y="22"/>
                  </a:cxn>
                  <a:cxn ang="0">
                    <a:pos x="25" y="19"/>
                  </a:cxn>
                  <a:cxn ang="0">
                    <a:pos x="25" y="13"/>
                  </a:cxn>
                  <a:cxn ang="0">
                    <a:pos x="21" y="13"/>
                  </a:cxn>
                  <a:cxn ang="0">
                    <a:pos x="21" y="17"/>
                  </a:cxn>
                  <a:cxn ang="0">
                    <a:pos x="19" y="20"/>
                  </a:cxn>
                  <a:cxn ang="0">
                    <a:pos x="15" y="22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1" y="1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01" name="Freeform 801"/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6" y="21"/>
                  </a:cxn>
                  <a:cxn ang="0">
                    <a:pos x="10" y="23"/>
                  </a:cxn>
                  <a:cxn ang="0">
                    <a:pos x="15" y="21"/>
                  </a:cxn>
                  <a:cxn ang="0">
                    <a:pos x="19" y="19"/>
                  </a:cxn>
                  <a:cxn ang="0">
                    <a:pos x="21" y="16"/>
                  </a:cxn>
                  <a:cxn ang="0">
                    <a:pos x="21" y="12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5" y="18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6" y="18"/>
                  </a:cxn>
                  <a:cxn ang="0">
                    <a:pos x="4" y="16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5" y="6"/>
                  </a:cxn>
                  <a:cxn ang="0">
                    <a:pos x="17" y="8"/>
                  </a:cxn>
                  <a:cxn ang="0">
                    <a:pos x="17" y="12"/>
                  </a:cxn>
                </a:cxnLst>
                <a:rect l="0" t="0" r="r" b="b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02" name="Freeform 802"/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5" y="14"/>
                  </a:cxn>
                  <a:cxn ang="0">
                    <a:pos x="10" y="16"/>
                  </a:cxn>
                  <a:cxn ang="0">
                    <a:pos x="6" y="14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15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03" name="Freeform 803"/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6" y="15"/>
                  </a:cxn>
                  <a:cxn ang="0">
                    <a:pos x="8" y="15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04" name="Freeform 804"/>
              <p:cNvSpPr/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1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1" y="10"/>
                  </a:cxn>
                  <a:cxn ang="0">
                    <a:pos x="11" y="6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05" name="Freeform 805"/>
              <p:cNvSpPr/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7" y="6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06" name="Freeform 806"/>
              <p:cNvSpPr/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07" name="Freeform 807"/>
              <p:cNvSpPr/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180009" name="Freeform 809"/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0" y="150"/>
                  </a:cxn>
                  <a:cxn ang="0">
                    <a:pos x="2" y="153"/>
                  </a:cxn>
                  <a:cxn ang="0">
                    <a:pos x="4" y="155"/>
                  </a:cxn>
                  <a:cxn ang="0">
                    <a:pos x="10" y="157"/>
                  </a:cxn>
                  <a:cxn ang="0">
                    <a:pos x="16" y="157"/>
                  </a:cxn>
                  <a:cxn ang="0">
                    <a:pos x="8" y="153"/>
                  </a:cxn>
                  <a:cxn ang="0">
                    <a:pos x="0" y="150"/>
                  </a:cxn>
                </a:cxnLst>
                <a:rect l="0" t="0" r="r" b="b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10" name="Freeform 810"/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/>
                <a:ahLst/>
                <a:cxnLst>
                  <a:cxn ang="0">
                    <a:pos x="3" y="155"/>
                  </a:cxn>
                  <a:cxn ang="0">
                    <a:pos x="7" y="157"/>
                  </a:cxn>
                  <a:cxn ang="0">
                    <a:pos x="9" y="159"/>
                  </a:cxn>
                  <a:cxn ang="0">
                    <a:pos x="15" y="159"/>
                  </a:cxn>
                  <a:cxn ang="0">
                    <a:pos x="22" y="159"/>
                  </a:cxn>
                  <a:cxn ang="0">
                    <a:pos x="11" y="155"/>
                  </a:cxn>
                  <a:cxn ang="0">
                    <a:pos x="0" y="150"/>
                  </a:cxn>
                  <a:cxn ang="0">
                    <a:pos x="1" y="153"/>
                  </a:cxn>
                  <a:cxn ang="0">
                    <a:pos x="3" y="155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70" y="4"/>
                  </a:cxn>
                  <a:cxn ang="0">
                    <a:pos x="79" y="7"/>
                  </a:cxn>
                  <a:cxn ang="0">
                    <a:pos x="75" y="4"/>
                  </a:cxn>
                  <a:cxn ang="0">
                    <a:pos x="70" y="2"/>
                  </a:cxn>
                </a:cxnLst>
                <a:rect l="0" t="0" r="r" b="b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11" name="Freeform 811"/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/>
                <a:ahLst/>
                <a:cxnLst>
                  <a:cxn ang="0">
                    <a:pos x="72" y="2"/>
                  </a:cxn>
                  <a:cxn ang="0">
                    <a:pos x="72" y="2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0" y="2"/>
                  </a:cxn>
                  <a:cxn ang="0">
                    <a:pos x="74" y="6"/>
                  </a:cxn>
                  <a:cxn ang="0">
                    <a:pos x="85" y="11"/>
                  </a:cxn>
                  <a:cxn ang="0">
                    <a:pos x="79" y="6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3" y="152"/>
                  </a:cxn>
                  <a:cxn ang="0">
                    <a:pos x="11" y="155"/>
                  </a:cxn>
                  <a:cxn ang="0">
                    <a:pos x="19" y="159"/>
                  </a:cxn>
                  <a:cxn ang="0">
                    <a:pos x="22" y="159"/>
                  </a:cxn>
                  <a:cxn ang="0">
                    <a:pos x="28" y="157"/>
                  </a:cxn>
                  <a:cxn ang="0">
                    <a:pos x="13" y="153"/>
                  </a:cxn>
                  <a:cxn ang="0">
                    <a:pos x="0" y="146"/>
                  </a:cxn>
                  <a:cxn ang="0">
                    <a:pos x="2" y="150"/>
                  </a:cxn>
                  <a:cxn ang="0">
                    <a:pos x="3" y="152"/>
                  </a:cxn>
                </a:cxnLst>
                <a:rect l="0" t="0" r="r" b="b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12" name="Freeform 812"/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72" y="2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7" y="2"/>
                  </a:cxn>
                  <a:cxn ang="0">
                    <a:pos x="74" y="5"/>
                  </a:cxn>
                  <a:cxn ang="0">
                    <a:pos x="87" y="13"/>
                  </a:cxn>
                  <a:cxn ang="0">
                    <a:pos x="85" y="9"/>
                  </a:cxn>
                  <a:cxn ang="0">
                    <a:pos x="81" y="5"/>
                  </a:cxn>
                  <a:cxn ang="0">
                    <a:pos x="2" y="148"/>
                  </a:cxn>
                  <a:cxn ang="0">
                    <a:pos x="13" y="153"/>
                  </a:cxn>
                  <a:cxn ang="0">
                    <a:pos x="24" y="157"/>
                  </a:cxn>
                  <a:cxn ang="0">
                    <a:pos x="28" y="155"/>
                  </a:cxn>
                  <a:cxn ang="0">
                    <a:pos x="32" y="153"/>
                  </a:cxn>
                  <a:cxn ang="0">
                    <a:pos x="22" y="151"/>
                  </a:cxn>
                  <a:cxn ang="0">
                    <a:pos x="15" y="150"/>
                  </a:cxn>
                  <a:cxn ang="0">
                    <a:pos x="7" y="146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2" y="146"/>
                  </a:cxn>
                  <a:cxn ang="0">
                    <a:pos x="2" y="148"/>
                  </a:cxn>
                </a:cxnLst>
                <a:rect l="0" t="0" r="r" b="b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13" name="Freeform 813"/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76" y="4"/>
                  </a:cxn>
                  <a:cxn ang="0">
                    <a:pos x="62" y="0"/>
                  </a:cxn>
                  <a:cxn ang="0">
                    <a:pos x="61" y="2"/>
                  </a:cxn>
                  <a:cxn ang="0">
                    <a:pos x="57" y="4"/>
                  </a:cxn>
                  <a:cxn ang="0">
                    <a:pos x="66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1" y="17"/>
                  </a:cxn>
                  <a:cxn ang="0">
                    <a:pos x="89" y="13"/>
                  </a:cxn>
                  <a:cxn ang="0">
                    <a:pos x="87" y="9"/>
                  </a:cxn>
                  <a:cxn ang="0">
                    <a:pos x="2" y="144"/>
                  </a:cxn>
                  <a:cxn ang="0">
                    <a:pos x="15" y="151"/>
                  </a:cxn>
                  <a:cxn ang="0">
                    <a:pos x="30" y="155"/>
                  </a:cxn>
                  <a:cxn ang="0">
                    <a:pos x="34" y="155"/>
                  </a:cxn>
                  <a:cxn ang="0">
                    <a:pos x="38" y="153"/>
                  </a:cxn>
                  <a:cxn ang="0">
                    <a:pos x="26" y="151"/>
                  </a:cxn>
                  <a:cxn ang="0">
                    <a:pos x="17" y="148"/>
                  </a:cxn>
                  <a:cxn ang="0">
                    <a:pos x="9" y="144"/>
                  </a:cxn>
                  <a:cxn ang="0">
                    <a:pos x="0" y="138"/>
                  </a:cxn>
                  <a:cxn ang="0">
                    <a:pos x="2" y="140"/>
                  </a:cxn>
                  <a:cxn ang="0">
                    <a:pos x="2" y="142"/>
                  </a:cxn>
                  <a:cxn ang="0">
                    <a:pos x="2" y="144"/>
                  </a:cxn>
                  <a:cxn ang="0">
                    <a:pos x="2" y="144"/>
                  </a:cxn>
                </a:cxnLst>
                <a:rect l="0" t="0" r="r" b="b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14" name="Freeform 814"/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/>
                <a:ahLst/>
                <a:cxnLst>
                  <a:cxn ang="0">
                    <a:pos x="89" y="11"/>
                  </a:cxn>
                  <a:cxn ang="0">
                    <a:pos x="76" y="3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3" y="19"/>
                  </a:cxn>
                  <a:cxn ang="0">
                    <a:pos x="91" y="15"/>
                  </a:cxn>
                  <a:cxn ang="0">
                    <a:pos x="89" y="11"/>
                  </a:cxn>
                  <a:cxn ang="0">
                    <a:pos x="2" y="140"/>
                  </a:cxn>
                  <a:cxn ang="0">
                    <a:pos x="9" y="144"/>
                  </a:cxn>
                  <a:cxn ang="0">
                    <a:pos x="17" y="148"/>
                  </a:cxn>
                  <a:cxn ang="0">
                    <a:pos x="24" y="149"/>
                  </a:cxn>
                  <a:cxn ang="0">
                    <a:pos x="34" y="151"/>
                  </a:cxn>
                  <a:cxn ang="0">
                    <a:pos x="38" y="151"/>
                  </a:cxn>
                  <a:cxn ang="0">
                    <a:pos x="40" y="149"/>
                  </a:cxn>
                  <a:cxn ang="0">
                    <a:pos x="28" y="148"/>
                  </a:cxn>
                  <a:cxn ang="0">
                    <a:pos x="19" y="144"/>
                  </a:cxn>
                  <a:cxn ang="0">
                    <a:pos x="9" y="140"/>
                  </a:cxn>
                  <a:cxn ang="0">
                    <a:pos x="0" y="132"/>
                  </a:cxn>
                  <a:cxn ang="0">
                    <a:pos x="0" y="136"/>
                  </a:cxn>
                  <a:cxn ang="0">
                    <a:pos x="2" y="140"/>
                  </a:cxn>
                </a:cxnLst>
                <a:rect l="0" t="0" r="r" b="b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15" name="Freeform 815"/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/>
                <a:ahLst/>
                <a:cxnLst>
                  <a:cxn ang="0">
                    <a:pos x="91" y="13"/>
                  </a:cxn>
                  <a:cxn ang="0">
                    <a:pos x="83" y="9"/>
                  </a:cxn>
                  <a:cxn ang="0">
                    <a:pos x="76" y="3"/>
                  </a:cxn>
                  <a:cxn ang="0">
                    <a:pos x="66" y="1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1"/>
                  </a:cxn>
                  <a:cxn ang="0">
                    <a:pos x="53" y="1"/>
                  </a:cxn>
                  <a:cxn ang="0">
                    <a:pos x="53" y="3"/>
                  </a:cxn>
                  <a:cxn ang="0">
                    <a:pos x="64" y="5"/>
                  </a:cxn>
                  <a:cxn ang="0">
                    <a:pos x="74" y="7"/>
                  </a:cxn>
                  <a:cxn ang="0">
                    <a:pos x="85" y="13"/>
                  </a:cxn>
                  <a:cxn ang="0">
                    <a:pos x="93" y="20"/>
                  </a:cxn>
                  <a:cxn ang="0">
                    <a:pos x="93" y="17"/>
                  </a:cxn>
                  <a:cxn ang="0">
                    <a:pos x="91" y="13"/>
                  </a:cxn>
                  <a:cxn ang="0">
                    <a:pos x="0" y="134"/>
                  </a:cxn>
                  <a:cxn ang="0">
                    <a:pos x="9" y="140"/>
                  </a:cxn>
                  <a:cxn ang="0">
                    <a:pos x="17" y="144"/>
                  </a:cxn>
                  <a:cxn ang="0">
                    <a:pos x="26" y="147"/>
                  </a:cxn>
                  <a:cxn ang="0">
                    <a:pos x="38" y="149"/>
                  </a:cxn>
                  <a:cxn ang="0">
                    <a:pos x="40" y="147"/>
                  </a:cxn>
                  <a:cxn ang="0">
                    <a:pos x="43" y="146"/>
                  </a:cxn>
                  <a:cxn ang="0">
                    <a:pos x="30" y="144"/>
                  </a:cxn>
                  <a:cxn ang="0">
                    <a:pos x="19" y="140"/>
                  </a:cxn>
                  <a:cxn ang="0">
                    <a:pos x="9" y="134"/>
                  </a:cxn>
                  <a:cxn ang="0">
                    <a:pos x="0" y="129"/>
                  </a:cxn>
                  <a:cxn ang="0">
                    <a:pos x="0" y="130"/>
                  </a:cxn>
                  <a:cxn ang="0">
                    <a:pos x="0" y="134"/>
                  </a:cxn>
                </a:cxnLst>
                <a:rect l="0" t="0" r="r" b="b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16" name="Freeform 816"/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/>
                <a:ahLst/>
                <a:cxnLst>
                  <a:cxn ang="0">
                    <a:pos x="95" y="16"/>
                  </a:cxn>
                  <a:cxn ang="0">
                    <a:pos x="85" y="10"/>
                  </a:cxn>
                  <a:cxn ang="0">
                    <a:pos x="78" y="4"/>
                  </a:cxn>
                  <a:cxn ang="0">
                    <a:pos x="66" y="2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2"/>
                  </a:cxn>
                  <a:cxn ang="0">
                    <a:pos x="53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4"/>
                  </a:cxn>
                  <a:cxn ang="0">
                    <a:pos x="95" y="21"/>
                  </a:cxn>
                  <a:cxn ang="0">
                    <a:pos x="95" y="21"/>
                  </a:cxn>
                  <a:cxn ang="0">
                    <a:pos x="95" y="19"/>
                  </a:cxn>
                  <a:cxn ang="0">
                    <a:pos x="95" y="18"/>
                  </a:cxn>
                  <a:cxn ang="0">
                    <a:pos x="95" y="16"/>
                  </a:cxn>
                  <a:cxn ang="0">
                    <a:pos x="2" y="129"/>
                  </a:cxn>
                  <a:cxn ang="0">
                    <a:pos x="11" y="137"/>
                  </a:cxn>
                  <a:cxn ang="0">
                    <a:pos x="21" y="141"/>
                  </a:cxn>
                  <a:cxn ang="0">
                    <a:pos x="30" y="145"/>
                  </a:cxn>
                  <a:cxn ang="0">
                    <a:pos x="42" y="146"/>
                  </a:cxn>
                  <a:cxn ang="0">
                    <a:pos x="45" y="145"/>
                  </a:cxn>
                  <a:cxn ang="0">
                    <a:pos x="49" y="143"/>
                  </a:cxn>
                  <a:cxn ang="0">
                    <a:pos x="47" y="143"/>
                  </a:cxn>
                  <a:cxn ang="0">
                    <a:pos x="47" y="143"/>
                  </a:cxn>
                  <a:cxn ang="0">
                    <a:pos x="34" y="141"/>
                  </a:cxn>
                  <a:cxn ang="0">
                    <a:pos x="23" y="137"/>
                  </a:cxn>
                  <a:cxn ang="0">
                    <a:pos x="11" y="131"/>
                  </a:cxn>
                  <a:cxn ang="0">
                    <a:pos x="0" y="124"/>
                  </a:cxn>
                  <a:cxn ang="0">
                    <a:pos x="2" y="128"/>
                  </a:cxn>
                  <a:cxn ang="0">
                    <a:pos x="2" y="129"/>
                  </a:cxn>
                </a:cxnLst>
                <a:rect l="0" t="0" r="r" b="b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17" name="Freeform 817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/>
                <a:ahLst/>
                <a:cxnLst>
                  <a:cxn ang="0">
                    <a:pos x="95" y="17"/>
                  </a:cxn>
                  <a:cxn ang="0">
                    <a:pos x="87" y="10"/>
                  </a:cxn>
                  <a:cxn ang="0">
                    <a:pos x="76" y="4"/>
                  </a:cxn>
                  <a:cxn ang="0">
                    <a:pos x="66" y="2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6"/>
                  </a:cxn>
                  <a:cxn ang="0">
                    <a:pos x="95" y="23"/>
                  </a:cxn>
                  <a:cxn ang="0">
                    <a:pos x="95" y="21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2" y="126"/>
                  </a:cxn>
                  <a:cxn ang="0">
                    <a:pos x="11" y="131"/>
                  </a:cxn>
                  <a:cxn ang="0">
                    <a:pos x="21" y="137"/>
                  </a:cxn>
                  <a:cxn ang="0">
                    <a:pos x="32" y="141"/>
                  </a:cxn>
                  <a:cxn ang="0">
                    <a:pos x="45" y="143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49" y="139"/>
                  </a:cxn>
                  <a:cxn ang="0">
                    <a:pos x="47" y="139"/>
                  </a:cxn>
                  <a:cxn ang="0">
                    <a:pos x="34" y="137"/>
                  </a:cxn>
                  <a:cxn ang="0">
                    <a:pos x="23" y="133"/>
                  </a:cxn>
                  <a:cxn ang="0">
                    <a:pos x="11" y="127"/>
                  </a:cxn>
                  <a:cxn ang="0">
                    <a:pos x="0" y="120"/>
                  </a:cxn>
                  <a:cxn ang="0">
                    <a:pos x="0" y="122"/>
                  </a:cxn>
                  <a:cxn ang="0">
                    <a:pos x="2" y="126"/>
                  </a:cxn>
                </a:cxnLst>
                <a:rect l="0" t="0" r="r" b="b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lnTo>
                      <a:pt x="95" y="17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18" name="Freeform 818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/>
                <a:ahLst/>
                <a:cxnLst>
                  <a:cxn ang="0">
                    <a:pos x="95" y="19"/>
                  </a:cxn>
                  <a:cxn ang="0">
                    <a:pos x="87" y="12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63" y="6"/>
                  </a:cxn>
                  <a:cxn ang="0">
                    <a:pos x="76" y="10"/>
                  </a:cxn>
                  <a:cxn ang="0">
                    <a:pos x="85" y="17"/>
                  </a:cxn>
                  <a:cxn ang="0">
                    <a:pos x="97" y="25"/>
                  </a:cxn>
                  <a:cxn ang="0">
                    <a:pos x="95" y="23"/>
                  </a:cxn>
                  <a:cxn ang="0">
                    <a:pos x="95" y="19"/>
                  </a:cxn>
                  <a:cxn ang="0">
                    <a:pos x="0" y="122"/>
                  </a:cxn>
                  <a:cxn ang="0">
                    <a:pos x="11" y="129"/>
                  </a:cxn>
                  <a:cxn ang="0">
                    <a:pos x="23" y="135"/>
                  </a:cxn>
                  <a:cxn ang="0">
                    <a:pos x="34" y="139"/>
                  </a:cxn>
                  <a:cxn ang="0">
                    <a:pos x="47" y="141"/>
                  </a:cxn>
                  <a:cxn ang="0">
                    <a:pos x="47" y="141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53" y="137"/>
                  </a:cxn>
                  <a:cxn ang="0">
                    <a:pos x="51" y="137"/>
                  </a:cxn>
                  <a:cxn ang="0">
                    <a:pos x="47" y="137"/>
                  </a:cxn>
                  <a:cxn ang="0">
                    <a:pos x="34" y="135"/>
                  </a:cxn>
                  <a:cxn ang="0">
                    <a:pos x="21" y="131"/>
                  </a:cxn>
                  <a:cxn ang="0">
                    <a:pos x="9" y="126"/>
                  </a:cxn>
                  <a:cxn ang="0">
                    <a:pos x="0" y="116"/>
                  </a:cxn>
                  <a:cxn ang="0">
                    <a:pos x="0" y="120"/>
                  </a:cxn>
                  <a:cxn ang="0">
                    <a:pos x="0" y="122"/>
                  </a:cxn>
                </a:cxnLst>
                <a:rect l="0" t="0" r="r" b="b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19" name="Freeform 819"/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/>
                <a:ahLst/>
                <a:cxnLst>
                  <a:cxn ang="0">
                    <a:pos x="95" y="21"/>
                  </a:cxn>
                  <a:cxn ang="0">
                    <a:pos x="87" y="14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0"/>
                  </a:cxn>
                  <a:cxn ang="0">
                    <a:pos x="85" y="17"/>
                  </a:cxn>
                  <a:cxn ang="0">
                    <a:pos x="97" y="27"/>
                  </a:cxn>
                  <a:cxn ang="0">
                    <a:pos x="97" y="23"/>
                  </a:cxn>
                  <a:cxn ang="0">
                    <a:pos x="95" y="21"/>
                  </a:cxn>
                  <a:cxn ang="0">
                    <a:pos x="0" y="118"/>
                  </a:cxn>
                  <a:cxn ang="0">
                    <a:pos x="11" y="125"/>
                  </a:cxn>
                  <a:cxn ang="0">
                    <a:pos x="23" y="131"/>
                  </a:cxn>
                  <a:cxn ang="0">
                    <a:pos x="34" y="135"/>
                  </a:cxn>
                  <a:cxn ang="0">
                    <a:pos x="47" y="137"/>
                  </a:cxn>
                  <a:cxn ang="0">
                    <a:pos x="49" y="137"/>
                  </a:cxn>
                  <a:cxn ang="0">
                    <a:pos x="51" y="137"/>
                  </a:cxn>
                  <a:cxn ang="0">
                    <a:pos x="53" y="135"/>
                  </a:cxn>
                  <a:cxn ang="0">
                    <a:pos x="57" y="133"/>
                  </a:cxn>
                  <a:cxn ang="0">
                    <a:pos x="53" y="133"/>
                  </a:cxn>
                  <a:cxn ang="0">
                    <a:pos x="47" y="133"/>
                  </a:cxn>
                  <a:cxn ang="0">
                    <a:pos x="34" y="131"/>
                  </a:cxn>
                  <a:cxn ang="0">
                    <a:pos x="21" y="127"/>
                  </a:cxn>
                  <a:cxn ang="0">
                    <a:pos x="9" y="120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18"/>
                  </a:cxn>
                </a:cxnLst>
                <a:rect l="0" t="0" r="r" b="b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20" name="Freeform 820"/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/>
                <a:ahLst/>
                <a:cxnLst>
                  <a:cxn ang="0">
                    <a:pos x="97" y="21"/>
                  </a:cxn>
                  <a:cxn ang="0">
                    <a:pos x="85" y="13"/>
                  </a:cxn>
                  <a:cxn ang="0">
                    <a:pos x="76" y="6"/>
                  </a:cxn>
                  <a:cxn ang="0">
                    <a:pos x="63" y="2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2"/>
                  </a:cxn>
                  <a:cxn ang="0">
                    <a:pos x="85" y="17"/>
                  </a:cxn>
                  <a:cxn ang="0">
                    <a:pos x="95" y="27"/>
                  </a:cxn>
                  <a:cxn ang="0">
                    <a:pos x="97" y="25"/>
                  </a:cxn>
                  <a:cxn ang="0">
                    <a:pos x="97" y="21"/>
                  </a:cxn>
                  <a:cxn ang="0">
                    <a:pos x="0" y="112"/>
                  </a:cxn>
                  <a:cxn ang="0">
                    <a:pos x="9" y="122"/>
                  </a:cxn>
                  <a:cxn ang="0">
                    <a:pos x="21" y="127"/>
                  </a:cxn>
                  <a:cxn ang="0">
                    <a:pos x="34" y="131"/>
                  </a:cxn>
                  <a:cxn ang="0">
                    <a:pos x="47" y="133"/>
                  </a:cxn>
                  <a:cxn ang="0">
                    <a:pos x="51" y="133"/>
                  </a:cxn>
                  <a:cxn ang="0">
                    <a:pos x="53" y="133"/>
                  </a:cxn>
                  <a:cxn ang="0">
                    <a:pos x="57" y="131"/>
                  </a:cxn>
                  <a:cxn ang="0">
                    <a:pos x="59" y="129"/>
                  </a:cxn>
                  <a:cxn ang="0">
                    <a:pos x="53" y="129"/>
                  </a:cxn>
                  <a:cxn ang="0">
                    <a:pos x="47" y="129"/>
                  </a:cxn>
                  <a:cxn ang="0">
                    <a:pos x="34" y="127"/>
                  </a:cxn>
                  <a:cxn ang="0">
                    <a:pos x="21" y="123"/>
                  </a:cxn>
                  <a:cxn ang="0">
                    <a:pos x="9" y="116"/>
                  </a:cxn>
                  <a:cxn ang="0">
                    <a:pos x="0" y="106"/>
                  </a:cxn>
                  <a:cxn ang="0">
                    <a:pos x="0" y="110"/>
                  </a:cxn>
                  <a:cxn ang="0">
                    <a:pos x="0" y="112"/>
                  </a:cxn>
                </a:cxnLst>
                <a:rect l="0" t="0" r="r" b="b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21" name="Freeform 821"/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/>
                <a:ahLst/>
                <a:cxnLst>
                  <a:cxn ang="0">
                    <a:pos x="97" y="23"/>
                  </a:cxn>
                  <a:cxn ang="0">
                    <a:pos x="85" y="13"/>
                  </a:cxn>
                  <a:cxn ang="0">
                    <a:pos x="74" y="6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2"/>
                  </a:cxn>
                  <a:cxn ang="0">
                    <a:pos x="44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7"/>
                  </a:cxn>
                  <a:cxn ang="0">
                    <a:pos x="95" y="29"/>
                  </a:cxn>
                  <a:cxn ang="0">
                    <a:pos x="95" y="25"/>
                  </a:cxn>
                  <a:cxn ang="0">
                    <a:pos x="97" y="23"/>
                  </a:cxn>
                  <a:cxn ang="0">
                    <a:pos x="0" y="108"/>
                  </a:cxn>
                  <a:cxn ang="0">
                    <a:pos x="9" y="116"/>
                  </a:cxn>
                  <a:cxn ang="0">
                    <a:pos x="21" y="123"/>
                  </a:cxn>
                  <a:cxn ang="0">
                    <a:pos x="34" y="127"/>
                  </a:cxn>
                  <a:cxn ang="0">
                    <a:pos x="47" y="129"/>
                  </a:cxn>
                  <a:cxn ang="0">
                    <a:pos x="53" y="129"/>
                  </a:cxn>
                  <a:cxn ang="0">
                    <a:pos x="57" y="129"/>
                  </a:cxn>
                  <a:cxn ang="0">
                    <a:pos x="57" y="127"/>
                  </a:cxn>
                  <a:cxn ang="0">
                    <a:pos x="59" y="125"/>
                  </a:cxn>
                  <a:cxn ang="0">
                    <a:pos x="61" y="125"/>
                  </a:cxn>
                  <a:cxn ang="0">
                    <a:pos x="61" y="123"/>
                  </a:cxn>
                  <a:cxn ang="0">
                    <a:pos x="55" y="125"/>
                  </a:cxn>
                  <a:cxn ang="0">
                    <a:pos x="47" y="125"/>
                  </a:cxn>
                  <a:cxn ang="0">
                    <a:pos x="34" y="123"/>
                  </a:cxn>
                  <a:cxn ang="0">
                    <a:pos x="21" y="120"/>
                  </a:cxn>
                  <a:cxn ang="0">
                    <a:pos x="9" y="112"/>
                  </a:cxn>
                  <a:cxn ang="0">
                    <a:pos x="0" y="102"/>
                  </a:cxn>
                  <a:cxn ang="0">
                    <a:pos x="0" y="104"/>
                  </a:cxn>
                  <a:cxn ang="0">
                    <a:pos x="0" y="108"/>
                  </a:cxn>
                </a:cxnLst>
                <a:rect l="0" t="0" r="r" b="b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22" name="Freeform 822"/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/>
                <a:ahLst/>
                <a:cxnLst>
                  <a:cxn ang="0">
                    <a:pos x="95" y="23"/>
                  </a:cxn>
                  <a:cxn ang="0">
                    <a:pos x="85" y="13"/>
                  </a:cxn>
                  <a:cxn ang="0">
                    <a:pos x="74" y="8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28"/>
                  </a:cxn>
                  <a:cxn ang="0">
                    <a:pos x="95" y="27"/>
                  </a:cxn>
                  <a:cxn ang="0">
                    <a:pos x="95" y="23"/>
                  </a:cxn>
                  <a:cxn ang="0">
                    <a:pos x="0" y="102"/>
                  </a:cxn>
                  <a:cxn ang="0">
                    <a:pos x="9" y="112"/>
                  </a:cxn>
                  <a:cxn ang="0">
                    <a:pos x="21" y="119"/>
                  </a:cxn>
                  <a:cxn ang="0">
                    <a:pos x="34" y="123"/>
                  </a:cxn>
                  <a:cxn ang="0">
                    <a:pos x="47" y="125"/>
                  </a:cxn>
                  <a:cxn ang="0">
                    <a:pos x="53" y="125"/>
                  </a:cxn>
                  <a:cxn ang="0">
                    <a:pos x="59" y="125"/>
                  </a:cxn>
                  <a:cxn ang="0">
                    <a:pos x="59" y="123"/>
                  </a:cxn>
                  <a:cxn ang="0">
                    <a:pos x="59" y="123"/>
                  </a:cxn>
                  <a:cxn ang="0">
                    <a:pos x="61" y="121"/>
                  </a:cxn>
                  <a:cxn ang="0">
                    <a:pos x="63" y="119"/>
                  </a:cxn>
                  <a:cxn ang="0">
                    <a:pos x="55" y="121"/>
                  </a:cxn>
                  <a:cxn ang="0">
                    <a:pos x="47" y="121"/>
                  </a:cxn>
                  <a:cxn ang="0">
                    <a:pos x="34" y="119"/>
                  </a:cxn>
                  <a:cxn ang="0">
                    <a:pos x="21" y="116"/>
                  </a:cxn>
                  <a:cxn ang="0">
                    <a:pos x="9" y="108"/>
                  </a:cxn>
                  <a:cxn ang="0">
                    <a:pos x="0" y="97"/>
                  </a:cxn>
                  <a:cxn ang="0">
                    <a:pos x="0" y="100"/>
                  </a:cxn>
                  <a:cxn ang="0">
                    <a:pos x="0" y="102"/>
                  </a:cxn>
                </a:cxnLst>
                <a:rect l="0" t="0" r="r" b="b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23" name="Freeform 823"/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/>
                <a:ahLst/>
                <a:cxnLst>
                  <a:cxn ang="0">
                    <a:pos x="95" y="25"/>
                  </a:cxn>
                  <a:cxn ang="0">
                    <a:pos x="85" y="13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0" y="6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6"/>
                  </a:cxn>
                  <a:cxn ang="0">
                    <a:pos x="95" y="25"/>
                  </a:cxn>
                  <a:cxn ang="0">
                    <a:pos x="0" y="98"/>
                  </a:cxn>
                  <a:cxn ang="0">
                    <a:pos x="9" y="108"/>
                  </a:cxn>
                  <a:cxn ang="0">
                    <a:pos x="21" y="116"/>
                  </a:cxn>
                  <a:cxn ang="0">
                    <a:pos x="34" y="119"/>
                  </a:cxn>
                  <a:cxn ang="0">
                    <a:pos x="47" y="121"/>
                  </a:cxn>
                  <a:cxn ang="0">
                    <a:pos x="55" y="121"/>
                  </a:cxn>
                  <a:cxn ang="0">
                    <a:pos x="61" y="119"/>
                  </a:cxn>
                  <a:cxn ang="0">
                    <a:pos x="63" y="117"/>
                  </a:cxn>
                  <a:cxn ang="0">
                    <a:pos x="64" y="116"/>
                  </a:cxn>
                  <a:cxn ang="0">
                    <a:pos x="57" y="117"/>
                  </a:cxn>
                  <a:cxn ang="0">
                    <a:pos x="47" y="117"/>
                  </a:cxn>
                  <a:cxn ang="0">
                    <a:pos x="34" y="116"/>
                  </a:cxn>
                  <a:cxn ang="0">
                    <a:pos x="21" y="112"/>
                  </a:cxn>
                  <a:cxn ang="0">
                    <a:pos x="9" y="102"/>
                  </a:cxn>
                  <a:cxn ang="0">
                    <a:pos x="2" y="93"/>
                  </a:cxn>
                  <a:cxn ang="0">
                    <a:pos x="0" y="95"/>
                  </a:cxn>
                  <a:cxn ang="0">
                    <a:pos x="0" y="98"/>
                  </a:cxn>
                </a:cxnLst>
                <a:rect l="0" t="0" r="r" b="b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24" name="Freeform 824"/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85" y="15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5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8"/>
                  </a:cxn>
                  <a:cxn ang="0">
                    <a:pos x="95" y="24"/>
                  </a:cxn>
                  <a:cxn ang="0">
                    <a:pos x="0" y="93"/>
                  </a:cxn>
                  <a:cxn ang="0">
                    <a:pos x="9" y="104"/>
                  </a:cxn>
                  <a:cxn ang="0">
                    <a:pos x="21" y="112"/>
                  </a:cxn>
                  <a:cxn ang="0">
                    <a:pos x="34" y="115"/>
                  </a:cxn>
                  <a:cxn ang="0">
                    <a:pos x="47" y="117"/>
                  </a:cxn>
                  <a:cxn ang="0">
                    <a:pos x="55" y="117"/>
                  </a:cxn>
                  <a:cxn ang="0">
                    <a:pos x="63" y="115"/>
                  </a:cxn>
                  <a:cxn ang="0">
                    <a:pos x="64" y="114"/>
                  </a:cxn>
                  <a:cxn ang="0">
                    <a:pos x="66" y="110"/>
                  </a:cxn>
                  <a:cxn ang="0">
                    <a:pos x="59" y="114"/>
                  </a:cxn>
                  <a:cxn ang="0">
                    <a:pos x="47" y="114"/>
                  </a:cxn>
                  <a:cxn ang="0">
                    <a:pos x="34" y="112"/>
                  </a:cxn>
                  <a:cxn ang="0">
                    <a:pos x="21" y="106"/>
                  </a:cxn>
                  <a:cxn ang="0">
                    <a:pos x="9" y="98"/>
                  </a:cxn>
                  <a:cxn ang="0">
                    <a:pos x="2" y="89"/>
                  </a:cxn>
                  <a:cxn ang="0">
                    <a:pos x="2" y="91"/>
                  </a:cxn>
                  <a:cxn ang="0">
                    <a:pos x="0" y="93"/>
                  </a:cxn>
                </a:cxnLst>
                <a:rect l="0" t="0" r="r" b="b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25" name="Freeform 825"/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2"/>
                  </a:cxn>
                  <a:cxn ang="0">
                    <a:pos x="38" y="3"/>
                  </a:cxn>
                  <a:cxn ang="0">
                    <a:pos x="36" y="5"/>
                  </a:cxn>
                  <a:cxn ang="0">
                    <a:pos x="42" y="3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83" y="21"/>
                  </a:cxn>
                  <a:cxn ang="0">
                    <a:pos x="93" y="32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0" y="89"/>
                  </a:cxn>
                  <a:cxn ang="0">
                    <a:pos x="7" y="98"/>
                  </a:cxn>
                  <a:cxn ang="0">
                    <a:pos x="19" y="108"/>
                  </a:cxn>
                  <a:cxn ang="0">
                    <a:pos x="32" y="112"/>
                  </a:cxn>
                  <a:cxn ang="0">
                    <a:pos x="45" y="113"/>
                  </a:cxn>
                  <a:cxn ang="0">
                    <a:pos x="55" y="113"/>
                  </a:cxn>
                  <a:cxn ang="0">
                    <a:pos x="62" y="112"/>
                  </a:cxn>
                  <a:cxn ang="0">
                    <a:pos x="64" y="108"/>
                  </a:cxn>
                  <a:cxn ang="0">
                    <a:pos x="66" y="106"/>
                  </a:cxn>
                  <a:cxn ang="0">
                    <a:pos x="57" y="108"/>
                  </a:cxn>
                  <a:cxn ang="0">
                    <a:pos x="45" y="110"/>
                  </a:cxn>
                  <a:cxn ang="0">
                    <a:pos x="32" y="108"/>
                  </a:cxn>
                  <a:cxn ang="0">
                    <a:pos x="19" y="102"/>
                  </a:cxn>
                  <a:cxn ang="0">
                    <a:pos x="9" y="94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0" y="89"/>
                  </a:cxn>
                </a:cxnLst>
                <a:rect l="0" t="0" r="r" b="b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26" name="Freeform 826"/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1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1"/>
                  </a:cxn>
                  <a:cxn ang="0">
                    <a:pos x="36" y="3"/>
                  </a:cxn>
                  <a:cxn ang="0">
                    <a:pos x="34" y="5"/>
                  </a:cxn>
                  <a:cxn ang="0">
                    <a:pos x="40" y="5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79" y="17"/>
                  </a:cxn>
                  <a:cxn ang="0">
                    <a:pos x="83" y="20"/>
                  </a:cxn>
                  <a:cxn ang="0">
                    <a:pos x="89" y="26"/>
                  </a:cxn>
                  <a:cxn ang="0">
                    <a:pos x="93" y="32"/>
                  </a:cxn>
                  <a:cxn ang="0">
                    <a:pos x="93" y="30"/>
                  </a:cxn>
                  <a:cxn ang="0">
                    <a:pos x="93" y="26"/>
                  </a:cxn>
                  <a:cxn ang="0">
                    <a:pos x="0" y="85"/>
                  </a:cxn>
                  <a:cxn ang="0">
                    <a:pos x="7" y="94"/>
                  </a:cxn>
                  <a:cxn ang="0">
                    <a:pos x="19" y="102"/>
                  </a:cxn>
                  <a:cxn ang="0">
                    <a:pos x="32" y="108"/>
                  </a:cxn>
                  <a:cxn ang="0">
                    <a:pos x="45" y="110"/>
                  </a:cxn>
                  <a:cxn ang="0">
                    <a:pos x="57" y="110"/>
                  </a:cxn>
                  <a:cxn ang="0">
                    <a:pos x="64" y="106"/>
                  </a:cxn>
                  <a:cxn ang="0">
                    <a:pos x="66" y="104"/>
                  </a:cxn>
                  <a:cxn ang="0">
                    <a:pos x="70" y="100"/>
                  </a:cxn>
                  <a:cxn ang="0">
                    <a:pos x="59" y="104"/>
                  </a:cxn>
                  <a:cxn ang="0">
                    <a:pos x="45" y="106"/>
                  </a:cxn>
                  <a:cxn ang="0">
                    <a:pos x="40" y="106"/>
                  </a:cxn>
                  <a:cxn ang="0">
                    <a:pos x="32" y="104"/>
                  </a:cxn>
                  <a:cxn ang="0">
                    <a:pos x="24" y="102"/>
                  </a:cxn>
                  <a:cxn ang="0">
                    <a:pos x="19" y="98"/>
                  </a:cxn>
                  <a:cxn ang="0">
                    <a:pos x="9" y="89"/>
                  </a:cxn>
                  <a:cxn ang="0">
                    <a:pos x="2" y="79"/>
                  </a:cxn>
                  <a:cxn ang="0">
                    <a:pos x="0" y="81"/>
                  </a:cxn>
                  <a:cxn ang="0">
                    <a:pos x="0" y="85"/>
                  </a:cxn>
                </a:cxnLst>
                <a:rect l="0" t="0" r="r" b="b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27" name="Freeform 827"/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/>
                <a:ahLst/>
                <a:cxnLst>
                  <a:cxn ang="0">
                    <a:pos x="93" y="29"/>
                  </a:cxn>
                  <a:cxn ang="0">
                    <a:pos x="83" y="18"/>
                  </a:cxn>
                  <a:cxn ang="0">
                    <a:pos x="74" y="8"/>
                  </a:cxn>
                  <a:cxn ang="0">
                    <a:pos x="66" y="6"/>
                  </a:cxn>
                  <a:cxn ang="0">
                    <a:pos x="61" y="2"/>
                  </a:cxn>
                  <a:cxn ang="0">
                    <a:pos x="53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2" y="6"/>
                  </a:cxn>
                  <a:cxn ang="0">
                    <a:pos x="40" y="6"/>
                  </a:cxn>
                  <a:cxn ang="0">
                    <a:pos x="45" y="4"/>
                  </a:cxn>
                  <a:cxn ang="0">
                    <a:pos x="53" y="6"/>
                  </a:cxn>
                  <a:cxn ang="0">
                    <a:pos x="61" y="6"/>
                  </a:cxn>
                  <a:cxn ang="0">
                    <a:pos x="68" y="10"/>
                  </a:cxn>
                  <a:cxn ang="0">
                    <a:pos x="74" y="14"/>
                  </a:cxn>
                  <a:cxn ang="0">
                    <a:pos x="79" y="18"/>
                  </a:cxn>
                  <a:cxn ang="0">
                    <a:pos x="83" y="23"/>
                  </a:cxn>
                  <a:cxn ang="0">
                    <a:pos x="87" y="29"/>
                  </a:cxn>
                  <a:cxn ang="0">
                    <a:pos x="91" y="35"/>
                  </a:cxn>
                  <a:cxn ang="0">
                    <a:pos x="91" y="31"/>
                  </a:cxn>
                  <a:cxn ang="0">
                    <a:pos x="93" y="29"/>
                  </a:cxn>
                  <a:cxn ang="0">
                    <a:pos x="0" y="80"/>
                  </a:cxn>
                  <a:cxn ang="0">
                    <a:pos x="9" y="91"/>
                  </a:cxn>
                  <a:cxn ang="0">
                    <a:pos x="19" y="99"/>
                  </a:cxn>
                  <a:cxn ang="0">
                    <a:pos x="32" y="105"/>
                  </a:cxn>
                  <a:cxn ang="0">
                    <a:pos x="45" y="107"/>
                  </a:cxn>
                  <a:cxn ang="0">
                    <a:pos x="57" y="105"/>
                  </a:cxn>
                  <a:cxn ang="0">
                    <a:pos x="66" y="103"/>
                  </a:cxn>
                  <a:cxn ang="0">
                    <a:pos x="70" y="99"/>
                  </a:cxn>
                  <a:cxn ang="0">
                    <a:pos x="72" y="95"/>
                  </a:cxn>
                  <a:cxn ang="0">
                    <a:pos x="59" y="101"/>
                  </a:cxn>
                  <a:cxn ang="0">
                    <a:pos x="45" y="103"/>
                  </a:cxn>
                  <a:cxn ang="0">
                    <a:pos x="40" y="103"/>
                  </a:cxn>
                  <a:cxn ang="0">
                    <a:pos x="32" y="101"/>
                  </a:cxn>
                  <a:cxn ang="0">
                    <a:pos x="24" y="99"/>
                  </a:cxn>
                  <a:cxn ang="0">
                    <a:pos x="19" y="95"/>
                  </a:cxn>
                  <a:cxn ang="0">
                    <a:pos x="13" y="91"/>
                  </a:cxn>
                  <a:cxn ang="0">
                    <a:pos x="9" y="86"/>
                  </a:cxn>
                  <a:cxn ang="0">
                    <a:pos x="5" y="80"/>
                  </a:cxn>
                  <a:cxn ang="0">
                    <a:pos x="2" y="74"/>
                  </a:cxn>
                  <a:cxn ang="0">
                    <a:pos x="2" y="78"/>
                  </a:cxn>
                  <a:cxn ang="0">
                    <a:pos x="0" y="80"/>
                  </a:cxn>
                </a:cxnLst>
                <a:rect l="0" t="0" r="r" b="b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28" name="Freeform 828"/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/>
                <a:ahLst/>
                <a:cxnLst>
                  <a:cxn ang="0">
                    <a:pos x="91" y="29"/>
                  </a:cxn>
                  <a:cxn ang="0">
                    <a:pos x="87" y="23"/>
                  </a:cxn>
                  <a:cxn ang="0">
                    <a:pos x="81" y="17"/>
                  </a:cxn>
                  <a:cxn ang="0">
                    <a:pos x="77" y="14"/>
                  </a:cxn>
                  <a:cxn ang="0">
                    <a:pos x="72" y="8"/>
                  </a:cxn>
                  <a:cxn ang="0">
                    <a:pos x="64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7"/>
                  </a:cxn>
                  <a:cxn ang="0">
                    <a:pos x="81" y="23"/>
                  </a:cxn>
                  <a:cxn ang="0">
                    <a:pos x="85" y="29"/>
                  </a:cxn>
                  <a:cxn ang="0">
                    <a:pos x="89" y="36"/>
                  </a:cxn>
                  <a:cxn ang="0">
                    <a:pos x="89" y="33"/>
                  </a:cxn>
                  <a:cxn ang="0">
                    <a:pos x="91" y="29"/>
                  </a:cxn>
                  <a:cxn ang="0">
                    <a:pos x="0" y="76"/>
                  </a:cxn>
                  <a:cxn ang="0">
                    <a:pos x="7" y="86"/>
                  </a:cxn>
                  <a:cxn ang="0">
                    <a:pos x="17" y="95"/>
                  </a:cxn>
                  <a:cxn ang="0">
                    <a:pos x="22" y="99"/>
                  </a:cxn>
                  <a:cxn ang="0">
                    <a:pos x="30" y="101"/>
                  </a:cxn>
                  <a:cxn ang="0">
                    <a:pos x="38" y="103"/>
                  </a:cxn>
                  <a:cxn ang="0">
                    <a:pos x="43" y="103"/>
                  </a:cxn>
                  <a:cxn ang="0">
                    <a:pos x="57" y="101"/>
                  </a:cxn>
                  <a:cxn ang="0">
                    <a:pos x="68" y="97"/>
                  </a:cxn>
                  <a:cxn ang="0">
                    <a:pos x="70" y="93"/>
                  </a:cxn>
                  <a:cxn ang="0">
                    <a:pos x="72" y="91"/>
                  </a:cxn>
                  <a:cxn ang="0">
                    <a:pos x="66" y="93"/>
                  </a:cxn>
                  <a:cxn ang="0">
                    <a:pos x="59" y="97"/>
                  </a:cxn>
                  <a:cxn ang="0">
                    <a:pos x="51" y="99"/>
                  </a:cxn>
                  <a:cxn ang="0">
                    <a:pos x="43" y="99"/>
                  </a:cxn>
                  <a:cxn ang="0">
                    <a:pos x="38" y="99"/>
                  </a:cxn>
                  <a:cxn ang="0">
                    <a:pos x="30" y="97"/>
                  </a:cxn>
                  <a:cxn ang="0">
                    <a:pos x="22" y="95"/>
                  </a:cxn>
                  <a:cxn ang="0">
                    <a:pos x="17" y="91"/>
                  </a:cxn>
                  <a:cxn ang="0">
                    <a:pos x="11" y="86"/>
                  </a:cxn>
                  <a:cxn ang="0">
                    <a:pos x="7" y="82"/>
                  </a:cxn>
                  <a:cxn ang="0">
                    <a:pos x="3" y="76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6"/>
                  </a:cxn>
                </a:cxnLst>
                <a:rect l="0" t="0" r="r" b="b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29" name="Freeform 829"/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/>
                <a:ahLst/>
                <a:cxnLst>
                  <a:cxn ang="0">
                    <a:pos x="89" y="31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4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0" y="2"/>
                  </a:cxn>
                  <a:cxn ang="0">
                    <a:pos x="28" y="6"/>
                  </a:cxn>
                  <a:cxn ang="0">
                    <a:pos x="26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9"/>
                  </a:cxn>
                  <a:cxn ang="0">
                    <a:pos x="81" y="25"/>
                  </a:cxn>
                  <a:cxn ang="0">
                    <a:pos x="85" y="31"/>
                  </a:cxn>
                  <a:cxn ang="0">
                    <a:pos x="87" y="38"/>
                  </a:cxn>
                  <a:cxn ang="0">
                    <a:pos x="89" y="34"/>
                  </a:cxn>
                  <a:cxn ang="0">
                    <a:pos x="89" y="31"/>
                  </a:cxn>
                  <a:cxn ang="0">
                    <a:pos x="0" y="70"/>
                  </a:cxn>
                  <a:cxn ang="0">
                    <a:pos x="3" y="76"/>
                  </a:cxn>
                  <a:cxn ang="0">
                    <a:pos x="7" y="82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2" y="95"/>
                  </a:cxn>
                  <a:cxn ang="0">
                    <a:pos x="30" y="97"/>
                  </a:cxn>
                  <a:cxn ang="0">
                    <a:pos x="38" y="99"/>
                  </a:cxn>
                  <a:cxn ang="0">
                    <a:pos x="43" y="99"/>
                  </a:cxn>
                  <a:cxn ang="0">
                    <a:pos x="57" y="97"/>
                  </a:cxn>
                  <a:cxn ang="0">
                    <a:pos x="70" y="91"/>
                  </a:cxn>
                  <a:cxn ang="0">
                    <a:pos x="72" y="87"/>
                  </a:cxn>
                  <a:cxn ang="0">
                    <a:pos x="74" y="84"/>
                  </a:cxn>
                  <a:cxn ang="0">
                    <a:pos x="68" y="89"/>
                  </a:cxn>
                  <a:cxn ang="0">
                    <a:pos x="60" y="93"/>
                  </a:cxn>
                  <a:cxn ang="0">
                    <a:pos x="53" y="95"/>
                  </a:cxn>
                  <a:cxn ang="0">
                    <a:pos x="43" y="95"/>
                  </a:cxn>
                  <a:cxn ang="0">
                    <a:pos x="38" y="95"/>
                  </a:cxn>
                  <a:cxn ang="0">
                    <a:pos x="30" y="93"/>
                  </a:cxn>
                  <a:cxn ang="0">
                    <a:pos x="22" y="89"/>
                  </a:cxn>
                  <a:cxn ang="0">
                    <a:pos x="17" y="87"/>
                  </a:cxn>
                  <a:cxn ang="0">
                    <a:pos x="13" y="82"/>
                  </a:cxn>
                  <a:cxn ang="0">
                    <a:pos x="7" y="76"/>
                  </a:cxn>
                  <a:cxn ang="0">
                    <a:pos x="3" y="70"/>
                  </a:cxn>
                  <a:cxn ang="0">
                    <a:pos x="2" y="65"/>
                  </a:cxn>
                  <a:cxn ang="0">
                    <a:pos x="0" y="68"/>
                  </a:cxn>
                  <a:cxn ang="0">
                    <a:pos x="0" y="70"/>
                  </a:cxn>
                </a:cxnLst>
                <a:rect l="0" t="0" r="r" b="b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30" name="Freeform 830"/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/>
                <a:ahLst/>
                <a:cxnLst>
                  <a:cxn ang="0">
                    <a:pos x="89" y="32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3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4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28" y="4"/>
                  </a:cxn>
                  <a:cxn ang="0">
                    <a:pos x="26" y="6"/>
                  </a:cxn>
                  <a:cxn ang="0">
                    <a:pos x="24" y="10"/>
                  </a:cxn>
                  <a:cxn ang="0">
                    <a:pos x="34" y="6"/>
                  </a:cxn>
                  <a:cxn ang="0">
                    <a:pos x="43" y="4"/>
                  </a:cxn>
                  <a:cxn ang="0">
                    <a:pos x="53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5"/>
                  </a:cxn>
                  <a:cxn ang="0">
                    <a:pos x="77" y="21"/>
                  </a:cxn>
                  <a:cxn ang="0">
                    <a:pos x="81" y="27"/>
                  </a:cxn>
                  <a:cxn ang="0">
                    <a:pos x="85" y="32"/>
                  </a:cxn>
                  <a:cxn ang="0">
                    <a:pos x="87" y="40"/>
                  </a:cxn>
                  <a:cxn ang="0">
                    <a:pos x="87" y="36"/>
                  </a:cxn>
                  <a:cxn ang="0">
                    <a:pos x="89" y="32"/>
                  </a:cxn>
                  <a:cxn ang="0">
                    <a:pos x="0" y="66"/>
                  </a:cxn>
                  <a:cxn ang="0">
                    <a:pos x="3" y="72"/>
                  </a:cxn>
                  <a:cxn ang="0">
                    <a:pos x="7" y="78"/>
                  </a:cxn>
                  <a:cxn ang="0">
                    <a:pos x="11" y="82"/>
                  </a:cxn>
                  <a:cxn ang="0">
                    <a:pos x="17" y="87"/>
                  </a:cxn>
                  <a:cxn ang="0">
                    <a:pos x="22" y="91"/>
                  </a:cxn>
                  <a:cxn ang="0">
                    <a:pos x="30" y="93"/>
                  </a:cxn>
                  <a:cxn ang="0">
                    <a:pos x="38" y="95"/>
                  </a:cxn>
                  <a:cxn ang="0">
                    <a:pos x="43" y="95"/>
                  </a:cxn>
                  <a:cxn ang="0">
                    <a:pos x="51" y="95"/>
                  </a:cxn>
                  <a:cxn ang="0">
                    <a:pos x="59" y="93"/>
                  </a:cxn>
                  <a:cxn ang="0">
                    <a:pos x="66" y="89"/>
                  </a:cxn>
                  <a:cxn ang="0">
                    <a:pos x="72" y="87"/>
                  </a:cxn>
                  <a:cxn ang="0">
                    <a:pos x="74" y="82"/>
                  </a:cxn>
                  <a:cxn ang="0">
                    <a:pos x="76" y="78"/>
                  </a:cxn>
                  <a:cxn ang="0">
                    <a:pos x="70" y="84"/>
                  </a:cxn>
                  <a:cxn ang="0">
                    <a:pos x="62" y="87"/>
                  </a:cxn>
                  <a:cxn ang="0">
                    <a:pos x="53" y="91"/>
                  </a:cxn>
                  <a:cxn ang="0">
                    <a:pos x="43" y="91"/>
                  </a:cxn>
                  <a:cxn ang="0">
                    <a:pos x="36" y="91"/>
                  </a:cxn>
                  <a:cxn ang="0">
                    <a:pos x="30" y="89"/>
                  </a:cxn>
                  <a:cxn ang="0">
                    <a:pos x="22" y="85"/>
                  </a:cxn>
                  <a:cxn ang="0">
                    <a:pos x="17" y="82"/>
                  </a:cxn>
                  <a:cxn ang="0">
                    <a:pos x="13" y="78"/>
                  </a:cxn>
                  <a:cxn ang="0">
                    <a:pos x="7" y="72"/>
                  </a:cxn>
                  <a:cxn ang="0">
                    <a:pos x="5" y="66"/>
                  </a:cxn>
                  <a:cxn ang="0">
                    <a:pos x="2" y="59"/>
                  </a:cxn>
                  <a:cxn ang="0">
                    <a:pos x="2" y="63"/>
                  </a:cxn>
                  <a:cxn ang="0">
                    <a:pos x="0" y="66"/>
                  </a:cxn>
                </a:cxnLst>
                <a:rect l="0" t="0" r="r" b="b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31" name="Freeform 831"/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3" y="27"/>
                  </a:cxn>
                  <a:cxn ang="0">
                    <a:pos x="79" y="21"/>
                  </a:cxn>
                  <a:cxn ang="0">
                    <a:pos x="75" y="15"/>
                  </a:cxn>
                  <a:cxn ang="0">
                    <a:pos x="70" y="10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4" y="2"/>
                  </a:cxn>
                  <a:cxn ang="0">
                    <a:pos x="24" y="4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32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8" y="8"/>
                  </a:cxn>
                  <a:cxn ang="0">
                    <a:pos x="64" y="11"/>
                  </a:cxn>
                  <a:cxn ang="0">
                    <a:pos x="72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3" y="36"/>
                  </a:cxn>
                  <a:cxn ang="0">
                    <a:pos x="83" y="44"/>
                  </a:cxn>
                  <a:cxn ang="0">
                    <a:pos x="85" y="40"/>
                  </a:cxn>
                  <a:cxn ang="0">
                    <a:pos x="85" y="34"/>
                  </a:cxn>
                  <a:cxn ang="0">
                    <a:pos x="0" y="61"/>
                  </a:cxn>
                  <a:cxn ang="0">
                    <a:pos x="1" y="66"/>
                  </a:cxn>
                  <a:cxn ang="0">
                    <a:pos x="5" y="72"/>
                  </a:cxn>
                  <a:cxn ang="0">
                    <a:pos x="11" y="78"/>
                  </a:cxn>
                  <a:cxn ang="0">
                    <a:pos x="15" y="83"/>
                  </a:cxn>
                  <a:cxn ang="0">
                    <a:pos x="20" y="85"/>
                  </a:cxn>
                  <a:cxn ang="0">
                    <a:pos x="28" y="89"/>
                  </a:cxn>
                  <a:cxn ang="0">
                    <a:pos x="36" y="91"/>
                  </a:cxn>
                  <a:cxn ang="0">
                    <a:pos x="41" y="91"/>
                  </a:cxn>
                  <a:cxn ang="0">
                    <a:pos x="51" y="91"/>
                  </a:cxn>
                  <a:cxn ang="0">
                    <a:pos x="58" y="89"/>
                  </a:cxn>
                  <a:cxn ang="0">
                    <a:pos x="66" y="85"/>
                  </a:cxn>
                  <a:cxn ang="0">
                    <a:pos x="72" y="80"/>
                  </a:cxn>
                  <a:cxn ang="0">
                    <a:pos x="74" y="74"/>
                  </a:cxn>
                  <a:cxn ang="0">
                    <a:pos x="77" y="68"/>
                  </a:cxn>
                  <a:cxn ang="0">
                    <a:pos x="70" y="76"/>
                  </a:cxn>
                  <a:cxn ang="0">
                    <a:pos x="62" y="82"/>
                  </a:cxn>
                  <a:cxn ang="0">
                    <a:pos x="53" y="85"/>
                  </a:cxn>
                  <a:cxn ang="0">
                    <a:pos x="41" y="87"/>
                  </a:cxn>
                  <a:cxn ang="0">
                    <a:pos x="34" y="87"/>
                  </a:cxn>
                  <a:cxn ang="0">
                    <a:pos x="28" y="85"/>
                  </a:cxn>
                  <a:cxn ang="0">
                    <a:pos x="20" y="82"/>
                  </a:cxn>
                  <a:cxn ang="0">
                    <a:pos x="15" y="78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3" y="61"/>
                  </a:cxn>
                  <a:cxn ang="0">
                    <a:pos x="1" y="53"/>
                  </a:cxn>
                  <a:cxn ang="0">
                    <a:pos x="0" y="57"/>
                  </a:cxn>
                  <a:cxn ang="0">
                    <a:pos x="0" y="61"/>
                  </a:cxn>
                </a:cxnLst>
                <a:rect l="0" t="0" r="r" b="b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32" name="Freeform 832"/>
              <p:cNvSpPr/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/>
                <a:ahLst/>
                <a:cxnLst>
                  <a:cxn ang="0">
                    <a:pos x="85" y="36"/>
                  </a:cxn>
                  <a:cxn ang="0">
                    <a:pos x="83" y="28"/>
                  </a:cxn>
                  <a:cxn ang="0">
                    <a:pos x="79" y="23"/>
                  </a:cxn>
                  <a:cxn ang="0">
                    <a:pos x="75" y="17"/>
                  </a:cxn>
                  <a:cxn ang="0">
                    <a:pos x="70" y="11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51" y="2"/>
                  </a:cxn>
                  <a:cxn ang="0">
                    <a:pos x="41" y="0"/>
                  </a:cxn>
                  <a:cxn ang="0">
                    <a:pos x="32" y="2"/>
                  </a:cxn>
                  <a:cxn ang="0">
                    <a:pos x="22" y="6"/>
                  </a:cxn>
                  <a:cxn ang="0">
                    <a:pos x="20" y="8"/>
                  </a:cxn>
                  <a:cxn ang="0">
                    <a:pos x="19" y="11"/>
                  </a:cxn>
                  <a:cxn ang="0">
                    <a:pos x="30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7" y="8"/>
                  </a:cxn>
                  <a:cxn ang="0">
                    <a:pos x="64" y="11"/>
                  </a:cxn>
                  <a:cxn ang="0">
                    <a:pos x="70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1" y="36"/>
                  </a:cxn>
                  <a:cxn ang="0">
                    <a:pos x="81" y="44"/>
                  </a:cxn>
                  <a:cxn ang="0">
                    <a:pos x="81" y="51"/>
                  </a:cxn>
                  <a:cxn ang="0">
                    <a:pos x="79" y="59"/>
                  </a:cxn>
                  <a:cxn ang="0">
                    <a:pos x="75" y="66"/>
                  </a:cxn>
                  <a:cxn ang="0">
                    <a:pos x="70" y="72"/>
                  </a:cxn>
                  <a:cxn ang="0">
                    <a:pos x="64" y="78"/>
                  </a:cxn>
                  <a:cxn ang="0">
                    <a:pos x="57" y="80"/>
                  </a:cxn>
                  <a:cxn ang="0">
                    <a:pos x="51" y="83"/>
                  </a:cxn>
                  <a:cxn ang="0">
                    <a:pos x="41" y="83"/>
                  </a:cxn>
                  <a:cxn ang="0">
                    <a:pos x="34" y="83"/>
                  </a:cxn>
                  <a:cxn ang="0">
                    <a:pos x="28" y="81"/>
                  </a:cxn>
                  <a:cxn ang="0">
                    <a:pos x="20" y="78"/>
                  </a:cxn>
                  <a:cxn ang="0">
                    <a:pos x="15" y="74"/>
                  </a:cxn>
                  <a:cxn ang="0">
                    <a:pos x="11" y="68"/>
                  </a:cxn>
                  <a:cxn ang="0">
                    <a:pos x="7" y="62"/>
                  </a:cxn>
                  <a:cxn ang="0">
                    <a:pos x="3" y="55"/>
                  </a:cxn>
                  <a:cxn ang="0">
                    <a:pos x="3" y="47"/>
                  </a:cxn>
                  <a:cxn ang="0">
                    <a:pos x="1" y="51"/>
                  </a:cxn>
                  <a:cxn ang="0">
                    <a:pos x="0" y="55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11" y="74"/>
                  </a:cxn>
                  <a:cxn ang="0">
                    <a:pos x="15" y="78"/>
                  </a:cxn>
                  <a:cxn ang="0">
                    <a:pos x="20" y="81"/>
                  </a:cxn>
                  <a:cxn ang="0">
                    <a:pos x="28" y="85"/>
                  </a:cxn>
                  <a:cxn ang="0">
                    <a:pos x="34" y="87"/>
                  </a:cxn>
                  <a:cxn ang="0">
                    <a:pos x="41" y="87"/>
                  </a:cxn>
                  <a:cxn ang="0">
                    <a:pos x="51" y="87"/>
                  </a:cxn>
                  <a:cxn ang="0">
                    <a:pos x="60" y="83"/>
                  </a:cxn>
                  <a:cxn ang="0">
                    <a:pos x="68" y="80"/>
                  </a:cxn>
                  <a:cxn ang="0">
                    <a:pos x="74" y="74"/>
                  </a:cxn>
                  <a:cxn ang="0">
                    <a:pos x="77" y="66"/>
                  </a:cxn>
                  <a:cxn ang="0">
                    <a:pos x="79" y="59"/>
                  </a:cxn>
                  <a:cxn ang="0">
                    <a:pos x="83" y="47"/>
                  </a:cxn>
                  <a:cxn ang="0">
                    <a:pos x="85" y="36"/>
                  </a:cxn>
                </a:cxnLst>
                <a:rect l="0" t="0" r="r" b="b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33" name="Freeform 833"/>
              <p:cNvSpPr/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/>
                <a:ahLst/>
                <a:cxnLst>
                  <a:cxn ang="0">
                    <a:pos x="82" y="40"/>
                  </a:cxn>
                  <a:cxn ang="0">
                    <a:pos x="82" y="32"/>
                  </a:cxn>
                  <a:cxn ang="0">
                    <a:pos x="78" y="24"/>
                  </a:cxn>
                  <a:cxn ang="0">
                    <a:pos x="74" y="19"/>
                  </a:cxn>
                  <a:cxn ang="0">
                    <a:pos x="71" y="11"/>
                  </a:cxn>
                  <a:cxn ang="0">
                    <a:pos x="63" y="7"/>
                  </a:cxn>
                  <a:cxn ang="0">
                    <a:pos x="57" y="4"/>
                  </a:cxn>
                  <a:cxn ang="0">
                    <a:pos x="50" y="2"/>
                  </a:cxn>
                  <a:cxn ang="0">
                    <a:pos x="40" y="0"/>
                  </a:cxn>
                  <a:cxn ang="0">
                    <a:pos x="31" y="2"/>
                  </a:cxn>
                  <a:cxn ang="0">
                    <a:pos x="19" y="6"/>
                  </a:cxn>
                  <a:cxn ang="0">
                    <a:pos x="18" y="9"/>
                  </a:cxn>
                  <a:cxn ang="0">
                    <a:pos x="16" y="13"/>
                  </a:cxn>
                  <a:cxn ang="0">
                    <a:pos x="21" y="9"/>
                  </a:cxn>
                  <a:cxn ang="0">
                    <a:pos x="27" y="7"/>
                  </a:cxn>
                  <a:cxn ang="0">
                    <a:pos x="35" y="6"/>
                  </a:cxn>
                  <a:cxn ang="0">
                    <a:pos x="40" y="4"/>
                  </a:cxn>
                  <a:cxn ang="0">
                    <a:pos x="48" y="6"/>
                  </a:cxn>
                  <a:cxn ang="0">
                    <a:pos x="56" y="7"/>
                  </a:cxn>
                  <a:cxn ang="0">
                    <a:pos x="61" y="11"/>
                  </a:cxn>
                  <a:cxn ang="0">
                    <a:pos x="67" y="15"/>
                  </a:cxn>
                  <a:cxn ang="0">
                    <a:pos x="73" y="21"/>
                  </a:cxn>
                  <a:cxn ang="0">
                    <a:pos x="76" y="26"/>
                  </a:cxn>
                  <a:cxn ang="0">
                    <a:pos x="78" y="34"/>
                  </a:cxn>
                  <a:cxn ang="0">
                    <a:pos x="78" y="42"/>
                  </a:cxn>
                  <a:cxn ang="0">
                    <a:pos x="78" y="49"/>
                  </a:cxn>
                  <a:cxn ang="0">
                    <a:pos x="76" y="57"/>
                  </a:cxn>
                  <a:cxn ang="0">
                    <a:pos x="73" y="62"/>
                  </a:cxn>
                  <a:cxn ang="0">
                    <a:pos x="67" y="68"/>
                  </a:cxn>
                  <a:cxn ang="0">
                    <a:pos x="61" y="74"/>
                  </a:cxn>
                  <a:cxn ang="0">
                    <a:pos x="56" y="78"/>
                  </a:cxn>
                  <a:cxn ang="0">
                    <a:pos x="48" y="79"/>
                  </a:cxn>
                  <a:cxn ang="0">
                    <a:pos x="40" y="79"/>
                  </a:cxn>
                  <a:cxn ang="0">
                    <a:pos x="33" y="79"/>
                  </a:cxn>
                  <a:cxn ang="0">
                    <a:pos x="27" y="78"/>
                  </a:cxn>
                  <a:cxn ang="0">
                    <a:pos x="19" y="74"/>
                  </a:cxn>
                  <a:cxn ang="0">
                    <a:pos x="14" y="68"/>
                  </a:cxn>
                  <a:cxn ang="0">
                    <a:pos x="10" y="62"/>
                  </a:cxn>
                  <a:cxn ang="0">
                    <a:pos x="6" y="57"/>
                  </a:cxn>
                  <a:cxn ang="0">
                    <a:pos x="4" y="49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5"/>
                  </a:cxn>
                  <a:cxn ang="0">
                    <a:pos x="0" y="49"/>
                  </a:cxn>
                  <a:cxn ang="0">
                    <a:pos x="2" y="57"/>
                  </a:cxn>
                  <a:cxn ang="0">
                    <a:pos x="6" y="62"/>
                  </a:cxn>
                  <a:cxn ang="0">
                    <a:pos x="10" y="68"/>
                  </a:cxn>
                  <a:cxn ang="0">
                    <a:pos x="14" y="74"/>
                  </a:cxn>
                  <a:cxn ang="0">
                    <a:pos x="19" y="78"/>
                  </a:cxn>
                  <a:cxn ang="0">
                    <a:pos x="27" y="81"/>
                  </a:cxn>
                  <a:cxn ang="0">
                    <a:pos x="33" y="83"/>
                  </a:cxn>
                  <a:cxn ang="0">
                    <a:pos x="40" y="83"/>
                  </a:cxn>
                  <a:cxn ang="0">
                    <a:pos x="52" y="81"/>
                  </a:cxn>
                  <a:cxn ang="0">
                    <a:pos x="61" y="78"/>
                  </a:cxn>
                  <a:cxn ang="0">
                    <a:pos x="69" y="72"/>
                  </a:cxn>
                  <a:cxn ang="0">
                    <a:pos x="76" y="64"/>
                  </a:cxn>
                  <a:cxn ang="0">
                    <a:pos x="76" y="60"/>
                  </a:cxn>
                  <a:cxn ang="0">
                    <a:pos x="78" y="57"/>
                  </a:cxn>
                  <a:cxn ang="0">
                    <a:pos x="80" y="47"/>
                  </a:cxn>
                  <a:cxn ang="0">
                    <a:pos x="82" y="40"/>
                  </a:cxn>
                </a:cxnLst>
                <a:rect l="0" t="0" r="r" b="b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34" name="Freeform 834"/>
              <p:cNvSpPr/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/>
                <a:ahLst/>
                <a:cxnLst>
                  <a:cxn ang="0">
                    <a:pos x="78" y="40"/>
                  </a:cxn>
                  <a:cxn ang="0">
                    <a:pos x="78" y="32"/>
                  </a:cxn>
                  <a:cxn ang="0">
                    <a:pos x="76" y="24"/>
                  </a:cxn>
                  <a:cxn ang="0">
                    <a:pos x="72" y="19"/>
                  </a:cxn>
                  <a:cxn ang="0">
                    <a:pos x="67" y="11"/>
                  </a:cxn>
                  <a:cxn ang="0">
                    <a:pos x="61" y="7"/>
                  </a:cxn>
                  <a:cxn ang="0">
                    <a:pos x="54" y="4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7" y="2"/>
                  </a:cxn>
                  <a:cxn ang="0">
                    <a:pos x="16" y="7"/>
                  </a:cxn>
                  <a:cxn ang="0">
                    <a:pos x="14" y="13"/>
                  </a:cxn>
                  <a:cxn ang="0">
                    <a:pos x="10" y="19"/>
                  </a:cxn>
                  <a:cxn ang="0">
                    <a:pos x="16" y="13"/>
                  </a:cxn>
                  <a:cxn ang="0">
                    <a:pos x="23" y="7"/>
                  </a:cxn>
                  <a:cxn ang="0">
                    <a:pos x="31" y="5"/>
                  </a:cxn>
                  <a:cxn ang="0">
                    <a:pos x="38" y="4"/>
                  </a:cxn>
                  <a:cxn ang="0">
                    <a:pos x="46" y="5"/>
                  </a:cxn>
                  <a:cxn ang="0">
                    <a:pos x="54" y="7"/>
                  </a:cxn>
                  <a:cxn ang="0">
                    <a:pos x="59" y="11"/>
                  </a:cxn>
                  <a:cxn ang="0">
                    <a:pos x="65" y="15"/>
                  </a:cxn>
                  <a:cxn ang="0">
                    <a:pos x="69" y="21"/>
                  </a:cxn>
                  <a:cxn ang="0">
                    <a:pos x="72" y="26"/>
                  </a:cxn>
                  <a:cxn ang="0">
                    <a:pos x="74" y="32"/>
                  </a:cxn>
                  <a:cxn ang="0">
                    <a:pos x="74" y="40"/>
                  </a:cxn>
                  <a:cxn ang="0">
                    <a:pos x="74" y="47"/>
                  </a:cxn>
                  <a:cxn ang="0">
                    <a:pos x="72" y="55"/>
                  </a:cxn>
                  <a:cxn ang="0">
                    <a:pos x="69" y="60"/>
                  </a:cxn>
                  <a:cxn ang="0">
                    <a:pos x="65" y="66"/>
                  </a:cxn>
                  <a:cxn ang="0">
                    <a:pos x="59" y="70"/>
                  </a:cxn>
                  <a:cxn ang="0">
                    <a:pos x="54" y="74"/>
                  </a:cxn>
                  <a:cxn ang="0">
                    <a:pos x="46" y="76"/>
                  </a:cxn>
                  <a:cxn ang="0">
                    <a:pos x="38" y="76"/>
                  </a:cxn>
                  <a:cxn ang="0">
                    <a:pos x="33" y="76"/>
                  </a:cxn>
                  <a:cxn ang="0">
                    <a:pos x="25" y="74"/>
                  </a:cxn>
                  <a:cxn ang="0">
                    <a:pos x="19" y="70"/>
                  </a:cxn>
                  <a:cxn ang="0">
                    <a:pos x="14" y="66"/>
                  </a:cxn>
                  <a:cxn ang="0">
                    <a:pos x="10" y="60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2" y="40"/>
                  </a:cxn>
                  <a:cxn ang="0">
                    <a:pos x="4" y="3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3"/>
                  </a:cxn>
                  <a:cxn ang="0">
                    <a:pos x="0" y="51"/>
                  </a:cxn>
                  <a:cxn ang="0">
                    <a:pos x="4" y="58"/>
                  </a:cxn>
                  <a:cxn ang="0">
                    <a:pos x="8" y="64"/>
                  </a:cxn>
                  <a:cxn ang="0">
                    <a:pos x="12" y="70"/>
                  </a:cxn>
                  <a:cxn ang="0">
                    <a:pos x="17" y="74"/>
                  </a:cxn>
                  <a:cxn ang="0">
                    <a:pos x="25" y="77"/>
                  </a:cxn>
                  <a:cxn ang="0">
                    <a:pos x="31" y="79"/>
                  </a:cxn>
                  <a:cxn ang="0">
                    <a:pos x="38" y="79"/>
                  </a:cxn>
                  <a:cxn ang="0">
                    <a:pos x="48" y="79"/>
                  </a:cxn>
                  <a:cxn ang="0">
                    <a:pos x="54" y="76"/>
                  </a:cxn>
                  <a:cxn ang="0">
                    <a:pos x="61" y="74"/>
                  </a:cxn>
                  <a:cxn ang="0">
                    <a:pos x="67" y="68"/>
                  </a:cxn>
                  <a:cxn ang="0">
                    <a:pos x="72" y="62"/>
                  </a:cxn>
                  <a:cxn ang="0">
                    <a:pos x="76" y="55"/>
                  </a:cxn>
                  <a:cxn ang="0">
                    <a:pos x="78" y="47"/>
                  </a:cxn>
                  <a:cxn ang="0">
                    <a:pos x="78" y="40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35" name="Freeform 835"/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/>
                <a:ahLst/>
                <a:cxnLst>
                  <a:cxn ang="0">
                    <a:pos x="76" y="30"/>
                  </a:cxn>
                  <a:cxn ang="0">
                    <a:pos x="71" y="17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3" y="2"/>
                  </a:cxn>
                  <a:cxn ang="0">
                    <a:pos x="19" y="5"/>
                  </a:cxn>
                  <a:cxn ang="0">
                    <a:pos x="10" y="19"/>
                  </a:cxn>
                  <a:cxn ang="0">
                    <a:pos x="2" y="32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8" y="58"/>
                  </a:cxn>
                  <a:cxn ang="0">
                    <a:pos x="17" y="70"/>
                  </a:cxn>
                  <a:cxn ang="0">
                    <a:pos x="31" y="75"/>
                  </a:cxn>
                  <a:cxn ang="0">
                    <a:pos x="46" y="75"/>
                  </a:cxn>
                  <a:cxn ang="0">
                    <a:pos x="59" y="70"/>
                  </a:cxn>
                  <a:cxn ang="0">
                    <a:pos x="71" y="58"/>
                  </a:cxn>
                  <a:cxn ang="0">
                    <a:pos x="76" y="45"/>
                  </a:cxn>
                  <a:cxn ang="0">
                    <a:pos x="72" y="38"/>
                  </a:cxn>
                  <a:cxn ang="0">
                    <a:pos x="71" y="51"/>
                  </a:cxn>
                  <a:cxn ang="0">
                    <a:pos x="63" y="62"/>
                  </a:cxn>
                  <a:cxn ang="0">
                    <a:pos x="52" y="70"/>
                  </a:cxn>
                  <a:cxn ang="0">
                    <a:pos x="38" y="72"/>
                  </a:cxn>
                  <a:cxn ang="0">
                    <a:pos x="25" y="70"/>
                  </a:cxn>
                  <a:cxn ang="0">
                    <a:pos x="16" y="62"/>
                  </a:cxn>
                  <a:cxn ang="0">
                    <a:pos x="8" y="51"/>
                  </a:cxn>
                  <a:cxn ang="0">
                    <a:pos x="4" y="38"/>
                  </a:cxn>
                  <a:cxn ang="0">
                    <a:pos x="8" y="24"/>
                  </a:cxn>
                  <a:cxn ang="0">
                    <a:pos x="16" y="15"/>
                  </a:cxn>
                  <a:cxn ang="0">
                    <a:pos x="25" y="7"/>
                  </a:cxn>
                  <a:cxn ang="0">
                    <a:pos x="38" y="3"/>
                  </a:cxn>
                  <a:cxn ang="0">
                    <a:pos x="52" y="7"/>
                  </a:cxn>
                  <a:cxn ang="0">
                    <a:pos x="63" y="15"/>
                  </a:cxn>
                  <a:cxn ang="0">
                    <a:pos x="71" y="24"/>
                  </a:cxn>
                  <a:cxn ang="0">
                    <a:pos x="72" y="38"/>
                  </a:cxn>
                </a:cxnLst>
                <a:rect l="0" t="0" r="r" b="b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36" name="Freeform 836"/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/>
                <a:ahLst/>
                <a:cxnLst>
                  <a:cxn ang="0">
                    <a:pos x="72" y="28"/>
                  </a:cxn>
                  <a:cxn ang="0">
                    <a:pos x="67" y="17"/>
                  </a:cxn>
                  <a:cxn ang="0">
                    <a:pos x="57" y="7"/>
                  </a:cxn>
                  <a:cxn ang="0">
                    <a:pos x="44" y="1"/>
                  </a:cxn>
                  <a:cxn ang="0">
                    <a:pos x="29" y="1"/>
                  </a:cxn>
                  <a:cxn ang="0">
                    <a:pos x="14" y="9"/>
                  </a:cxn>
                  <a:cxn ang="0">
                    <a:pos x="6" y="20"/>
                  </a:cxn>
                  <a:cxn ang="0">
                    <a:pos x="2" y="28"/>
                  </a:cxn>
                  <a:cxn ang="0">
                    <a:pos x="2" y="32"/>
                  </a:cxn>
                  <a:cxn ang="0">
                    <a:pos x="2" y="43"/>
                  </a:cxn>
                  <a:cxn ang="0">
                    <a:pos x="8" y="56"/>
                  </a:cxn>
                  <a:cxn ang="0">
                    <a:pos x="17" y="66"/>
                  </a:cxn>
                  <a:cxn ang="0">
                    <a:pos x="31" y="72"/>
                  </a:cxn>
                  <a:cxn ang="0">
                    <a:pos x="44" y="72"/>
                  </a:cxn>
                  <a:cxn ang="0">
                    <a:pos x="57" y="66"/>
                  </a:cxn>
                  <a:cxn ang="0">
                    <a:pos x="67" y="56"/>
                  </a:cxn>
                  <a:cxn ang="0">
                    <a:pos x="72" y="43"/>
                  </a:cxn>
                  <a:cxn ang="0">
                    <a:pos x="69" y="36"/>
                  </a:cxn>
                  <a:cxn ang="0">
                    <a:pos x="67" y="49"/>
                  </a:cxn>
                  <a:cxn ang="0">
                    <a:pos x="59" y="58"/>
                  </a:cxn>
                  <a:cxn ang="0">
                    <a:pos x="50" y="66"/>
                  </a:cxn>
                  <a:cxn ang="0">
                    <a:pos x="36" y="68"/>
                  </a:cxn>
                  <a:cxn ang="0">
                    <a:pos x="25" y="66"/>
                  </a:cxn>
                  <a:cxn ang="0">
                    <a:pos x="14" y="58"/>
                  </a:cxn>
                  <a:cxn ang="0">
                    <a:pos x="8" y="49"/>
                  </a:cxn>
                  <a:cxn ang="0">
                    <a:pos x="4" y="36"/>
                  </a:cxn>
                  <a:cxn ang="0">
                    <a:pos x="8" y="24"/>
                  </a:cxn>
                  <a:cxn ang="0">
                    <a:pos x="14" y="13"/>
                  </a:cxn>
                  <a:cxn ang="0">
                    <a:pos x="25" y="7"/>
                  </a:cxn>
                  <a:cxn ang="0">
                    <a:pos x="36" y="3"/>
                  </a:cxn>
                  <a:cxn ang="0">
                    <a:pos x="50" y="7"/>
                  </a:cxn>
                  <a:cxn ang="0">
                    <a:pos x="59" y="13"/>
                  </a:cxn>
                  <a:cxn ang="0">
                    <a:pos x="67" y="24"/>
                  </a:cxn>
                  <a:cxn ang="0">
                    <a:pos x="69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37" name="Freeform 837"/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/>
                <a:ahLst/>
                <a:cxnLst>
                  <a:cxn ang="0">
                    <a:pos x="68" y="29"/>
                  </a:cxn>
                  <a:cxn ang="0">
                    <a:pos x="63" y="16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29" y="2"/>
                  </a:cxn>
                  <a:cxn ang="0">
                    <a:pos x="15" y="6"/>
                  </a:cxn>
                  <a:cxn ang="0">
                    <a:pos x="8" y="16"/>
                  </a:cxn>
                  <a:cxn ang="0">
                    <a:pos x="2" y="29"/>
                  </a:cxn>
                  <a:cxn ang="0">
                    <a:pos x="2" y="42"/>
                  </a:cxn>
                  <a:cxn ang="0">
                    <a:pos x="8" y="53"/>
                  </a:cxn>
                  <a:cxn ang="0">
                    <a:pos x="15" y="63"/>
                  </a:cxn>
                  <a:cxn ang="0">
                    <a:pos x="29" y="69"/>
                  </a:cxn>
                  <a:cxn ang="0">
                    <a:pos x="42" y="69"/>
                  </a:cxn>
                  <a:cxn ang="0">
                    <a:pos x="53" y="63"/>
                  </a:cxn>
                  <a:cxn ang="0">
                    <a:pos x="63" y="53"/>
                  </a:cxn>
                  <a:cxn ang="0">
                    <a:pos x="68" y="42"/>
                  </a:cxn>
                  <a:cxn ang="0">
                    <a:pos x="65" y="35"/>
                  </a:cxn>
                  <a:cxn ang="0">
                    <a:pos x="63" y="46"/>
                  </a:cxn>
                  <a:cxn ang="0">
                    <a:pos x="57" y="55"/>
                  </a:cxn>
                  <a:cxn ang="0">
                    <a:pos x="48" y="63"/>
                  </a:cxn>
                  <a:cxn ang="0">
                    <a:pos x="34" y="65"/>
                  </a:cxn>
                  <a:cxn ang="0">
                    <a:pos x="23" y="63"/>
                  </a:cxn>
                  <a:cxn ang="0">
                    <a:pos x="13" y="55"/>
                  </a:cxn>
                  <a:cxn ang="0">
                    <a:pos x="8" y="46"/>
                  </a:cxn>
                  <a:cxn ang="0">
                    <a:pos x="4" y="35"/>
                  </a:cxn>
                  <a:cxn ang="0">
                    <a:pos x="8" y="23"/>
                  </a:cxn>
                  <a:cxn ang="0">
                    <a:pos x="13" y="14"/>
                  </a:cxn>
                  <a:cxn ang="0">
                    <a:pos x="23" y="8"/>
                  </a:cxn>
                  <a:cxn ang="0">
                    <a:pos x="34" y="4"/>
                  </a:cxn>
                  <a:cxn ang="0">
                    <a:pos x="48" y="8"/>
                  </a:cxn>
                  <a:cxn ang="0">
                    <a:pos x="57" y="14"/>
                  </a:cxn>
                  <a:cxn ang="0">
                    <a:pos x="63" y="23"/>
                  </a:cxn>
                  <a:cxn ang="0">
                    <a:pos x="65" y="3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38" name="Freeform 838"/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/>
                <a:ahLst/>
                <a:cxnLst>
                  <a:cxn ang="0">
                    <a:pos x="65" y="27"/>
                  </a:cxn>
                  <a:cxn ang="0">
                    <a:pos x="59" y="15"/>
                  </a:cxn>
                  <a:cxn ang="0">
                    <a:pos x="51" y="6"/>
                  </a:cxn>
                  <a:cxn ang="0">
                    <a:pos x="40" y="2"/>
                  </a:cxn>
                  <a:cxn ang="0">
                    <a:pos x="27" y="2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6" y="51"/>
                  </a:cxn>
                  <a:cxn ang="0">
                    <a:pos x="15" y="59"/>
                  </a:cxn>
                  <a:cxn ang="0">
                    <a:pos x="27" y="65"/>
                  </a:cxn>
                  <a:cxn ang="0">
                    <a:pos x="40" y="65"/>
                  </a:cxn>
                  <a:cxn ang="0">
                    <a:pos x="51" y="59"/>
                  </a:cxn>
                  <a:cxn ang="0">
                    <a:pos x="59" y="51"/>
                  </a:cxn>
                  <a:cxn ang="0">
                    <a:pos x="65" y="40"/>
                  </a:cxn>
                  <a:cxn ang="0">
                    <a:pos x="61" y="33"/>
                  </a:cxn>
                  <a:cxn ang="0">
                    <a:pos x="59" y="44"/>
                  </a:cxn>
                  <a:cxn ang="0">
                    <a:pos x="53" y="53"/>
                  </a:cxn>
                  <a:cxn ang="0">
                    <a:pos x="44" y="59"/>
                  </a:cxn>
                  <a:cxn ang="0">
                    <a:pos x="32" y="61"/>
                  </a:cxn>
                  <a:cxn ang="0">
                    <a:pos x="23" y="59"/>
                  </a:cxn>
                  <a:cxn ang="0">
                    <a:pos x="13" y="53"/>
                  </a:cxn>
                  <a:cxn ang="0">
                    <a:pos x="8" y="44"/>
                  </a:cxn>
                  <a:cxn ang="0">
                    <a:pos x="4" y="33"/>
                  </a:cxn>
                  <a:cxn ang="0">
                    <a:pos x="8" y="21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3" y="14"/>
                  </a:cxn>
                  <a:cxn ang="0">
                    <a:pos x="59" y="21"/>
                  </a:cxn>
                  <a:cxn ang="0">
                    <a:pos x="61" y="33"/>
                  </a:cxn>
                </a:cxnLst>
                <a:rect l="0" t="0" r="r" b="b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39" name="Freeform 839"/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/>
                <a:ahLst/>
                <a:cxnLst>
                  <a:cxn ang="0">
                    <a:pos x="61" y="25"/>
                  </a:cxn>
                  <a:cxn ang="0">
                    <a:pos x="57" y="13"/>
                  </a:cxn>
                  <a:cxn ang="0">
                    <a:pos x="47" y="6"/>
                  </a:cxn>
                  <a:cxn ang="0">
                    <a:pos x="38" y="2"/>
                  </a:cxn>
                  <a:cxn ang="0">
                    <a:pos x="25" y="2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2" y="25"/>
                  </a:cxn>
                  <a:cxn ang="0">
                    <a:pos x="2" y="36"/>
                  </a:cxn>
                  <a:cxn ang="0">
                    <a:pos x="6" y="48"/>
                  </a:cxn>
                  <a:cxn ang="0">
                    <a:pos x="13" y="55"/>
                  </a:cxn>
                  <a:cxn ang="0">
                    <a:pos x="25" y="61"/>
                  </a:cxn>
                  <a:cxn ang="0">
                    <a:pos x="38" y="61"/>
                  </a:cxn>
                  <a:cxn ang="0">
                    <a:pos x="47" y="55"/>
                  </a:cxn>
                  <a:cxn ang="0">
                    <a:pos x="57" y="48"/>
                  </a:cxn>
                  <a:cxn ang="0">
                    <a:pos x="61" y="36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49" y="49"/>
                  </a:cxn>
                  <a:cxn ang="0">
                    <a:pos x="42" y="55"/>
                  </a:cxn>
                  <a:cxn ang="0">
                    <a:pos x="30" y="57"/>
                  </a:cxn>
                  <a:cxn ang="0">
                    <a:pos x="21" y="55"/>
                  </a:cxn>
                  <a:cxn ang="0">
                    <a:pos x="13" y="49"/>
                  </a:cxn>
                  <a:cxn ang="0">
                    <a:pos x="8" y="42"/>
                  </a:cxn>
                  <a:cxn ang="0">
                    <a:pos x="4" y="31"/>
                  </a:cxn>
                  <a:cxn ang="0">
                    <a:pos x="8" y="21"/>
                  </a:cxn>
                  <a:cxn ang="0">
                    <a:pos x="13" y="12"/>
                  </a:cxn>
                  <a:cxn ang="0">
                    <a:pos x="21" y="6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49" y="12"/>
                  </a:cxn>
                  <a:cxn ang="0">
                    <a:pos x="55" y="21"/>
                  </a:cxn>
                  <a:cxn ang="0">
                    <a:pos x="57" y="31"/>
                  </a:cxn>
                </a:cxnLst>
                <a:rect l="0" t="0" r="r" b="b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40" name="Freeform 840"/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57" y="23"/>
                  </a:cxn>
                  <a:cxn ang="0">
                    <a:pos x="55" y="17"/>
                  </a:cxn>
                  <a:cxn ang="0">
                    <a:pos x="53" y="13"/>
                  </a:cxn>
                  <a:cxn ang="0">
                    <a:pos x="49" y="10"/>
                  </a:cxn>
                  <a:cxn ang="0">
                    <a:pos x="45" y="6"/>
                  </a:cxn>
                  <a:cxn ang="0">
                    <a:pos x="40" y="2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9" y="2"/>
                  </a:cxn>
                  <a:cxn ang="0">
                    <a:pos x="13" y="6"/>
                  </a:cxn>
                  <a:cxn ang="0">
                    <a:pos x="9" y="10"/>
                  </a:cxn>
                  <a:cxn ang="0">
                    <a:pos x="6" y="13"/>
                  </a:cxn>
                  <a:cxn ang="0">
                    <a:pos x="4" y="17"/>
                  </a:cxn>
                  <a:cxn ang="0">
                    <a:pos x="2" y="23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4" y="40"/>
                  </a:cxn>
                  <a:cxn ang="0">
                    <a:pos x="6" y="46"/>
                  </a:cxn>
                  <a:cxn ang="0">
                    <a:pos x="9" y="49"/>
                  </a:cxn>
                  <a:cxn ang="0">
                    <a:pos x="13" y="53"/>
                  </a:cxn>
                  <a:cxn ang="0">
                    <a:pos x="19" y="55"/>
                  </a:cxn>
                  <a:cxn ang="0">
                    <a:pos x="23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5"/>
                  </a:cxn>
                  <a:cxn ang="0">
                    <a:pos x="45" y="53"/>
                  </a:cxn>
                  <a:cxn ang="0">
                    <a:pos x="49" y="49"/>
                  </a:cxn>
                  <a:cxn ang="0">
                    <a:pos x="53" y="46"/>
                  </a:cxn>
                  <a:cxn ang="0">
                    <a:pos x="55" y="40"/>
                  </a:cxn>
                  <a:cxn ang="0">
                    <a:pos x="57" y="34"/>
                  </a:cxn>
                  <a:cxn ang="0">
                    <a:pos x="57" y="29"/>
                  </a:cxn>
                  <a:cxn ang="0">
                    <a:pos x="53" y="29"/>
                  </a:cxn>
                  <a:cxn ang="0">
                    <a:pos x="51" y="38"/>
                  </a:cxn>
                  <a:cxn ang="0">
                    <a:pos x="47" y="46"/>
                  </a:cxn>
                  <a:cxn ang="0">
                    <a:pos x="38" y="51"/>
                  </a:cxn>
                  <a:cxn ang="0">
                    <a:pos x="28" y="53"/>
                  </a:cxn>
                  <a:cxn ang="0">
                    <a:pos x="19" y="51"/>
                  </a:cxn>
                  <a:cxn ang="0">
                    <a:pos x="11" y="46"/>
                  </a:cxn>
                  <a:cxn ang="0">
                    <a:pos x="6" y="38"/>
                  </a:cxn>
                  <a:cxn ang="0">
                    <a:pos x="4" y="29"/>
                  </a:cxn>
                  <a:cxn ang="0">
                    <a:pos x="6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8" y="4"/>
                  </a:cxn>
                  <a:cxn ang="0">
                    <a:pos x="38" y="6"/>
                  </a:cxn>
                  <a:cxn ang="0">
                    <a:pos x="47" y="11"/>
                  </a:cxn>
                  <a:cxn ang="0">
                    <a:pos x="51" y="19"/>
                  </a:cxn>
                  <a:cxn ang="0">
                    <a:pos x="53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41" name="Freeform 841"/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1"/>
                  </a:cxn>
                  <a:cxn ang="0">
                    <a:pos x="51" y="17"/>
                  </a:cxn>
                  <a:cxn ang="0">
                    <a:pos x="49" y="11"/>
                  </a:cxn>
                  <a:cxn ang="0">
                    <a:pos x="45" y="8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7" y="2"/>
                  </a:cxn>
                  <a:cxn ang="0">
                    <a:pos x="13" y="6"/>
                  </a:cxn>
                  <a:cxn ang="0">
                    <a:pos x="9" y="8"/>
                  </a:cxn>
                  <a:cxn ang="0">
                    <a:pos x="5" y="11"/>
                  </a:cxn>
                  <a:cxn ang="0">
                    <a:pos x="4" y="17"/>
                  </a:cxn>
                  <a:cxn ang="0">
                    <a:pos x="2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5" y="42"/>
                  </a:cxn>
                  <a:cxn ang="0">
                    <a:pos x="9" y="45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3" y="53"/>
                  </a:cxn>
                  <a:cxn ang="0">
                    <a:pos x="26" y="53"/>
                  </a:cxn>
                  <a:cxn ang="0">
                    <a:pos x="32" y="53"/>
                  </a:cxn>
                  <a:cxn ang="0">
                    <a:pos x="38" y="51"/>
                  </a:cxn>
                  <a:cxn ang="0">
                    <a:pos x="42" y="49"/>
                  </a:cxn>
                  <a:cxn ang="0">
                    <a:pos x="45" y="45"/>
                  </a:cxn>
                  <a:cxn ang="0">
                    <a:pos x="49" y="42"/>
                  </a:cxn>
                  <a:cxn ang="0">
                    <a:pos x="51" y="38"/>
                  </a:cxn>
                  <a:cxn ang="0">
                    <a:pos x="53" y="32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6"/>
                  </a:cxn>
                  <a:cxn ang="0">
                    <a:pos x="43" y="44"/>
                  </a:cxn>
                  <a:cxn ang="0">
                    <a:pos x="36" y="47"/>
                  </a:cxn>
                  <a:cxn ang="0">
                    <a:pos x="26" y="49"/>
                  </a:cxn>
                  <a:cxn ang="0">
                    <a:pos x="19" y="47"/>
                  </a:cxn>
                  <a:cxn ang="0">
                    <a:pos x="11" y="44"/>
                  </a:cxn>
                  <a:cxn ang="0">
                    <a:pos x="5" y="36"/>
                  </a:cxn>
                  <a:cxn ang="0">
                    <a:pos x="4" y="27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6" y="4"/>
                  </a:cxn>
                  <a:cxn ang="0">
                    <a:pos x="36" y="6"/>
                  </a:cxn>
                  <a:cxn ang="0">
                    <a:pos x="43" y="11"/>
                  </a:cxn>
                  <a:cxn ang="0">
                    <a:pos x="47" y="19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42" name="Freeform 842"/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15"/>
                  </a:cxn>
                  <a:cxn ang="0">
                    <a:pos x="43" y="7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7" y="42"/>
                  </a:cxn>
                  <a:cxn ang="0">
                    <a:pos x="15" y="47"/>
                  </a:cxn>
                  <a:cxn ang="0">
                    <a:pos x="24" y="49"/>
                  </a:cxn>
                  <a:cxn ang="0">
                    <a:pos x="34" y="47"/>
                  </a:cxn>
                  <a:cxn ang="0">
                    <a:pos x="43" y="42"/>
                  </a:cxn>
                  <a:cxn ang="0">
                    <a:pos x="47" y="34"/>
                  </a:cxn>
                  <a:cxn ang="0">
                    <a:pos x="49" y="25"/>
                  </a:cxn>
                  <a:cxn ang="0">
                    <a:pos x="45" y="25"/>
                  </a:cxn>
                  <a:cxn ang="0">
                    <a:pos x="43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4" y="45"/>
                  </a:cxn>
                  <a:cxn ang="0">
                    <a:pos x="17" y="43"/>
                  </a:cxn>
                  <a:cxn ang="0">
                    <a:pos x="11" y="40"/>
                  </a:cxn>
                  <a:cxn ang="0">
                    <a:pos x="5" y="32"/>
                  </a:cxn>
                  <a:cxn ang="0">
                    <a:pos x="3" y="25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6"/>
                  </a:cxn>
                  <a:cxn ang="0">
                    <a:pos x="40" y="9"/>
                  </a:cxn>
                  <a:cxn ang="0">
                    <a:pos x="43" y="17"/>
                  </a:cxn>
                  <a:cxn ang="0">
                    <a:pos x="45" y="25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43" name="Freeform 843"/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/>
                <a:ahLst/>
                <a:cxnLst>
                  <a:cxn ang="0">
                    <a:pos x="45" y="23"/>
                  </a:cxn>
                  <a:cxn ang="0">
                    <a:pos x="43" y="15"/>
                  </a:cxn>
                  <a:cxn ang="0">
                    <a:pos x="39" y="7"/>
                  </a:cxn>
                  <a:cxn ang="0">
                    <a:pos x="32" y="2"/>
                  </a:cxn>
                  <a:cxn ang="0">
                    <a:pos x="22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5"/>
                  </a:cxn>
                  <a:cxn ang="0">
                    <a:pos x="0" y="23"/>
                  </a:cxn>
                  <a:cxn ang="0">
                    <a:pos x="1" y="32"/>
                  </a:cxn>
                  <a:cxn ang="0">
                    <a:pos x="7" y="40"/>
                  </a:cxn>
                  <a:cxn ang="0">
                    <a:pos x="15" y="43"/>
                  </a:cxn>
                  <a:cxn ang="0">
                    <a:pos x="22" y="45"/>
                  </a:cxn>
                  <a:cxn ang="0">
                    <a:pos x="32" y="43"/>
                  </a:cxn>
                  <a:cxn ang="0">
                    <a:pos x="39" y="40"/>
                  </a:cxn>
                  <a:cxn ang="0">
                    <a:pos x="43" y="32"/>
                  </a:cxn>
                  <a:cxn ang="0">
                    <a:pos x="45" y="23"/>
                  </a:cxn>
                  <a:cxn ang="0">
                    <a:pos x="41" y="23"/>
                  </a:cxn>
                  <a:cxn ang="0">
                    <a:pos x="41" y="30"/>
                  </a:cxn>
                  <a:cxn ang="0">
                    <a:pos x="36" y="36"/>
                  </a:cxn>
                  <a:cxn ang="0">
                    <a:pos x="30" y="40"/>
                  </a:cxn>
                  <a:cxn ang="0">
                    <a:pos x="22" y="41"/>
                  </a:cxn>
                  <a:cxn ang="0">
                    <a:pos x="15" y="40"/>
                  </a:cxn>
                  <a:cxn ang="0">
                    <a:pos x="9" y="36"/>
                  </a:cxn>
                  <a:cxn ang="0">
                    <a:pos x="5" y="30"/>
                  </a:cxn>
                  <a:cxn ang="0">
                    <a:pos x="3" y="23"/>
                  </a:cxn>
                  <a:cxn ang="0">
                    <a:pos x="5" y="15"/>
                  </a:cxn>
                  <a:cxn ang="0">
                    <a:pos x="9" y="9"/>
                  </a:cxn>
                  <a:cxn ang="0">
                    <a:pos x="15" y="5"/>
                  </a:cxn>
                  <a:cxn ang="0">
                    <a:pos x="22" y="4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1" y="15"/>
                  </a:cxn>
                  <a:cxn ang="0">
                    <a:pos x="41" y="23"/>
                  </a:cxn>
                </a:cxnLst>
                <a:rect l="0" t="0" r="r" b="b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44" name="Freeform 844"/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3"/>
                  </a:cxn>
                  <a:cxn ang="0">
                    <a:pos x="37" y="5"/>
                  </a:cxn>
                  <a:cxn ang="0">
                    <a:pos x="31" y="2"/>
                  </a:cxn>
                  <a:cxn ang="0">
                    <a:pos x="21" y="0"/>
                  </a:cxn>
                  <a:cxn ang="0">
                    <a:pos x="14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4" y="39"/>
                  </a:cxn>
                  <a:cxn ang="0">
                    <a:pos x="21" y="41"/>
                  </a:cxn>
                  <a:cxn ang="0">
                    <a:pos x="31" y="39"/>
                  </a:cxn>
                  <a:cxn ang="0">
                    <a:pos x="37" y="36"/>
                  </a:cxn>
                  <a:cxn ang="0">
                    <a:pos x="40" y="28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8" y="28"/>
                  </a:cxn>
                  <a:cxn ang="0">
                    <a:pos x="35" y="34"/>
                  </a:cxn>
                  <a:cxn ang="0">
                    <a:pos x="29" y="36"/>
                  </a:cxn>
                  <a:cxn ang="0">
                    <a:pos x="21" y="38"/>
                  </a:cxn>
                  <a:cxn ang="0">
                    <a:pos x="16" y="36"/>
                  </a:cxn>
                  <a:cxn ang="0">
                    <a:pos x="10" y="34"/>
                  </a:cxn>
                  <a:cxn ang="0">
                    <a:pos x="6" y="28"/>
                  </a:cxn>
                  <a:cxn ang="0">
                    <a:pos x="4" y="21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6" y="5"/>
                  </a:cxn>
                  <a:cxn ang="0">
                    <a:pos x="21" y="3"/>
                  </a:cxn>
                  <a:cxn ang="0">
                    <a:pos x="29" y="5"/>
                  </a:cxn>
                  <a:cxn ang="0">
                    <a:pos x="35" y="9"/>
                  </a:cxn>
                  <a:cxn ang="0">
                    <a:pos x="38" y="15"/>
                  </a:cxn>
                  <a:cxn ang="0">
                    <a:pos x="38" y="21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45" name="Freeform 845"/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1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6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7"/>
                  </a:cxn>
                  <a:cxn ang="0">
                    <a:pos x="27" y="36"/>
                  </a:cxn>
                  <a:cxn ang="0">
                    <a:pos x="33" y="32"/>
                  </a:cxn>
                  <a:cxn ang="0">
                    <a:pos x="38" y="26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4"/>
                  </a:cxn>
                  <a:cxn ang="0">
                    <a:pos x="31" y="30"/>
                  </a:cxn>
                  <a:cxn ang="0">
                    <a:pos x="25" y="34"/>
                  </a:cxn>
                  <a:cxn ang="0">
                    <a:pos x="19" y="34"/>
                  </a:cxn>
                  <a:cxn ang="0">
                    <a:pos x="14" y="34"/>
                  </a:cxn>
                  <a:cxn ang="0">
                    <a:pos x="10" y="30"/>
                  </a:cxn>
                  <a:cxn ang="0">
                    <a:pos x="6" y="24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10" y="9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5" y="5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35" y="19"/>
                  </a:cxn>
                </a:cxnLst>
                <a:rect l="0" t="0" r="r" b="b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46" name="Freeform 846"/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12"/>
                  </a:cxn>
                  <a:cxn ang="0">
                    <a:pos x="31" y="6"/>
                  </a:cxn>
                  <a:cxn ang="0">
                    <a:pos x="25" y="2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2" y="25"/>
                  </a:cxn>
                  <a:cxn ang="0">
                    <a:pos x="6" y="31"/>
                  </a:cxn>
                  <a:cxn ang="0">
                    <a:pos x="12" y="33"/>
                  </a:cxn>
                  <a:cxn ang="0">
                    <a:pos x="17" y="35"/>
                  </a:cxn>
                  <a:cxn ang="0">
                    <a:pos x="25" y="33"/>
                  </a:cxn>
                  <a:cxn ang="0">
                    <a:pos x="31" y="31"/>
                  </a:cxn>
                  <a:cxn ang="0">
                    <a:pos x="34" y="25"/>
                  </a:cxn>
                  <a:cxn ang="0">
                    <a:pos x="34" y="18"/>
                  </a:cxn>
                  <a:cxn ang="0">
                    <a:pos x="31" y="18"/>
                  </a:cxn>
                  <a:cxn ang="0">
                    <a:pos x="31" y="23"/>
                  </a:cxn>
                  <a:cxn ang="0">
                    <a:pos x="27" y="27"/>
                  </a:cxn>
                  <a:cxn ang="0">
                    <a:pos x="23" y="31"/>
                  </a:cxn>
                  <a:cxn ang="0">
                    <a:pos x="17" y="31"/>
                  </a:cxn>
                  <a:cxn ang="0">
                    <a:pos x="14" y="31"/>
                  </a:cxn>
                  <a:cxn ang="0">
                    <a:pos x="8" y="27"/>
                  </a:cxn>
                  <a:cxn ang="0">
                    <a:pos x="6" y="23"/>
                  </a:cxn>
                  <a:cxn ang="0">
                    <a:pos x="4" y="18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4" y="6"/>
                  </a:cxn>
                  <a:cxn ang="0">
                    <a:pos x="17" y="4"/>
                  </a:cxn>
                  <a:cxn ang="0">
                    <a:pos x="23" y="6"/>
                  </a:cxn>
                  <a:cxn ang="0">
                    <a:pos x="27" y="8"/>
                  </a:cxn>
                  <a:cxn ang="0">
                    <a:pos x="31" y="12"/>
                  </a:cxn>
                  <a:cxn ang="0">
                    <a:pos x="31" y="18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47" name="Freeform 847"/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0"/>
                  </a:cxn>
                  <a:cxn ang="0">
                    <a:pos x="27" y="6"/>
                  </a:cxn>
                  <a:cxn ang="0">
                    <a:pos x="21" y="2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6" y="27"/>
                  </a:cxn>
                  <a:cxn ang="0">
                    <a:pos x="10" y="31"/>
                  </a:cxn>
                  <a:cxn ang="0">
                    <a:pos x="15" y="31"/>
                  </a:cxn>
                  <a:cxn ang="0">
                    <a:pos x="21" y="31"/>
                  </a:cxn>
                  <a:cxn ang="0">
                    <a:pos x="27" y="27"/>
                  </a:cxn>
                  <a:cxn ang="0">
                    <a:pos x="31" y="21"/>
                  </a:cxn>
                  <a:cxn ang="0">
                    <a:pos x="31" y="16"/>
                  </a:cxn>
                  <a:cxn ang="0">
                    <a:pos x="27" y="16"/>
                  </a:cxn>
                  <a:cxn ang="0">
                    <a:pos x="27" y="21"/>
                  </a:cxn>
                  <a:cxn ang="0">
                    <a:pos x="25" y="23"/>
                  </a:cxn>
                  <a:cxn ang="0">
                    <a:pos x="21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8" y="23"/>
                  </a:cxn>
                  <a:cxn ang="0">
                    <a:pos x="6" y="21"/>
                  </a:cxn>
                  <a:cxn ang="0">
                    <a:pos x="4" y="16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2" y="6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5" y="8"/>
                  </a:cxn>
                  <a:cxn ang="0">
                    <a:pos x="27" y="12"/>
                  </a:cxn>
                  <a:cxn ang="0">
                    <a:pos x="27" y="16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48" name="Freeform 848"/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8"/>
                  </a:cxn>
                  <a:cxn ang="0">
                    <a:pos x="23" y="4"/>
                  </a:cxn>
                  <a:cxn ang="0">
                    <a:pos x="19" y="2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2" y="19"/>
                  </a:cxn>
                  <a:cxn ang="0">
                    <a:pos x="4" y="23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3" y="23"/>
                  </a:cxn>
                  <a:cxn ang="0">
                    <a:pos x="27" y="19"/>
                  </a:cxn>
                  <a:cxn ang="0">
                    <a:pos x="27" y="14"/>
                  </a:cxn>
                  <a:cxn ang="0">
                    <a:pos x="23" y="14"/>
                  </a:cxn>
                  <a:cxn ang="0">
                    <a:pos x="23" y="17"/>
                  </a:cxn>
                  <a:cxn ang="0">
                    <a:pos x="21" y="21"/>
                  </a:cxn>
                  <a:cxn ang="0">
                    <a:pos x="17" y="23"/>
                  </a:cxn>
                  <a:cxn ang="0">
                    <a:pos x="13" y="23"/>
                  </a:cxn>
                  <a:cxn ang="0">
                    <a:pos x="10" y="23"/>
                  </a:cxn>
                  <a:cxn ang="0">
                    <a:pos x="8" y="21"/>
                  </a:cxn>
                  <a:cxn ang="0">
                    <a:pos x="6" y="17"/>
                  </a:cxn>
                  <a:cxn ang="0">
                    <a:pos x="4" y="14"/>
                  </a:cxn>
                  <a:cxn ang="0">
                    <a:pos x="6" y="10"/>
                  </a:cxn>
                  <a:cxn ang="0">
                    <a:pos x="8" y="8"/>
                  </a:cxn>
                  <a:cxn ang="0">
                    <a:pos x="10" y="6"/>
                  </a:cxn>
                  <a:cxn ang="0">
                    <a:pos x="13" y="4"/>
                  </a:cxn>
                  <a:cxn ang="0">
                    <a:pos x="17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3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49" name="Freeform 849"/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/>
                <a:ahLst/>
                <a:cxnLst>
                  <a:cxn ang="0">
                    <a:pos x="23" y="12"/>
                  </a:cxn>
                  <a:cxn ang="0">
                    <a:pos x="23" y="8"/>
                  </a:cxn>
                  <a:cxn ang="0">
                    <a:pos x="21" y="4"/>
                  </a:cxn>
                  <a:cxn ang="0">
                    <a:pos x="17" y="2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19"/>
                  </a:cxn>
                  <a:cxn ang="0">
                    <a:pos x="8" y="23"/>
                  </a:cxn>
                  <a:cxn ang="0">
                    <a:pos x="11" y="23"/>
                  </a:cxn>
                  <a:cxn ang="0">
                    <a:pos x="17" y="23"/>
                  </a:cxn>
                  <a:cxn ang="0">
                    <a:pos x="21" y="19"/>
                  </a:cxn>
                  <a:cxn ang="0">
                    <a:pos x="23" y="17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1" y="19"/>
                  </a:cxn>
                  <a:cxn ang="0">
                    <a:pos x="9" y="19"/>
                  </a:cxn>
                  <a:cxn ang="0">
                    <a:pos x="8" y="17"/>
                  </a:cxn>
                  <a:cxn ang="0">
                    <a:pos x="6" y="15"/>
                  </a:cxn>
                  <a:cxn ang="0">
                    <a:pos x="4" y="12"/>
                  </a:cxn>
                  <a:cxn ang="0">
                    <a:pos x="6" y="10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9" y="10"/>
                  </a:cxn>
                  <a:cxn ang="0">
                    <a:pos x="19" y="12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50" name="Freeform 850"/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4" y="17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6" y="13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13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51" name="Freeform 851"/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1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5"/>
                  </a:cxn>
                  <a:cxn ang="0">
                    <a:pos x="13" y="13"/>
                  </a:cxn>
                  <a:cxn ang="0">
                    <a:pos x="15" y="11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4" y="8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52" name="Freeform 852"/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9" y="9"/>
                  </a:cxn>
                  <a:cxn ang="0">
                    <a:pos x="11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7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53" name="Freeform 853"/>
              <p:cNvSpPr/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54" name="Freeform 854"/>
              <p:cNvSpPr/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55" name="Freeform 855"/>
              <p:cNvSpPr/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/>
                <a:ahLst/>
                <a:cxnLst>
                  <a:cxn ang="0">
                    <a:pos x="256" y="142"/>
                  </a:cxn>
                  <a:cxn ang="0">
                    <a:pos x="208" y="81"/>
                  </a:cxn>
                  <a:cxn ang="0">
                    <a:pos x="157" y="17"/>
                  </a:cxn>
                  <a:cxn ang="0">
                    <a:pos x="131" y="0"/>
                  </a:cxn>
                  <a:cxn ang="0">
                    <a:pos x="104" y="1"/>
                  </a:cxn>
                  <a:cxn ang="0">
                    <a:pos x="85" y="13"/>
                  </a:cxn>
                  <a:cxn ang="0">
                    <a:pos x="58" y="38"/>
                  </a:cxn>
                  <a:cxn ang="0">
                    <a:pos x="34" y="75"/>
                  </a:cxn>
                  <a:cxn ang="0">
                    <a:pos x="19" y="115"/>
                  </a:cxn>
                  <a:cxn ang="0">
                    <a:pos x="9" y="151"/>
                  </a:cxn>
                  <a:cxn ang="0">
                    <a:pos x="2" y="178"/>
                  </a:cxn>
                  <a:cxn ang="0">
                    <a:pos x="2" y="220"/>
                  </a:cxn>
                  <a:cxn ang="0">
                    <a:pos x="9" y="256"/>
                  </a:cxn>
                  <a:cxn ang="0">
                    <a:pos x="30" y="288"/>
                  </a:cxn>
                  <a:cxn ang="0">
                    <a:pos x="60" y="326"/>
                  </a:cxn>
                  <a:cxn ang="0">
                    <a:pos x="89" y="364"/>
                  </a:cxn>
                  <a:cxn ang="0">
                    <a:pos x="121" y="403"/>
                  </a:cxn>
                  <a:cxn ang="0">
                    <a:pos x="134" y="424"/>
                  </a:cxn>
                  <a:cxn ang="0">
                    <a:pos x="136" y="426"/>
                  </a:cxn>
                  <a:cxn ang="0">
                    <a:pos x="140" y="426"/>
                  </a:cxn>
                  <a:cxn ang="0">
                    <a:pos x="142" y="426"/>
                  </a:cxn>
                  <a:cxn ang="0">
                    <a:pos x="142" y="426"/>
                  </a:cxn>
                  <a:cxn ang="0">
                    <a:pos x="144" y="426"/>
                  </a:cxn>
                  <a:cxn ang="0">
                    <a:pos x="144" y="426"/>
                  </a:cxn>
                  <a:cxn ang="0">
                    <a:pos x="146" y="426"/>
                  </a:cxn>
                  <a:cxn ang="0">
                    <a:pos x="146" y="428"/>
                  </a:cxn>
                  <a:cxn ang="0">
                    <a:pos x="142" y="421"/>
                  </a:cxn>
                  <a:cxn ang="0">
                    <a:pos x="140" y="366"/>
                  </a:cxn>
                  <a:cxn ang="0">
                    <a:pos x="148" y="335"/>
                  </a:cxn>
                  <a:cxn ang="0">
                    <a:pos x="153" y="324"/>
                  </a:cxn>
                  <a:cxn ang="0">
                    <a:pos x="163" y="316"/>
                  </a:cxn>
                  <a:cxn ang="0">
                    <a:pos x="172" y="312"/>
                  </a:cxn>
                  <a:cxn ang="0">
                    <a:pos x="186" y="312"/>
                  </a:cxn>
                  <a:cxn ang="0">
                    <a:pos x="201" y="259"/>
                  </a:cxn>
                  <a:cxn ang="0">
                    <a:pos x="218" y="220"/>
                  </a:cxn>
                  <a:cxn ang="0">
                    <a:pos x="237" y="189"/>
                  </a:cxn>
                  <a:cxn ang="0">
                    <a:pos x="258" y="165"/>
                  </a:cxn>
                  <a:cxn ang="0">
                    <a:pos x="267" y="157"/>
                  </a:cxn>
                </a:cxnLst>
                <a:rect l="0" t="0" r="r" b="b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56" name="Freeform 856"/>
              <p:cNvSpPr/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/>
                <a:ahLst/>
                <a:cxnLst>
                  <a:cxn ang="0">
                    <a:pos x="260" y="163"/>
                  </a:cxn>
                  <a:cxn ang="0">
                    <a:pos x="229" y="127"/>
                  </a:cxn>
                  <a:cxn ang="0">
                    <a:pos x="134" y="3"/>
                  </a:cxn>
                  <a:cxn ang="0">
                    <a:pos x="125" y="2"/>
                  </a:cxn>
                  <a:cxn ang="0">
                    <a:pos x="117" y="0"/>
                  </a:cxn>
                  <a:cxn ang="0">
                    <a:pos x="108" y="2"/>
                  </a:cxn>
                  <a:cxn ang="0">
                    <a:pos x="100" y="5"/>
                  </a:cxn>
                  <a:cxn ang="0">
                    <a:pos x="85" y="15"/>
                  </a:cxn>
                  <a:cxn ang="0">
                    <a:pos x="76" y="24"/>
                  </a:cxn>
                  <a:cxn ang="0">
                    <a:pos x="55" y="43"/>
                  </a:cxn>
                  <a:cxn ang="0">
                    <a:pos x="39" y="62"/>
                  </a:cxn>
                  <a:cxn ang="0">
                    <a:pos x="38" y="66"/>
                  </a:cxn>
                  <a:cxn ang="0">
                    <a:pos x="36" y="72"/>
                  </a:cxn>
                  <a:cxn ang="0">
                    <a:pos x="36" y="76"/>
                  </a:cxn>
                  <a:cxn ang="0">
                    <a:pos x="34" y="77"/>
                  </a:cxn>
                  <a:cxn ang="0">
                    <a:pos x="32" y="83"/>
                  </a:cxn>
                  <a:cxn ang="0">
                    <a:pos x="30" y="89"/>
                  </a:cxn>
                  <a:cxn ang="0">
                    <a:pos x="22" y="106"/>
                  </a:cxn>
                  <a:cxn ang="0">
                    <a:pos x="15" y="123"/>
                  </a:cxn>
                  <a:cxn ang="0">
                    <a:pos x="11" y="140"/>
                  </a:cxn>
                  <a:cxn ang="0">
                    <a:pos x="7" y="157"/>
                  </a:cxn>
                  <a:cxn ang="0">
                    <a:pos x="3" y="176"/>
                  </a:cxn>
                  <a:cxn ang="0">
                    <a:pos x="0" y="195"/>
                  </a:cxn>
                  <a:cxn ang="0">
                    <a:pos x="0" y="210"/>
                  </a:cxn>
                  <a:cxn ang="0">
                    <a:pos x="2" y="229"/>
                  </a:cxn>
                  <a:cxn ang="0">
                    <a:pos x="20" y="254"/>
                  </a:cxn>
                  <a:cxn ang="0">
                    <a:pos x="38" y="277"/>
                  </a:cxn>
                  <a:cxn ang="0">
                    <a:pos x="58" y="305"/>
                  </a:cxn>
                  <a:cxn ang="0">
                    <a:pos x="77" y="332"/>
                  </a:cxn>
                  <a:cxn ang="0">
                    <a:pos x="98" y="360"/>
                  </a:cxn>
                  <a:cxn ang="0">
                    <a:pos x="119" y="390"/>
                  </a:cxn>
                  <a:cxn ang="0">
                    <a:pos x="129" y="405"/>
                  </a:cxn>
                  <a:cxn ang="0">
                    <a:pos x="140" y="423"/>
                  </a:cxn>
                  <a:cxn ang="0">
                    <a:pos x="140" y="423"/>
                  </a:cxn>
                  <a:cxn ang="0">
                    <a:pos x="142" y="423"/>
                  </a:cxn>
                  <a:cxn ang="0">
                    <a:pos x="140" y="415"/>
                  </a:cxn>
                  <a:cxn ang="0">
                    <a:pos x="140" y="409"/>
                  </a:cxn>
                  <a:cxn ang="0">
                    <a:pos x="138" y="381"/>
                  </a:cxn>
                  <a:cxn ang="0">
                    <a:pos x="142" y="354"/>
                  </a:cxn>
                  <a:cxn ang="0">
                    <a:pos x="144" y="345"/>
                  </a:cxn>
                  <a:cxn ang="0">
                    <a:pos x="146" y="335"/>
                  </a:cxn>
                  <a:cxn ang="0">
                    <a:pos x="149" y="328"/>
                  </a:cxn>
                  <a:cxn ang="0">
                    <a:pos x="155" y="322"/>
                  </a:cxn>
                  <a:cxn ang="0">
                    <a:pos x="161" y="318"/>
                  </a:cxn>
                  <a:cxn ang="0">
                    <a:pos x="168" y="314"/>
                  </a:cxn>
                  <a:cxn ang="0">
                    <a:pos x="176" y="314"/>
                  </a:cxn>
                  <a:cxn ang="0">
                    <a:pos x="186" y="314"/>
                  </a:cxn>
                  <a:cxn ang="0">
                    <a:pos x="187" y="301"/>
                  </a:cxn>
                  <a:cxn ang="0">
                    <a:pos x="191" y="284"/>
                  </a:cxn>
                  <a:cxn ang="0">
                    <a:pos x="197" y="267"/>
                  </a:cxn>
                  <a:cxn ang="0">
                    <a:pos x="204" y="250"/>
                  </a:cxn>
                  <a:cxn ang="0">
                    <a:pos x="212" y="233"/>
                  </a:cxn>
                  <a:cxn ang="0">
                    <a:pos x="220" y="218"/>
                  </a:cxn>
                  <a:cxn ang="0">
                    <a:pos x="231" y="201"/>
                  </a:cxn>
                  <a:cxn ang="0">
                    <a:pos x="239" y="186"/>
                  </a:cxn>
                  <a:cxn ang="0">
                    <a:pos x="248" y="176"/>
                  </a:cxn>
                  <a:cxn ang="0">
                    <a:pos x="254" y="170"/>
                  </a:cxn>
                  <a:cxn ang="0">
                    <a:pos x="258" y="167"/>
                  </a:cxn>
                  <a:cxn ang="0">
                    <a:pos x="260" y="163"/>
                  </a:cxn>
                </a:cxnLst>
                <a:rect l="0" t="0" r="r" b="b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57" name="Freeform 857"/>
              <p:cNvSpPr/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58" name="Freeform 858"/>
              <p:cNvSpPr/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59" name="Freeform 859"/>
              <p:cNvSpPr/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60" name="Freeform 860"/>
              <p:cNvSpPr/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61" name="Freeform 861"/>
              <p:cNvSpPr/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62" name="Freeform 862"/>
              <p:cNvSpPr/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63" name="Freeform 863"/>
              <p:cNvSpPr/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64" name="Freeform 864"/>
              <p:cNvSpPr/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65" name="Freeform 865"/>
              <p:cNvSpPr/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66" name="Freeform 866"/>
              <p:cNvSpPr/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67" name="Freeform 867"/>
              <p:cNvSpPr/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68" name="Freeform 868"/>
              <p:cNvSpPr/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69" name="Freeform 869"/>
              <p:cNvSpPr/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70" name="Freeform 870"/>
              <p:cNvSpPr/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71" name="Freeform 871"/>
              <p:cNvSpPr/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72" name="Freeform 872"/>
              <p:cNvSpPr/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/>
                <a:ahLst/>
                <a:cxnLst>
                  <a:cxn ang="0">
                    <a:pos x="17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7" y="4"/>
                  </a:cxn>
                </a:cxnLst>
                <a:rect l="0" t="0" r="r" b="b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73" name="Freeform 873"/>
              <p:cNvSpPr/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74" name="Freeform 874"/>
              <p:cNvSpPr/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75" name="Freeform 875"/>
              <p:cNvSpPr/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76" name="Freeform 876"/>
              <p:cNvSpPr/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77" name="Freeform 877"/>
              <p:cNvSpPr/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78" name="Freeform 878"/>
              <p:cNvSpPr/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25" y="2"/>
                  </a:cxn>
                </a:cxnLst>
                <a:rect l="0" t="0" r="r" b="b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79" name="Freeform 879"/>
              <p:cNvSpPr/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2"/>
                  </a:cxn>
                </a:cxnLst>
                <a:rect l="0" t="0" r="r" b="b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80" name="Freeform 880"/>
              <p:cNvSpPr/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9" y="4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81" name="Freeform 881"/>
              <p:cNvSpPr/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1"/>
                  </a:cxn>
                  <a:cxn ang="0">
                    <a:pos x="29" y="3"/>
                  </a:cxn>
                </a:cxnLst>
                <a:rect l="0" t="0" r="r" b="b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82" name="Freeform 882"/>
              <p:cNvSpPr/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31" y="3"/>
                  </a:cxn>
                </a:cxnLst>
                <a:rect l="0" t="0" r="r" b="b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83" name="Freeform 883"/>
              <p:cNvSpPr/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84" name="Freeform 884"/>
              <p:cNvSpPr/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85" name="Freeform 885"/>
              <p:cNvSpPr/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5" y="4"/>
                  </a:cxn>
                </a:cxnLst>
                <a:rect l="0" t="0" r="r" b="b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86" name="Freeform 886"/>
              <p:cNvSpPr/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87" name="Freeform 887"/>
              <p:cNvSpPr/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88" name="Freeform 888"/>
              <p:cNvSpPr/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2"/>
                  </a:cxn>
                  <a:cxn ang="0">
                    <a:pos x="38" y="4"/>
                  </a:cxn>
                </a:cxnLst>
                <a:rect l="0" t="0" r="r" b="b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89" name="Freeform 889"/>
              <p:cNvSpPr/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0" y="4"/>
                  </a:cxn>
                </a:cxnLst>
                <a:rect l="0" t="0" r="r" b="b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90" name="Freeform 890"/>
              <p:cNvSpPr/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1"/>
                  </a:cxn>
                  <a:cxn ang="0">
                    <a:pos x="40" y="1"/>
                  </a:cxn>
                  <a:cxn ang="0">
                    <a:pos x="40" y="3"/>
                  </a:cxn>
                </a:cxnLst>
                <a:rect l="0" t="0" r="r" b="b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91" name="Freeform 891"/>
              <p:cNvSpPr/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2" y="3"/>
                  </a:cxn>
                </a:cxnLst>
                <a:rect l="0" t="0" r="r" b="b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92" name="Freeform 892"/>
              <p:cNvSpPr/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4" y="4"/>
                  </a:cxn>
                </a:cxnLst>
                <a:rect l="0" t="0" r="r" b="b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93" name="Freeform 893"/>
              <p:cNvSpPr/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/>
                <a:ahLst/>
                <a:cxnLst>
                  <a:cxn ang="0">
                    <a:pos x="46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6" y="4"/>
                  </a:cxn>
                </a:cxnLst>
                <a:rect l="0" t="0" r="r" b="b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94" name="Freeform 894"/>
              <p:cNvSpPr/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2"/>
                  </a:cxn>
                  <a:cxn ang="0">
                    <a:pos x="48" y="4"/>
                  </a:cxn>
                </a:cxnLst>
                <a:rect l="0" t="0" r="r" b="b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95" name="Freeform 895"/>
              <p:cNvSpPr/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96" name="Freeform 896"/>
              <p:cNvSpPr/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1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97" name="Freeform 897"/>
              <p:cNvSpPr/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3" y="0"/>
                  </a:cxn>
                  <a:cxn ang="0">
                    <a:pos x="53" y="2"/>
                  </a:cxn>
                  <a:cxn ang="0">
                    <a:pos x="52" y="4"/>
                  </a:cxn>
                </a:cxnLst>
                <a:rect l="0" t="0" r="r" b="b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98" name="Freeform 898"/>
              <p:cNvSpPr/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99" name="Freeform 899"/>
              <p:cNvSpPr/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00" name="Freeform 900"/>
              <p:cNvSpPr/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/>
                <a:ahLst/>
                <a:cxnLst>
                  <a:cxn ang="0">
                    <a:pos x="56" y="3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58" y="0"/>
                  </a:cxn>
                  <a:cxn ang="0">
                    <a:pos x="56" y="1"/>
                  </a:cxn>
                  <a:cxn ang="0">
                    <a:pos x="56" y="3"/>
                  </a:cxn>
                </a:cxnLst>
                <a:rect l="0" t="0" r="r" b="b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01" name="Freeform 901"/>
              <p:cNvSpPr/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/>
                <a:ahLst/>
                <a:cxnLst>
                  <a:cxn ang="0">
                    <a:pos x="58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58" y="3"/>
                  </a:cxn>
                </a:cxnLst>
                <a:rect l="0" t="0" r="r" b="b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02" name="Freeform 902"/>
              <p:cNvSpPr/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/>
                <a:ahLst/>
                <a:cxnLst>
                  <a:cxn ang="0">
                    <a:pos x="6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60" y="4"/>
                  </a:cxn>
                </a:cxnLst>
                <a:rect l="0" t="0" r="r" b="b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03" name="Freeform 903"/>
              <p:cNvSpPr/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2" y="0"/>
                  </a:cxn>
                  <a:cxn ang="0">
                    <a:pos x="62" y="2"/>
                  </a:cxn>
                  <a:cxn ang="0">
                    <a:pos x="62" y="4"/>
                  </a:cxn>
                </a:cxnLst>
                <a:rect l="0" t="0" r="r" b="b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04" name="Freeform 904"/>
              <p:cNvSpPr/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4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05" name="Freeform 905"/>
              <p:cNvSpPr/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06" name="Freeform 906"/>
              <p:cNvSpPr/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07" name="Freeform 907"/>
              <p:cNvSpPr/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08" name="Freeform 908"/>
              <p:cNvSpPr/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09" name="Freeform 909"/>
              <p:cNvSpPr/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8" y="4"/>
                  </a:cxn>
                </a:cxnLst>
                <a:rect l="0" t="0" r="r" b="b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10" name="Freeform 910"/>
              <p:cNvSpPr/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68" y="1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11" name="Freeform 911"/>
              <p:cNvSpPr/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12" name="Freeform 912"/>
              <p:cNvSpPr/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13" name="Freeform 913"/>
              <p:cNvSpPr/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14" name="Freeform 914"/>
              <p:cNvSpPr/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4"/>
                  </a:cxn>
                </a:cxnLst>
                <a:rect l="0" t="0" r="r" b="b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15" name="Freeform 915"/>
              <p:cNvSpPr/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16" name="Freeform 916"/>
              <p:cNvSpPr/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17" name="Freeform 917"/>
              <p:cNvSpPr/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18" name="Freeform 918"/>
              <p:cNvSpPr/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19" name="Freeform 919"/>
              <p:cNvSpPr/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20" name="Freeform 920"/>
              <p:cNvSpPr/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21" name="Freeform 921"/>
              <p:cNvSpPr/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22" name="Freeform 922"/>
              <p:cNvSpPr/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23" name="Freeform 923"/>
              <p:cNvSpPr/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24" name="Freeform 924"/>
              <p:cNvSpPr/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25" name="Freeform 925"/>
              <p:cNvSpPr/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26" name="Freeform 926"/>
              <p:cNvSpPr/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27" name="Freeform 927"/>
              <p:cNvSpPr/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6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28" name="Freeform 928"/>
              <p:cNvSpPr/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29" name="Freeform 929"/>
              <p:cNvSpPr/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1"/>
                  </a:cxn>
                  <a:cxn ang="0">
                    <a:pos x="74" y="1"/>
                  </a:cxn>
                  <a:cxn ang="0">
                    <a:pos x="74" y="3"/>
                  </a:cxn>
                  <a:cxn ang="0">
                    <a:pos x="74" y="3"/>
                  </a:cxn>
                </a:cxnLst>
                <a:rect l="0" t="0" r="r" b="b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3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30" name="Freeform 930"/>
              <p:cNvSpPr/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4" y="2"/>
                  </a:cxn>
                  <a:cxn ang="0">
                    <a:pos x="74" y="3"/>
                  </a:cxn>
                </a:cxnLst>
                <a:rect l="0" t="0" r="r" b="b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31" name="Freeform 931"/>
              <p:cNvSpPr/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2"/>
                  </a:cxn>
                  <a:cxn ang="0">
                    <a:pos x="74" y="4"/>
                  </a:cxn>
                </a:cxnLst>
                <a:rect l="0" t="0" r="r" b="b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32" name="Freeform 932"/>
              <p:cNvSpPr/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5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33" name="Freeform 933"/>
              <p:cNvSpPr/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7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34" name="Freeform 934"/>
              <p:cNvSpPr/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7" y="4"/>
                  </a:cxn>
                </a:cxnLst>
                <a:rect l="0" t="0" r="r" b="b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35" name="Freeform 935"/>
              <p:cNvSpPr/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7" y="4"/>
                  </a:cxn>
                </a:cxnLst>
                <a:rect l="0" t="0" r="r" b="b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36" name="Freeform 936"/>
              <p:cNvSpPr/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37" name="Freeform 937"/>
              <p:cNvSpPr/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3" y="0"/>
                  </a:cxn>
                  <a:cxn ang="0">
                    <a:pos x="81" y="2"/>
                  </a:cxn>
                  <a:cxn ang="0">
                    <a:pos x="81" y="4"/>
                  </a:cxn>
                </a:cxnLst>
                <a:rect l="0" t="0" r="r" b="b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38" name="Freeform 938"/>
              <p:cNvSpPr/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39" name="Freeform 939"/>
              <p:cNvSpPr/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40" name="Freeform 940"/>
              <p:cNvSpPr/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41" name="Freeform 941"/>
              <p:cNvSpPr/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42" name="Freeform 942"/>
              <p:cNvSpPr/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43" name="Freeform 943"/>
              <p:cNvSpPr/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44" name="Freeform 944"/>
              <p:cNvSpPr/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45" name="Freeform 945"/>
              <p:cNvSpPr/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46" name="Freeform 946"/>
              <p:cNvSpPr/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47" name="Freeform 947"/>
              <p:cNvSpPr/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48" name="Freeform 948"/>
              <p:cNvSpPr/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1"/>
                  </a:cxn>
                  <a:cxn ang="0">
                    <a:pos x="86" y="1"/>
                  </a:cxn>
                  <a:cxn ang="0">
                    <a:pos x="86" y="3"/>
                  </a:cxn>
                  <a:cxn ang="0">
                    <a:pos x="86" y="3"/>
                  </a:cxn>
                </a:cxnLst>
                <a:rect l="0" t="0" r="r" b="b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49" name="Freeform 949"/>
              <p:cNvSpPr/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/>
                <a:ahLst/>
                <a:cxnLst>
                  <a:cxn ang="0">
                    <a:pos x="8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3"/>
                  </a:cxn>
                </a:cxnLst>
                <a:rect l="0" t="0" r="r" b="b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50" name="Freeform 950"/>
              <p:cNvSpPr/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51" name="Freeform 951"/>
              <p:cNvSpPr/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52" name="Freeform 952"/>
              <p:cNvSpPr/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53" name="Freeform 953"/>
              <p:cNvSpPr/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54" name="Freeform 954"/>
              <p:cNvSpPr/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55" name="Freeform 955"/>
              <p:cNvSpPr/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56" name="Freeform 956"/>
              <p:cNvSpPr/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57" name="Freeform 957"/>
              <p:cNvSpPr/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4" y="4"/>
                  </a:cxn>
                </a:cxnLst>
                <a:rect l="0" t="0" r="r" b="b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58" name="Freeform 958"/>
              <p:cNvSpPr/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7" y="1"/>
                  </a:cxn>
                  <a:cxn ang="0">
                    <a:pos x="85" y="3"/>
                  </a:cxn>
                  <a:cxn ang="0">
                    <a:pos x="85" y="3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59" name="Freeform 959"/>
              <p:cNvSpPr/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60" name="Freeform 960"/>
              <p:cNvSpPr/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5" y="4"/>
                  </a:cxn>
                </a:cxnLst>
                <a:rect l="0" t="0" r="r" b="b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61" name="Freeform 961"/>
              <p:cNvSpPr/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62" name="Freeform 962"/>
              <p:cNvSpPr/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89" y="2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63" name="Freeform 963"/>
              <p:cNvSpPr/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3" y="0"/>
                  </a:cxn>
                  <a:cxn ang="0">
                    <a:pos x="91" y="2"/>
                  </a:cxn>
                  <a:cxn ang="0">
                    <a:pos x="89" y="4"/>
                  </a:cxn>
                </a:cxnLst>
                <a:rect l="0" t="0" r="r" b="b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64" name="Freeform 964"/>
              <p:cNvSpPr/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65" name="Freeform 965"/>
              <p:cNvSpPr/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66" name="Freeform 966"/>
              <p:cNvSpPr/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3" y="4"/>
                  </a:cxn>
                </a:cxnLst>
                <a:rect l="0" t="0" r="r" b="b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67" name="Freeform 967"/>
              <p:cNvSpPr/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/>
                <a:ahLst/>
                <a:cxnLst>
                  <a:cxn ang="0">
                    <a:pos x="93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6" y="0"/>
                  </a:cxn>
                  <a:cxn ang="0">
                    <a:pos x="95" y="1"/>
                  </a:cxn>
                  <a:cxn ang="0">
                    <a:pos x="93" y="3"/>
                  </a:cxn>
                </a:cxnLst>
                <a:rect l="0" t="0" r="r" b="b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68" name="Freeform 968"/>
              <p:cNvSpPr/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/>
                <a:ahLst/>
                <a:cxnLst>
                  <a:cxn ang="0">
                    <a:pos x="95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5" y="3"/>
                  </a:cxn>
                </a:cxnLst>
                <a:rect l="0" t="0" r="r" b="b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69" name="Freeform 969"/>
              <p:cNvSpPr/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/>
                <a:ahLst/>
                <a:cxnLst>
                  <a:cxn ang="0">
                    <a:pos x="9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4" y="4"/>
                  </a:cxn>
                </a:cxnLst>
                <a:rect l="0" t="0" r="r" b="b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70" name="Freeform 970"/>
              <p:cNvSpPr/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/>
                <a:ahLst/>
                <a:cxnLst>
                  <a:cxn ang="0">
                    <a:pos x="96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0" y="0"/>
                  </a:cxn>
                  <a:cxn ang="0">
                    <a:pos x="98" y="2"/>
                  </a:cxn>
                  <a:cxn ang="0">
                    <a:pos x="96" y="4"/>
                  </a:cxn>
                </a:cxnLst>
                <a:rect l="0" t="0" r="r" b="b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71" name="Freeform 971"/>
              <p:cNvSpPr/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/>
                <a:ahLst/>
                <a:cxnLst>
                  <a:cxn ang="0">
                    <a:pos x="9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99" y="2"/>
                  </a:cxn>
                  <a:cxn ang="0">
                    <a:pos x="97" y="4"/>
                  </a:cxn>
                </a:cxnLst>
                <a:rect l="0" t="0" r="r" b="b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72" name="Freeform 972"/>
              <p:cNvSpPr/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73" name="Freeform 973"/>
              <p:cNvSpPr/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74" name="Freeform 974"/>
              <p:cNvSpPr/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5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75" name="Freeform 975"/>
              <p:cNvSpPr/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76" name="Freeform 976"/>
              <p:cNvSpPr/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07" y="2"/>
                  </a:cxn>
                  <a:cxn ang="0">
                    <a:pos x="103" y="4"/>
                  </a:cxn>
                </a:cxnLst>
                <a:rect l="0" t="0" r="r" b="b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77" name="Freeform 977"/>
              <p:cNvSpPr/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/>
                <a:ahLst/>
                <a:cxnLst>
                  <a:cxn ang="0">
                    <a:pos x="10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1"/>
                  </a:cxn>
                  <a:cxn ang="0">
                    <a:pos x="105" y="3"/>
                  </a:cxn>
                </a:cxnLst>
                <a:rect l="0" t="0" r="r" b="b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78" name="Freeform 978"/>
              <p:cNvSpPr/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2"/>
                  </a:cxn>
                  <a:cxn ang="0">
                    <a:pos x="104" y="3"/>
                  </a:cxn>
                </a:cxnLst>
                <a:rect l="0" t="0" r="r" b="b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79" name="Freeform 979"/>
              <p:cNvSpPr/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80" name="Freeform 980"/>
              <p:cNvSpPr/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81" name="Freeform 981"/>
              <p:cNvSpPr/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10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82" name="Freeform 982"/>
              <p:cNvSpPr/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83" name="Freeform 983"/>
              <p:cNvSpPr/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5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84" name="Freeform 984"/>
              <p:cNvSpPr/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5" y="0"/>
                  </a:cxn>
                  <a:cxn ang="0">
                    <a:pos x="113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85" name="Freeform 985"/>
              <p:cNvSpPr/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17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86" name="Freeform 986"/>
              <p:cNvSpPr/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/>
                <a:ahLst/>
                <a:cxnLst>
                  <a:cxn ang="0">
                    <a:pos x="11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3" y="4"/>
                  </a:cxn>
                </a:cxnLst>
                <a:rect l="0" t="0" r="r" b="b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87" name="Freeform 987"/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2" y="0"/>
                  </a:cxn>
                  <a:cxn ang="0">
                    <a:pos x="118" y="1"/>
                  </a:cxn>
                  <a:cxn ang="0">
                    <a:pos x="116" y="1"/>
                  </a:cxn>
                  <a:cxn ang="0">
                    <a:pos x="116" y="3"/>
                  </a:cxn>
                  <a:cxn ang="0">
                    <a:pos x="148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56" y="1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48" y="0"/>
                  </a:cxn>
                </a:cxnLst>
                <a:rect l="0" t="0" r="r" b="b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88" name="Freeform 988"/>
              <p:cNvSpPr/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8" y="0"/>
                  </a:cxn>
                  <a:cxn ang="0">
                    <a:pos x="158" y="2"/>
                  </a:cxn>
                  <a:cxn ang="0">
                    <a:pos x="154" y="3"/>
                  </a:cxn>
                  <a:cxn ang="0">
                    <a:pos x="148" y="2"/>
                  </a:cxn>
                  <a:cxn ang="0">
                    <a:pos x="141" y="0"/>
                  </a:cxn>
                  <a:cxn ang="0">
                    <a:pos x="131" y="0"/>
                  </a:cxn>
                  <a:cxn ang="0">
                    <a:pos x="124" y="2"/>
                  </a:cxn>
                  <a:cxn ang="0">
                    <a:pos x="116" y="3"/>
                  </a:cxn>
                  <a:cxn ang="0">
                    <a:pos x="116" y="3"/>
                  </a:cxn>
                  <a:cxn ang="0">
                    <a:pos x="116" y="3"/>
                  </a:cxn>
                </a:cxnLst>
                <a:rect l="0" t="0" r="r" b="b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89" name="Freeform 989"/>
              <p:cNvSpPr/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44" y="4"/>
                  </a:cxn>
                  <a:cxn ang="0">
                    <a:pos x="137" y="2"/>
                  </a:cxn>
                  <a:cxn ang="0">
                    <a:pos x="129" y="2"/>
                  </a:cxn>
                  <a:cxn ang="0">
                    <a:pos x="124" y="4"/>
                  </a:cxn>
                  <a:cxn ang="0">
                    <a:pos x="12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54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90" name="Freeform 990"/>
              <p:cNvSpPr/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2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91" name="Freeform 991"/>
              <p:cNvSpPr/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/>
                <a:ahLst/>
                <a:cxnLst>
                  <a:cxn ang="0">
                    <a:pos x="15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0" y="0"/>
                  </a:cxn>
                  <a:cxn ang="0">
                    <a:pos x="152" y="4"/>
                  </a:cxn>
                </a:cxnLst>
                <a:rect l="0" t="0" r="r" b="b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92" name="Freeform 992"/>
              <p:cNvSpPr/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/>
                <a:ahLst/>
                <a:cxnLst>
                  <a:cxn ang="0">
                    <a:pos x="14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6" y="0"/>
                  </a:cxn>
                  <a:cxn ang="0">
                    <a:pos x="148" y="4"/>
                  </a:cxn>
                </a:cxnLst>
                <a:rect l="0" t="0" r="r" b="b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93" name="Freeform 993"/>
              <p:cNvSpPr/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4" y="0"/>
                  </a:cxn>
                  <a:cxn ang="0">
                    <a:pos x="146" y="4"/>
                  </a:cxn>
                </a:cxnLst>
                <a:rect l="0" t="0" r="r" b="b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94" name="Freeform 994"/>
              <p:cNvSpPr/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/>
                <a:ahLst/>
                <a:cxnLst>
                  <a:cxn ang="0">
                    <a:pos x="14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0"/>
                  </a:cxn>
                  <a:cxn ang="0">
                    <a:pos x="142" y="4"/>
                  </a:cxn>
                </a:cxnLst>
                <a:rect l="0" t="0" r="r" b="b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95" name="Freeform 995"/>
              <p:cNvSpPr/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/>
                <a:ahLst/>
                <a:cxnLst>
                  <a:cxn ang="0">
                    <a:pos x="14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6" y="0"/>
                  </a:cxn>
                  <a:cxn ang="0">
                    <a:pos x="140" y="4"/>
                  </a:cxn>
                </a:cxnLst>
                <a:rect l="0" t="0" r="r" b="b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96" name="Freeform 996"/>
              <p:cNvSpPr/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/>
                <a:ahLst/>
                <a:cxnLst>
                  <a:cxn ang="0">
                    <a:pos x="13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6" y="0"/>
                  </a:cxn>
                  <a:cxn ang="0">
                    <a:pos x="138" y="3"/>
                  </a:cxn>
                </a:cxnLst>
                <a:rect l="0" t="0" r="r" b="b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97" name="Freeform 997"/>
              <p:cNvSpPr/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/>
                <a:ahLst/>
                <a:cxnLst>
                  <a:cxn ang="0">
                    <a:pos x="134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32" y="0"/>
                  </a:cxn>
                  <a:cxn ang="0">
                    <a:pos x="134" y="3"/>
                  </a:cxn>
                </a:cxnLst>
                <a:rect l="0" t="0" r="r" b="b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98" name="Freeform 998"/>
              <p:cNvSpPr/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/>
                <a:ahLst/>
                <a:cxnLst>
                  <a:cxn ang="0">
                    <a:pos x="132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30" y="0"/>
                  </a:cxn>
                  <a:cxn ang="0">
                    <a:pos x="132" y="4"/>
                  </a:cxn>
                </a:cxnLst>
                <a:rect l="0" t="0" r="r" b="b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99" name="Freeform 999"/>
              <p:cNvSpPr/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/>
                <a:ahLst/>
                <a:cxnLst>
                  <a:cxn ang="0">
                    <a:pos x="12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8" y="0"/>
                  </a:cxn>
                  <a:cxn ang="0">
                    <a:pos x="129" y="4"/>
                  </a:cxn>
                </a:cxnLst>
                <a:rect l="0" t="0" r="r" b="b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00" name="Freeform 1000"/>
              <p:cNvSpPr/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/>
                <a:ahLst/>
                <a:cxnLst>
                  <a:cxn ang="0">
                    <a:pos x="12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7" y="4"/>
                  </a:cxn>
                </a:cxnLst>
                <a:rect l="0" t="0" r="r" b="b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01" name="Freeform 1001"/>
              <p:cNvSpPr/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2" y="0"/>
                  </a:cxn>
                  <a:cxn ang="0">
                    <a:pos x="124" y="4"/>
                  </a:cxn>
                </a:cxnLst>
                <a:rect l="0" t="0" r="r" b="b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02" name="Freeform 1002"/>
              <p:cNvSpPr/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/>
                <a:ahLst/>
                <a:cxnLst>
                  <a:cxn ang="0">
                    <a:pos x="12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8" y="0"/>
                  </a:cxn>
                  <a:cxn ang="0">
                    <a:pos x="120" y="4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03" name="Freeform 1003"/>
              <p:cNvSpPr/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/>
                <a:ahLst/>
                <a:cxnLst>
                  <a:cxn ang="0">
                    <a:pos x="11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0"/>
                  </a:cxn>
                  <a:cxn ang="0">
                    <a:pos x="118" y="4"/>
                  </a:cxn>
                </a:cxnLst>
                <a:rect l="0" t="0" r="r" b="b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04" name="Freeform 1004"/>
              <p:cNvSpPr/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0"/>
                  </a:cxn>
                  <a:cxn ang="0">
                    <a:pos x="114" y="4"/>
                  </a:cxn>
                </a:cxnLst>
                <a:rect l="0" t="0" r="r" b="b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05" name="Freeform 1005"/>
              <p:cNvSpPr/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/>
                <a:ahLst/>
                <a:cxnLst>
                  <a:cxn ang="0">
                    <a:pos x="11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12" y="4"/>
                  </a:cxn>
                </a:cxnLst>
                <a:rect l="0" t="0" r="r" b="b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06" name="Freeform 1006"/>
              <p:cNvSpPr/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/>
                <a:ahLst/>
                <a:cxnLst>
                  <a:cxn ang="0">
                    <a:pos x="10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106" y="0"/>
                  </a:cxn>
                  <a:cxn ang="0">
                    <a:pos x="108" y="3"/>
                  </a:cxn>
                </a:cxnLst>
                <a:rect l="0" t="0" r="r" b="b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07" name="Freeform 1007"/>
              <p:cNvSpPr/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2" y="0"/>
                  </a:cxn>
                  <a:cxn ang="0">
                    <a:pos x="104" y="3"/>
                  </a:cxn>
                </a:cxnLst>
                <a:rect l="0" t="0" r="r" b="b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08" name="Freeform 1008"/>
              <p:cNvSpPr/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9" y="0"/>
                  </a:cxn>
                  <a:cxn ang="0">
                    <a:pos x="103" y="4"/>
                  </a:cxn>
                </a:cxnLst>
                <a:rect l="0" t="0" r="r" b="b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80210" name="Freeform 1010"/>
              <p:cNvSpPr/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7" y="0"/>
                  </a:cxn>
                  <a:cxn ang="0">
                    <a:pos x="99" y="4"/>
                  </a:cxn>
                </a:cxnLst>
                <a:rect l="0" t="0" r="r" b="b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11" name="Freeform 1011"/>
              <p:cNvSpPr/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/>
                <a:ahLst/>
                <a:cxnLst>
                  <a:cxn ang="0">
                    <a:pos x="9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3" y="0"/>
                  </a:cxn>
                  <a:cxn ang="0">
                    <a:pos x="95" y="4"/>
                  </a:cxn>
                </a:cxnLst>
                <a:rect l="0" t="0" r="r" b="b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12" name="Freeform 1012"/>
              <p:cNvSpPr/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1" y="0"/>
                  </a:cxn>
                  <a:cxn ang="0">
                    <a:pos x="93" y="4"/>
                  </a:cxn>
                </a:cxnLst>
                <a:rect l="0" t="0" r="r" b="b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13" name="Freeform 1013"/>
              <p:cNvSpPr/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7" y="0"/>
                  </a:cxn>
                  <a:cxn ang="0">
                    <a:pos x="89" y="4"/>
                  </a:cxn>
                </a:cxnLst>
                <a:rect l="0" t="0" r="r" b="b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14" name="Freeform 1014"/>
              <p:cNvSpPr/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3" y="0"/>
                  </a:cxn>
                  <a:cxn ang="0">
                    <a:pos x="87" y="4"/>
                  </a:cxn>
                </a:cxnLst>
                <a:rect l="0" t="0" r="r" b="b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15" name="Freeform 1015"/>
              <p:cNvSpPr/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81" y="0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16" name="Freeform 1016"/>
              <p:cNvSpPr/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/>
                <a:ahLst/>
                <a:cxnLst>
                  <a:cxn ang="0">
                    <a:pos x="79" y="3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78" y="0"/>
                  </a:cxn>
                  <a:cxn ang="0">
                    <a:pos x="79" y="3"/>
                  </a:cxn>
                </a:cxnLst>
                <a:rect l="0" t="0" r="r" b="b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17" name="Freeform 1017"/>
              <p:cNvSpPr/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74" y="0"/>
                  </a:cxn>
                  <a:cxn ang="0">
                    <a:pos x="75" y="3"/>
                  </a:cxn>
                </a:cxnLst>
                <a:rect l="0" t="0" r="r" b="b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18" name="Freeform 1018"/>
              <p:cNvSpPr/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/>
                <a:ahLst/>
                <a:cxnLst>
                  <a:cxn ang="0">
                    <a:pos x="7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71" y="0"/>
                  </a:cxn>
                  <a:cxn ang="0">
                    <a:pos x="73" y="4"/>
                  </a:cxn>
                </a:cxnLst>
                <a:rect l="0" t="0" r="r" b="b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19" name="Freeform 1019"/>
              <p:cNvSpPr/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/>
                <a:ahLst/>
                <a:cxnLst>
                  <a:cxn ang="0">
                    <a:pos x="7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1" y="4"/>
                  </a:cxn>
                </a:cxnLst>
                <a:rect l="0" t="0" r="r" b="b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20" name="Freeform 1020"/>
              <p:cNvSpPr/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/>
                <a:ahLst/>
                <a:cxnLst>
                  <a:cxn ang="0">
                    <a:pos x="6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63" y="0"/>
                  </a:cxn>
                  <a:cxn ang="0">
                    <a:pos x="65" y="4"/>
                  </a:cxn>
                </a:cxnLst>
                <a:rect l="0" t="0" r="r" b="b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21" name="Freeform 1021"/>
              <p:cNvSpPr/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59" y="0"/>
                  </a:cxn>
                  <a:cxn ang="0">
                    <a:pos x="61" y="4"/>
                  </a:cxn>
                </a:cxnLst>
                <a:rect l="0" t="0" r="r" b="b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22" name="Freeform 1022"/>
              <p:cNvSpPr/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55" y="0"/>
                  </a:cxn>
                  <a:cxn ang="0">
                    <a:pos x="57" y="4"/>
                  </a:cxn>
                </a:cxnLst>
                <a:rect l="0" t="0" r="r" b="b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23" name="Freeform 1023"/>
              <p:cNvSpPr/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51" y="0"/>
                  </a:cxn>
                  <a:cxn ang="0">
                    <a:pos x="53" y="4"/>
                  </a:cxn>
                </a:cxnLst>
                <a:rect l="0" t="0" r="r" b="b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24" name="Freeform 1024"/>
              <p:cNvSpPr/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45" y="0"/>
                  </a:cxn>
                  <a:cxn ang="0">
                    <a:pos x="49" y="4"/>
                  </a:cxn>
                </a:cxnLst>
                <a:rect l="0" t="0" r="r" b="b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25" name="Freeform 1025"/>
              <p:cNvSpPr/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4" y="4"/>
                  </a:cxn>
                </a:cxnLst>
                <a:rect l="0" t="0" r="r" b="b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26" name="Freeform 1026"/>
              <p:cNvSpPr/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0" y="3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32" y="0"/>
                  </a:cxn>
                  <a:cxn ang="0">
                    <a:pos x="36" y="1"/>
                  </a:cxn>
                  <a:cxn ang="0">
                    <a:pos x="38" y="1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27" name="Freeform 1027"/>
              <p:cNvSpPr/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0" y="3"/>
                  </a:cxn>
                  <a:cxn ang="0">
                    <a:pos x="7" y="2"/>
                  </a:cxn>
                  <a:cxn ang="0">
                    <a:pos x="17" y="0"/>
                  </a:cxn>
                  <a:cxn ang="0">
                    <a:pos x="24" y="2"/>
                  </a:cxn>
                  <a:cxn ang="0">
                    <a:pos x="32" y="3"/>
                  </a:cxn>
                </a:cxnLst>
                <a:rect l="0" t="0" r="r" b="b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28" name="Freeform 1028"/>
              <p:cNvSpPr/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0" y="2"/>
                  </a:cxn>
                  <a:cxn ang="0">
                    <a:pos x="11" y="0"/>
                  </a:cxn>
                  <a:cxn ang="0">
                    <a:pos x="20" y="2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29" name="Freeform 1029"/>
              <p:cNvSpPr/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21" y="34"/>
                  </a:cxn>
                  <a:cxn ang="0">
                    <a:pos x="38" y="60"/>
                  </a:cxn>
                  <a:cxn ang="0">
                    <a:pos x="47" y="74"/>
                  </a:cxn>
                  <a:cxn ang="0">
                    <a:pos x="55" y="74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59" y="75"/>
                  </a:cxn>
                  <a:cxn ang="0">
                    <a:pos x="51" y="64"/>
                  </a:cxn>
                  <a:cxn ang="0">
                    <a:pos x="38" y="41"/>
                  </a:cxn>
                  <a:cxn ang="0">
                    <a:pos x="23" y="17"/>
                  </a:cxn>
                  <a:cxn ang="0">
                    <a:pos x="15" y="3"/>
                  </a:cxn>
                </a:cxnLst>
                <a:rect l="0" t="0" r="r" b="b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30" name="Freeform 1030"/>
              <p:cNvSpPr/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/>
                <a:ahLst/>
                <a:cxnLst>
                  <a:cxn ang="0">
                    <a:pos x="59" y="8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62" y="106"/>
                  </a:cxn>
                  <a:cxn ang="0">
                    <a:pos x="59" y="83"/>
                  </a:cxn>
                </a:cxnLst>
                <a:rect l="0" t="0" r="r" b="b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31" name="Freeform 1031"/>
              <p:cNvSpPr/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/>
                <a:ahLst/>
                <a:cxnLst>
                  <a:cxn ang="0">
                    <a:pos x="201" y="64"/>
                  </a:cxn>
                  <a:cxn ang="0">
                    <a:pos x="169" y="0"/>
                  </a:cxn>
                  <a:cxn ang="0">
                    <a:pos x="161" y="0"/>
                  </a:cxn>
                  <a:cxn ang="0">
                    <a:pos x="154" y="0"/>
                  </a:cxn>
                  <a:cxn ang="0">
                    <a:pos x="150" y="2"/>
                  </a:cxn>
                  <a:cxn ang="0">
                    <a:pos x="146" y="2"/>
                  </a:cxn>
                  <a:cxn ang="0">
                    <a:pos x="131" y="4"/>
                  </a:cxn>
                  <a:cxn ang="0">
                    <a:pos x="118" y="9"/>
                  </a:cxn>
                  <a:cxn ang="0">
                    <a:pos x="104" y="17"/>
                  </a:cxn>
                  <a:cxn ang="0">
                    <a:pos x="91" y="27"/>
                  </a:cxn>
                  <a:cxn ang="0">
                    <a:pos x="72" y="44"/>
                  </a:cxn>
                  <a:cxn ang="0">
                    <a:pos x="55" y="64"/>
                  </a:cxn>
                  <a:cxn ang="0">
                    <a:pos x="42" y="87"/>
                  </a:cxn>
                  <a:cxn ang="0">
                    <a:pos x="29" y="112"/>
                  </a:cxn>
                  <a:cxn ang="0">
                    <a:pos x="17" y="136"/>
                  </a:cxn>
                  <a:cxn ang="0">
                    <a:pos x="10" y="159"/>
                  </a:cxn>
                  <a:cxn ang="0">
                    <a:pos x="4" y="182"/>
                  </a:cxn>
                  <a:cxn ang="0">
                    <a:pos x="0" y="199"/>
                  </a:cxn>
                  <a:cxn ang="0">
                    <a:pos x="2" y="210"/>
                  </a:cxn>
                  <a:cxn ang="0">
                    <a:pos x="4" y="222"/>
                  </a:cxn>
                  <a:cxn ang="0">
                    <a:pos x="10" y="237"/>
                  </a:cxn>
                  <a:cxn ang="0">
                    <a:pos x="21" y="260"/>
                  </a:cxn>
                  <a:cxn ang="0">
                    <a:pos x="27" y="271"/>
                  </a:cxn>
                  <a:cxn ang="0">
                    <a:pos x="32" y="279"/>
                  </a:cxn>
                  <a:cxn ang="0">
                    <a:pos x="36" y="286"/>
                  </a:cxn>
                  <a:cxn ang="0">
                    <a:pos x="42" y="288"/>
                  </a:cxn>
                  <a:cxn ang="0">
                    <a:pos x="42" y="275"/>
                  </a:cxn>
                  <a:cxn ang="0">
                    <a:pos x="44" y="260"/>
                  </a:cxn>
                  <a:cxn ang="0">
                    <a:pos x="44" y="246"/>
                  </a:cxn>
                  <a:cxn ang="0">
                    <a:pos x="46" y="231"/>
                  </a:cxn>
                  <a:cxn ang="0">
                    <a:pos x="51" y="209"/>
                  </a:cxn>
                  <a:cxn ang="0">
                    <a:pos x="57" y="188"/>
                  </a:cxn>
                  <a:cxn ang="0">
                    <a:pos x="63" y="173"/>
                  </a:cxn>
                  <a:cxn ang="0">
                    <a:pos x="72" y="155"/>
                  </a:cxn>
                  <a:cxn ang="0">
                    <a:pos x="82" y="140"/>
                  </a:cxn>
                  <a:cxn ang="0">
                    <a:pos x="95" y="125"/>
                  </a:cxn>
                  <a:cxn ang="0">
                    <a:pos x="120" y="100"/>
                  </a:cxn>
                  <a:cxn ang="0">
                    <a:pos x="146" y="78"/>
                  </a:cxn>
                  <a:cxn ang="0">
                    <a:pos x="156" y="70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73" y="63"/>
                  </a:cxn>
                  <a:cxn ang="0">
                    <a:pos x="184" y="61"/>
                  </a:cxn>
                  <a:cxn ang="0">
                    <a:pos x="188" y="61"/>
                  </a:cxn>
                  <a:cxn ang="0">
                    <a:pos x="194" y="61"/>
                  </a:cxn>
                  <a:cxn ang="0">
                    <a:pos x="197" y="61"/>
                  </a:cxn>
                  <a:cxn ang="0">
                    <a:pos x="201" y="64"/>
                  </a:cxn>
                </a:cxnLst>
                <a:rect l="0" t="0" r="r" b="b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32" name="Freeform 1032"/>
              <p:cNvSpPr/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/>
                <a:ahLst/>
                <a:cxnLst>
                  <a:cxn ang="0">
                    <a:pos x="177" y="46"/>
                  </a:cxn>
                  <a:cxn ang="0">
                    <a:pos x="154" y="0"/>
                  </a:cxn>
                  <a:cxn ang="0">
                    <a:pos x="137" y="0"/>
                  </a:cxn>
                  <a:cxn ang="0">
                    <a:pos x="120" y="6"/>
                  </a:cxn>
                  <a:cxn ang="0">
                    <a:pos x="103" y="15"/>
                  </a:cxn>
                  <a:cxn ang="0">
                    <a:pos x="88" y="27"/>
                  </a:cxn>
                  <a:cxn ang="0">
                    <a:pos x="71" y="42"/>
                  </a:cxn>
                  <a:cxn ang="0">
                    <a:pos x="57" y="57"/>
                  </a:cxn>
                  <a:cxn ang="0">
                    <a:pos x="42" y="76"/>
                  </a:cxn>
                  <a:cxn ang="0">
                    <a:pos x="31" y="95"/>
                  </a:cxn>
                  <a:cxn ang="0">
                    <a:pos x="18" y="122"/>
                  </a:cxn>
                  <a:cxn ang="0">
                    <a:pos x="8" y="148"/>
                  </a:cxn>
                  <a:cxn ang="0">
                    <a:pos x="4" y="161"/>
                  </a:cxn>
                  <a:cxn ang="0">
                    <a:pos x="2" y="175"/>
                  </a:cxn>
                  <a:cxn ang="0">
                    <a:pos x="0" y="188"/>
                  </a:cxn>
                  <a:cxn ang="0">
                    <a:pos x="0" y="199"/>
                  </a:cxn>
                  <a:cxn ang="0">
                    <a:pos x="2" y="211"/>
                  </a:cxn>
                  <a:cxn ang="0">
                    <a:pos x="8" y="220"/>
                  </a:cxn>
                  <a:cxn ang="0">
                    <a:pos x="12" y="230"/>
                  </a:cxn>
                  <a:cxn ang="0">
                    <a:pos x="19" y="239"/>
                  </a:cxn>
                  <a:cxn ang="0">
                    <a:pos x="19" y="241"/>
                  </a:cxn>
                  <a:cxn ang="0">
                    <a:pos x="21" y="243"/>
                  </a:cxn>
                  <a:cxn ang="0">
                    <a:pos x="21" y="245"/>
                  </a:cxn>
                  <a:cxn ang="0">
                    <a:pos x="23" y="245"/>
                  </a:cxn>
                  <a:cxn ang="0">
                    <a:pos x="23" y="249"/>
                  </a:cxn>
                  <a:cxn ang="0">
                    <a:pos x="23" y="254"/>
                  </a:cxn>
                  <a:cxn ang="0">
                    <a:pos x="25" y="256"/>
                  </a:cxn>
                  <a:cxn ang="0">
                    <a:pos x="27" y="256"/>
                  </a:cxn>
                  <a:cxn ang="0">
                    <a:pos x="29" y="260"/>
                  </a:cxn>
                  <a:cxn ang="0">
                    <a:pos x="31" y="262"/>
                  </a:cxn>
                  <a:cxn ang="0">
                    <a:pos x="31" y="254"/>
                  </a:cxn>
                  <a:cxn ang="0">
                    <a:pos x="33" y="247"/>
                  </a:cxn>
                  <a:cxn ang="0">
                    <a:pos x="35" y="232"/>
                  </a:cxn>
                  <a:cxn ang="0">
                    <a:pos x="37" y="214"/>
                  </a:cxn>
                  <a:cxn ang="0">
                    <a:pos x="40" y="197"/>
                  </a:cxn>
                  <a:cxn ang="0">
                    <a:pos x="44" y="180"/>
                  </a:cxn>
                  <a:cxn ang="0">
                    <a:pos x="52" y="158"/>
                  </a:cxn>
                  <a:cxn ang="0">
                    <a:pos x="59" y="144"/>
                  </a:cxn>
                  <a:cxn ang="0">
                    <a:pos x="67" y="131"/>
                  </a:cxn>
                  <a:cxn ang="0">
                    <a:pos x="76" y="120"/>
                  </a:cxn>
                  <a:cxn ang="0">
                    <a:pos x="99" y="97"/>
                  </a:cxn>
                  <a:cxn ang="0">
                    <a:pos x="122" y="74"/>
                  </a:cxn>
                  <a:cxn ang="0">
                    <a:pos x="143" y="61"/>
                  </a:cxn>
                  <a:cxn ang="0">
                    <a:pos x="166" y="48"/>
                  </a:cxn>
                  <a:cxn ang="0">
                    <a:pos x="181" y="44"/>
                  </a:cxn>
                  <a:cxn ang="0">
                    <a:pos x="177" y="46"/>
                  </a:cxn>
                </a:cxnLst>
                <a:rect l="0" t="0" r="r" b="b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33" name="Freeform 1033"/>
              <p:cNvSpPr/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/>
                <a:ahLst/>
                <a:cxnLst>
                  <a:cxn ang="0">
                    <a:pos x="496" y="281"/>
                  </a:cxn>
                  <a:cxn ang="0">
                    <a:pos x="490" y="239"/>
                  </a:cxn>
                  <a:cxn ang="0">
                    <a:pos x="477" y="182"/>
                  </a:cxn>
                  <a:cxn ang="0">
                    <a:pos x="441" y="150"/>
                  </a:cxn>
                  <a:cxn ang="0">
                    <a:pos x="418" y="135"/>
                  </a:cxn>
                  <a:cxn ang="0">
                    <a:pos x="424" y="108"/>
                  </a:cxn>
                  <a:cxn ang="0">
                    <a:pos x="446" y="74"/>
                  </a:cxn>
                  <a:cxn ang="0">
                    <a:pos x="465" y="40"/>
                  </a:cxn>
                  <a:cxn ang="0">
                    <a:pos x="463" y="17"/>
                  </a:cxn>
                  <a:cxn ang="0">
                    <a:pos x="452" y="6"/>
                  </a:cxn>
                  <a:cxn ang="0">
                    <a:pos x="420" y="0"/>
                  </a:cxn>
                  <a:cxn ang="0">
                    <a:pos x="367" y="21"/>
                  </a:cxn>
                  <a:cxn ang="0">
                    <a:pos x="336" y="50"/>
                  </a:cxn>
                  <a:cxn ang="0">
                    <a:pos x="321" y="88"/>
                  </a:cxn>
                  <a:cxn ang="0">
                    <a:pos x="315" y="133"/>
                  </a:cxn>
                  <a:cxn ang="0">
                    <a:pos x="308" y="148"/>
                  </a:cxn>
                  <a:cxn ang="0">
                    <a:pos x="285" y="161"/>
                  </a:cxn>
                  <a:cxn ang="0">
                    <a:pos x="207" y="190"/>
                  </a:cxn>
                  <a:cxn ang="0">
                    <a:pos x="147" y="218"/>
                  </a:cxn>
                  <a:cxn ang="0">
                    <a:pos x="97" y="253"/>
                  </a:cxn>
                  <a:cxn ang="0">
                    <a:pos x="54" y="306"/>
                  </a:cxn>
                  <a:cxn ang="0">
                    <a:pos x="27" y="364"/>
                  </a:cxn>
                  <a:cxn ang="0">
                    <a:pos x="23" y="389"/>
                  </a:cxn>
                  <a:cxn ang="0">
                    <a:pos x="23" y="391"/>
                  </a:cxn>
                  <a:cxn ang="0">
                    <a:pos x="23" y="393"/>
                  </a:cxn>
                  <a:cxn ang="0">
                    <a:pos x="25" y="395"/>
                  </a:cxn>
                  <a:cxn ang="0">
                    <a:pos x="25" y="397"/>
                  </a:cxn>
                  <a:cxn ang="0">
                    <a:pos x="25" y="400"/>
                  </a:cxn>
                  <a:cxn ang="0">
                    <a:pos x="25" y="400"/>
                  </a:cxn>
                  <a:cxn ang="0">
                    <a:pos x="27" y="404"/>
                  </a:cxn>
                  <a:cxn ang="0">
                    <a:pos x="10" y="448"/>
                  </a:cxn>
                  <a:cxn ang="0">
                    <a:pos x="0" y="497"/>
                  </a:cxn>
                  <a:cxn ang="0">
                    <a:pos x="10" y="524"/>
                  </a:cxn>
                  <a:cxn ang="0">
                    <a:pos x="21" y="527"/>
                  </a:cxn>
                  <a:cxn ang="0">
                    <a:pos x="44" y="520"/>
                  </a:cxn>
                  <a:cxn ang="0">
                    <a:pos x="76" y="505"/>
                  </a:cxn>
                  <a:cxn ang="0">
                    <a:pos x="128" y="472"/>
                  </a:cxn>
                  <a:cxn ang="0">
                    <a:pos x="186" y="442"/>
                  </a:cxn>
                  <a:cxn ang="0">
                    <a:pos x="221" y="438"/>
                  </a:cxn>
                  <a:cxn ang="0">
                    <a:pos x="270" y="438"/>
                  </a:cxn>
                  <a:cxn ang="0">
                    <a:pos x="325" y="425"/>
                  </a:cxn>
                  <a:cxn ang="0">
                    <a:pos x="351" y="408"/>
                  </a:cxn>
                  <a:cxn ang="0">
                    <a:pos x="374" y="440"/>
                  </a:cxn>
                  <a:cxn ang="0">
                    <a:pos x="386" y="471"/>
                  </a:cxn>
                  <a:cxn ang="0">
                    <a:pos x="437" y="376"/>
                  </a:cxn>
                  <a:cxn ang="0">
                    <a:pos x="482" y="330"/>
                  </a:cxn>
                  <a:cxn ang="0">
                    <a:pos x="515" y="319"/>
                  </a:cxn>
                </a:cxnLst>
                <a:rect l="0" t="0" r="r" b="b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34" name="Freeform 1034"/>
              <p:cNvSpPr/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/>
                <a:ahLst/>
                <a:cxnLst>
                  <a:cxn ang="0">
                    <a:pos x="302" y="405"/>
                  </a:cxn>
                  <a:cxn ang="0">
                    <a:pos x="347" y="383"/>
                  </a:cxn>
                  <a:cxn ang="0">
                    <a:pos x="357" y="390"/>
                  </a:cxn>
                  <a:cxn ang="0">
                    <a:pos x="372" y="417"/>
                  </a:cxn>
                  <a:cxn ang="0">
                    <a:pos x="383" y="439"/>
                  </a:cxn>
                  <a:cxn ang="0">
                    <a:pos x="417" y="373"/>
                  </a:cxn>
                  <a:cxn ang="0">
                    <a:pos x="448" y="335"/>
                  </a:cxn>
                  <a:cxn ang="0">
                    <a:pos x="482" y="312"/>
                  </a:cxn>
                  <a:cxn ang="0">
                    <a:pos x="484" y="284"/>
                  </a:cxn>
                  <a:cxn ang="0">
                    <a:pos x="470" y="248"/>
                  </a:cxn>
                  <a:cxn ang="0">
                    <a:pos x="467" y="204"/>
                  </a:cxn>
                  <a:cxn ang="0">
                    <a:pos x="448" y="165"/>
                  </a:cxn>
                  <a:cxn ang="0">
                    <a:pos x="421" y="140"/>
                  </a:cxn>
                  <a:cxn ang="0">
                    <a:pos x="395" y="123"/>
                  </a:cxn>
                  <a:cxn ang="0">
                    <a:pos x="396" y="110"/>
                  </a:cxn>
                  <a:cxn ang="0">
                    <a:pos x="419" y="66"/>
                  </a:cxn>
                  <a:cxn ang="0">
                    <a:pos x="446" y="17"/>
                  </a:cxn>
                  <a:cxn ang="0">
                    <a:pos x="429" y="2"/>
                  </a:cxn>
                  <a:cxn ang="0">
                    <a:pos x="395" y="0"/>
                  </a:cxn>
                  <a:cxn ang="0">
                    <a:pos x="368" y="11"/>
                  </a:cxn>
                  <a:cxn ang="0">
                    <a:pos x="345" y="30"/>
                  </a:cxn>
                  <a:cxn ang="0">
                    <a:pos x="324" y="62"/>
                  </a:cxn>
                  <a:cxn ang="0">
                    <a:pos x="315" y="98"/>
                  </a:cxn>
                  <a:cxn ang="0">
                    <a:pos x="313" y="127"/>
                  </a:cxn>
                  <a:cxn ang="0">
                    <a:pos x="298" y="144"/>
                  </a:cxn>
                  <a:cxn ang="0">
                    <a:pos x="220" y="176"/>
                  </a:cxn>
                  <a:cxn ang="0">
                    <a:pos x="119" y="227"/>
                  </a:cxn>
                  <a:cxn ang="0">
                    <a:pos x="66" y="275"/>
                  </a:cxn>
                  <a:cxn ang="0">
                    <a:pos x="42" y="312"/>
                  </a:cxn>
                  <a:cxn ang="0">
                    <a:pos x="27" y="356"/>
                  </a:cxn>
                  <a:cxn ang="0">
                    <a:pos x="49" y="345"/>
                  </a:cxn>
                  <a:cxn ang="0">
                    <a:pos x="104" y="286"/>
                  </a:cxn>
                  <a:cxn ang="0">
                    <a:pos x="146" y="259"/>
                  </a:cxn>
                  <a:cxn ang="0">
                    <a:pos x="99" y="303"/>
                  </a:cxn>
                  <a:cxn ang="0">
                    <a:pos x="55" y="358"/>
                  </a:cxn>
                  <a:cxn ang="0">
                    <a:pos x="19" y="417"/>
                  </a:cxn>
                  <a:cxn ang="0">
                    <a:pos x="2" y="468"/>
                  </a:cxn>
                  <a:cxn ang="0">
                    <a:pos x="2" y="498"/>
                  </a:cxn>
                  <a:cxn ang="0">
                    <a:pos x="11" y="506"/>
                  </a:cxn>
                  <a:cxn ang="0">
                    <a:pos x="28" y="483"/>
                  </a:cxn>
                  <a:cxn ang="0">
                    <a:pos x="28" y="443"/>
                  </a:cxn>
                  <a:cxn ang="0">
                    <a:pos x="53" y="407"/>
                  </a:cxn>
                  <a:cxn ang="0">
                    <a:pos x="102" y="366"/>
                  </a:cxn>
                  <a:cxn ang="0">
                    <a:pos x="192" y="318"/>
                  </a:cxn>
                  <a:cxn ang="0">
                    <a:pos x="137" y="356"/>
                  </a:cxn>
                  <a:cxn ang="0">
                    <a:pos x="61" y="417"/>
                  </a:cxn>
                  <a:cxn ang="0">
                    <a:pos x="42" y="453"/>
                  </a:cxn>
                  <a:cxn ang="0">
                    <a:pos x="45" y="479"/>
                  </a:cxn>
                  <a:cxn ang="0">
                    <a:pos x="63" y="483"/>
                  </a:cxn>
                  <a:cxn ang="0">
                    <a:pos x="121" y="445"/>
                  </a:cxn>
                  <a:cxn ang="0">
                    <a:pos x="152" y="426"/>
                  </a:cxn>
                  <a:cxn ang="0">
                    <a:pos x="197" y="417"/>
                  </a:cxn>
                  <a:cxn ang="0">
                    <a:pos x="245" y="417"/>
                  </a:cxn>
                </a:cxnLst>
                <a:rect l="0" t="0" r="r" b="b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35" name="Freeform 1035"/>
              <p:cNvSpPr/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/>
                <a:ahLst/>
                <a:cxnLst>
                  <a:cxn ang="0">
                    <a:pos x="127" y="51"/>
                  </a:cxn>
                  <a:cxn ang="0">
                    <a:pos x="127" y="41"/>
                  </a:cxn>
                  <a:cxn ang="0">
                    <a:pos x="123" y="32"/>
                  </a:cxn>
                  <a:cxn ang="0">
                    <a:pos x="119" y="24"/>
                  </a:cxn>
                  <a:cxn ang="0">
                    <a:pos x="111" y="17"/>
                  </a:cxn>
                  <a:cxn ang="0">
                    <a:pos x="102" y="11"/>
                  </a:cxn>
                  <a:cxn ang="0">
                    <a:pos x="91" y="5"/>
                  </a:cxn>
                  <a:cxn ang="0">
                    <a:pos x="79" y="3"/>
                  </a:cxn>
                  <a:cxn ang="0">
                    <a:pos x="68" y="1"/>
                  </a:cxn>
                  <a:cxn ang="0">
                    <a:pos x="56" y="0"/>
                  </a:cxn>
                  <a:cxn ang="0">
                    <a:pos x="45" y="1"/>
                  </a:cxn>
                  <a:cxn ang="0">
                    <a:pos x="34" y="3"/>
                  </a:cxn>
                  <a:cxn ang="0">
                    <a:pos x="22" y="7"/>
                  </a:cxn>
                  <a:cxn ang="0">
                    <a:pos x="11" y="13"/>
                  </a:cxn>
                  <a:cxn ang="0">
                    <a:pos x="0" y="20"/>
                  </a:cxn>
                  <a:cxn ang="0">
                    <a:pos x="17" y="15"/>
                  </a:cxn>
                  <a:cxn ang="0">
                    <a:pos x="34" y="11"/>
                  </a:cxn>
                  <a:cxn ang="0">
                    <a:pos x="51" y="9"/>
                  </a:cxn>
                  <a:cxn ang="0">
                    <a:pos x="68" y="7"/>
                  </a:cxn>
                  <a:cxn ang="0">
                    <a:pos x="83" y="9"/>
                  </a:cxn>
                  <a:cxn ang="0">
                    <a:pos x="98" y="15"/>
                  </a:cxn>
                  <a:cxn ang="0">
                    <a:pos x="108" y="20"/>
                  </a:cxn>
                  <a:cxn ang="0">
                    <a:pos x="115" y="28"/>
                  </a:cxn>
                  <a:cxn ang="0">
                    <a:pos x="123" y="37"/>
                  </a:cxn>
                  <a:cxn ang="0">
                    <a:pos x="129" y="45"/>
                  </a:cxn>
                  <a:cxn ang="0">
                    <a:pos x="129" y="49"/>
                  </a:cxn>
                  <a:cxn ang="0">
                    <a:pos x="127" y="51"/>
                  </a:cxn>
                </a:cxnLst>
                <a:rect l="0" t="0" r="r" b="b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36" name="Freeform 1036"/>
              <p:cNvSpPr/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/>
                <a:ahLst/>
                <a:cxnLst>
                  <a:cxn ang="0">
                    <a:pos x="254" y="594"/>
                  </a:cxn>
                  <a:cxn ang="0">
                    <a:pos x="285" y="609"/>
                  </a:cxn>
                  <a:cxn ang="0">
                    <a:pos x="309" y="615"/>
                  </a:cxn>
                  <a:cxn ang="0">
                    <a:pos x="334" y="615"/>
                  </a:cxn>
                  <a:cxn ang="0">
                    <a:pos x="355" y="609"/>
                  </a:cxn>
                  <a:cxn ang="0">
                    <a:pos x="370" y="600"/>
                  </a:cxn>
                  <a:cxn ang="0">
                    <a:pos x="376" y="588"/>
                  </a:cxn>
                  <a:cxn ang="0">
                    <a:pos x="381" y="571"/>
                  </a:cxn>
                  <a:cxn ang="0">
                    <a:pos x="381" y="548"/>
                  </a:cxn>
                  <a:cxn ang="0">
                    <a:pos x="374" y="514"/>
                  </a:cxn>
                  <a:cxn ang="0">
                    <a:pos x="355" y="480"/>
                  </a:cxn>
                  <a:cxn ang="0">
                    <a:pos x="330" y="440"/>
                  </a:cxn>
                  <a:cxn ang="0">
                    <a:pos x="309" y="410"/>
                  </a:cxn>
                  <a:cxn ang="0">
                    <a:pos x="296" y="391"/>
                  </a:cxn>
                  <a:cxn ang="0">
                    <a:pos x="294" y="374"/>
                  </a:cxn>
                  <a:cxn ang="0">
                    <a:pos x="296" y="346"/>
                  </a:cxn>
                  <a:cxn ang="0">
                    <a:pos x="298" y="308"/>
                  </a:cxn>
                  <a:cxn ang="0">
                    <a:pos x="304" y="275"/>
                  </a:cxn>
                  <a:cxn ang="0">
                    <a:pos x="305" y="239"/>
                  </a:cxn>
                  <a:cxn ang="0">
                    <a:pos x="311" y="192"/>
                  </a:cxn>
                  <a:cxn ang="0">
                    <a:pos x="309" y="152"/>
                  </a:cxn>
                  <a:cxn ang="0">
                    <a:pos x="305" y="118"/>
                  </a:cxn>
                  <a:cxn ang="0">
                    <a:pos x="296" y="88"/>
                  </a:cxn>
                  <a:cxn ang="0">
                    <a:pos x="287" y="63"/>
                  </a:cxn>
                  <a:cxn ang="0">
                    <a:pos x="268" y="38"/>
                  </a:cxn>
                  <a:cxn ang="0">
                    <a:pos x="243" y="18"/>
                  </a:cxn>
                  <a:cxn ang="0">
                    <a:pos x="216" y="4"/>
                  </a:cxn>
                  <a:cxn ang="0">
                    <a:pos x="188" y="0"/>
                  </a:cxn>
                  <a:cxn ang="0">
                    <a:pos x="161" y="2"/>
                  </a:cxn>
                  <a:cxn ang="0">
                    <a:pos x="125" y="14"/>
                  </a:cxn>
                  <a:cxn ang="0">
                    <a:pos x="84" y="38"/>
                  </a:cxn>
                  <a:cxn ang="0">
                    <a:pos x="55" y="65"/>
                  </a:cxn>
                  <a:cxn ang="0">
                    <a:pos x="38" y="90"/>
                  </a:cxn>
                  <a:cxn ang="0">
                    <a:pos x="21" y="122"/>
                  </a:cxn>
                  <a:cxn ang="0">
                    <a:pos x="8" y="169"/>
                  </a:cxn>
                  <a:cxn ang="0">
                    <a:pos x="0" y="203"/>
                  </a:cxn>
                  <a:cxn ang="0">
                    <a:pos x="4" y="217"/>
                  </a:cxn>
                  <a:cxn ang="0">
                    <a:pos x="17" y="236"/>
                  </a:cxn>
                  <a:cxn ang="0">
                    <a:pos x="51" y="260"/>
                  </a:cxn>
                  <a:cxn ang="0">
                    <a:pos x="87" y="285"/>
                  </a:cxn>
                  <a:cxn ang="0">
                    <a:pos x="104" y="306"/>
                  </a:cxn>
                  <a:cxn ang="0">
                    <a:pos x="114" y="327"/>
                  </a:cxn>
                  <a:cxn ang="0">
                    <a:pos x="121" y="340"/>
                  </a:cxn>
                  <a:cxn ang="0">
                    <a:pos x="139" y="357"/>
                  </a:cxn>
                  <a:cxn ang="0">
                    <a:pos x="163" y="376"/>
                  </a:cxn>
                  <a:cxn ang="0">
                    <a:pos x="178" y="393"/>
                  </a:cxn>
                  <a:cxn ang="0">
                    <a:pos x="186" y="408"/>
                  </a:cxn>
                  <a:cxn ang="0">
                    <a:pos x="195" y="452"/>
                  </a:cxn>
                  <a:cxn ang="0">
                    <a:pos x="203" y="480"/>
                  </a:cxn>
                  <a:cxn ang="0">
                    <a:pos x="211" y="493"/>
                  </a:cxn>
                  <a:cxn ang="0">
                    <a:pos x="224" y="537"/>
                  </a:cxn>
                </a:cxnLst>
                <a:rect l="0" t="0" r="r" b="b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37" name="Freeform 1037"/>
              <p:cNvSpPr/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/>
                <a:ahLst/>
                <a:cxnLst>
                  <a:cxn ang="0">
                    <a:pos x="277" y="418"/>
                  </a:cxn>
                  <a:cxn ang="0">
                    <a:pos x="274" y="385"/>
                  </a:cxn>
                  <a:cxn ang="0">
                    <a:pos x="275" y="342"/>
                  </a:cxn>
                  <a:cxn ang="0">
                    <a:pos x="281" y="289"/>
                  </a:cxn>
                  <a:cxn ang="0">
                    <a:pos x="285" y="228"/>
                  </a:cxn>
                  <a:cxn ang="0">
                    <a:pos x="287" y="160"/>
                  </a:cxn>
                  <a:cxn ang="0">
                    <a:pos x="283" y="109"/>
                  </a:cxn>
                  <a:cxn ang="0">
                    <a:pos x="274" y="74"/>
                  </a:cxn>
                  <a:cxn ang="0">
                    <a:pos x="260" y="48"/>
                  </a:cxn>
                  <a:cxn ang="0">
                    <a:pos x="245" y="29"/>
                  </a:cxn>
                  <a:cxn ang="0">
                    <a:pos x="228" y="16"/>
                  </a:cxn>
                  <a:cxn ang="0">
                    <a:pos x="211" y="6"/>
                  </a:cxn>
                  <a:cxn ang="0">
                    <a:pos x="182" y="0"/>
                  </a:cxn>
                  <a:cxn ang="0">
                    <a:pos x="141" y="2"/>
                  </a:cxn>
                  <a:cxn ang="0">
                    <a:pos x="99" y="19"/>
                  </a:cxn>
                  <a:cxn ang="0">
                    <a:pos x="65" y="44"/>
                  </a:cxn>
                  <a:cxn ang="0">
                    <a:pos x="38" y="78"/>
                  </a:cxn>
                  <a:cxn ang="0">
                    <a:pos x="14" y="120"/>
                  </a:cxn>
                  <a:cxn ang="0">
                    <a:pos x="2" y="154"/>
                  </a:cxn>
                  <a:cxn ang="0">
                    <a:pos x="0" y="175"/>
                  </a:cxn>
                  <a:cxn ang="0">
                    <a:pos x="0" y="194"/>
                  </a:cxn>
                  <a:cxn ang="0">
                    <a:pos x="4" y="215"/>
                  </a:cxn>
                  <a:cxn ang="0">
                    <a:pos x="31" y="239"/>
                  </a:cxn>
                  <a:cxn ang="0">
                    <a:pos x="65" y="258"/>
                  </a:cxn>
                  <a:cxn ang="0">
                    <a:pos x="82" y="273"/>
                  </a:cxn>
                  <a:cxn ang="0">
                    <a:pos x="95" y="296"/>
                  </a:cxn>
                  <a:cxn ang="0">
                    <a:pos x="114" y="327"/>
                  </a:cxn>
                  <a:cxn ang="0">
                    <a:pos x="127" y="340"/>
                  </a:cxn>
                  <a:cxn ang="0">
                    <a:pos x="143" y="347"/>
                  </a:cxn>
                  <a:cxn ang="0">
                    <a:pos x="160" y="363"/>
                  </a:cxn>
                  <a:cxn ang="0">
                    <a:pos x="173" y="391"/>
                  </a:cxn>
                  <a:cxn ang="0">
                    <a:pos x="181" y="435"/>
                  </a:cxn>
                  <a:cxn ang="0">
                    <a:pos x="198" y="476"/>
                  </a:cxn>
                  <a:cxn ang="0">
                    <a:pos x="213" y="520"/>
                  </a:cxn>
                  <a:cxn ang="0">
                    <a:pos x="222" y="554"/>
                  </a:cxn>
                  <a:cxn ang="0">
                    <a:pos x="237" y="575"/>
                  </a:cxn>
                  <a:cxn ang="0">
                    <a:pos x="270" y="583"/>
                  </a:cxn>
                  <a:cxn ang="0">
                    <a:pos x="302" y="586"/>
                  </a:cxn>
                  <a:cxn ang="0">
                    <a:pos x="325" y="586"/>
                  </a:cxn>
                  <a:cxn ang="0">
                    <a:pos x="342" y="579"/>
                  </a:cxn>
                  <a:cxn ang="0">
                    <a:pos x="351" y="565"/>
                  </a:cxn>
                  <a:cxn ang="0">
                    <a:pos x="359" y="545"/>
                  </a:cxn>
                  <a:cxn ang="0">
                    <a:pos x="359" y="522"/>
                  </a:cxn>
                  <a:cxn ang="0">
                    <a:pos x="353" y="497"/>
                  </a:cxn>
                  <a:cxn ang="0">
                    <a:pos x="342" y="469"/>
                  </a:cxn>
                  <a:cxn ang="0">
                    <a:pos x="321" y="433"/>
                  </a:cxn>
                  <a:cxn ang="0">
                    <a:pos x="294" y="389"/>
                  </a:cxn>
                  <a:cxn ang="0">
                    <a:pos x="277" y="383"/>
                  </a:cxn>
                  <a:cxn ang="0">
                    <a:pos x="279" y="419"/>
                  </a:cxn>
                </a:cxnLst>
                <a:rect l="0" t="0" r="r" b="b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38" name="Freeform 1038"/>
              <p:cNvSpPr/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/>
                <a:ahLst/>
                <a:cxnLst>
                  <a:cxn ang="0">
                    <a:pos x="190" y="658"/>
                  </a:cxn>
                  <a:cxn ang="0">
                    <a:pos x="226" y="709"/>
                  </a:cxn>
                  <a:cxn ang="0">
                    <a:pos x="292" y="753"/>
                  </a:cxn>
                  <a:cxn ang="0">
                    <a:pos x="353" y="768"/>
                  </a:cxn>
                  <a:cxn ang="0">
                    <a:pos x="400" y="743"/>
                  </a:cxn>
                  <a:cxn ang="0">
                    <a:pos x="440" y="679"/>
                  </a:cxn>
                  <a:cxn ang="0">
                    <a:pos x="489" y="614"/>
                  </a:cxn>
                  <a:cxn ang="0">
                    <a:pos x="569" y="576"/>
                  </a:cxn>
                  <a:cxn ang="0">
                    <a:pos x="641" y="517"/>
                  </a:cxn>
                  <a:cxn ang="0">
                    <a:pos x="662" y="497"/>
                  </a:cxn>
                  <a:cxn ang="0">
                    <a:pos x="677" y="479"/>
                  </a:cxn>
                  <a:cxn ang="0">
                    <a:pos x="683" y="493"/>
                  </a:cxn>
                  <a:cxn ang="0">
                    <a:pos x="700" y="478"/>
                  </a:cxn>
                  <a:cxn ang="0">
                    <a:pos x="713" y="445"/>
                  </a:cxn>
                  <a:cxn ang="0">
                    <a:pos x="721" y="461"/>
                  </a:cxn>
                  <a:cxn ang="0">
                    <a:pos x="734" y="451"/>
                  </a:cxn>
                  <a:cxn ang="0">
                    <a:pos x="736" y="390"/>
                  </a:cxn>
                  <a:cxn ang="0">
                    <a:pos x="734" y="366"/>
                  </a:cxn>
                  <a:cxn ang="0">
                    <a:pos x="749" y="356"/>
                  </a:cxn>
                  <a:cxn ang="0">
                    <a:pos x="727" y="339"/>
                  </a:cxn>
                  <a:cxn ang="0">
                    <a:pos x="704" y="284"/>
                  </a:cxn>
                  <a:cxn ang="0">
                    <a:pos x="704" y="229"/>
                  </a:cxn>
                  <a:cxn ang="0">
                    <a:pos x="702" y="163"/>
                  </a:cxn>
                  <a:cxn ang="0">
                    <a:pos x="685" y="131"/>
                  </a:cxn>
                  <a:cxn ang="0">
                    <a:pos x="639" y="121"/>
                  </a:cxn>
                  <a:cxn ang="0">
                    <a:pos x="620" y="106"/>
                  </a:cxn>
                  <a:cxn ang="0">
                    <a:pos x="605" y="53"/>
                  </a:cxn>
                  <a:cxn ang="0">
                    <a:pos x="605" y="19"/>
                  </a:cxn>
                  <a:cxn ang="0">
                    <a:pos x="588" y="32"/>
                  </a:cxn>
                  <a:cxn ang="0">
                    <a:pos x="581" y="59"/>
                  </a:cxn>
                  <a:cxn ang="0">
                    <a:pos x="543" y="13"/>
                  </a:cxn>
                  <a:cxn ang="0">
                    <a:pos x="512" y="0"/>
                  </a:cxn>
                  <a:cxn ang="0">
                    <a:pos x="520" y="15"/>
                  </a:cxn>
                  <a:cxn ang="0">
                    <a:pos x="545" y="53"/>
                  </a:cxn>
                  <a:cxn ang="0">
                    <a:pos x="541" y="64"/>
                  </a:cxn>
                  <a:cxn ang="0">
                    <a:pos x="520" y="55"/>
                  </a:cxn>
                  <a:cxn ang="0">
                    <a:pos x="514" y="55"/>
                  </a:cxn>
                  <a:cxn ang="0">
                    <a:pos x="520" y="32"/>
                  </a:cxn>
                  <a:cxn ang="0">
                    <a:pos x="495" y="15"/>
                  </a:cxn>
                  <a:cxn ang="0">
                    <a:pos x="425" y="43"/>
                  </a:cxn>
                  <a:cxn ang="0">
                    <a:pos x="397" y="70"/>
                  </a:cxn>
                  <a:cxn ang="0">
                    <a:pos x="326" y="127"/>
                  </a:cxn>
                  <a:cxn ang="0">
                    <a:pos x="275" y="208"/>
                  </a:cxn>
                  <a:cxn ang="0">
                    <a:pos x="249" y="269"/>
                  </a:cxn>
                  <a:cxn ang="0">
                    <a:pos x="214" y="267"/>
                  </a:cxn>
                  <a:cxn ang="0">
                    <a:pos x="197" y="288"/>
                  </a:cxn>
                  <a:cxn ang="0">
                    <a:pos x="203" y="320"/>
                  </a:cxn>
                  <a:cxn ang="0">
                    <a:pos x="182" y="320"/>
                  </a:cxn>
                  <a:cxn ang="0">
                    <a:pos x="146" y="299"/>
                  </a:cxn>
                  <a:cxn ang="0">
                    <a:pos x="68" y="218"/>
                  </a:cxn>
                  <a:cxn ang="0">
                    <a:pos x="29" y="201"/>
                  </a:cxn>
                  <a:cxn ang="0">
                    <a:pos x="8" y="210"/>
                  </a:cxn>
                  <a:cxn ang="0">
                    <a:pos x="0" y="235"/>
                  </a:cxn>
                  <a:cxn ang="0">
                    <a:pos x="27" y="303"/>
                  </a:cxn>
                  <a:cxn ang="0">
                    <a:pos x="93" y="358"/>
                  </a:cxn>
                  <a:cxn ang="0">
                    <a:pos x="125" y="371"/>
                  </a:cxn>
                  <a:cxn ang="0">
                    <a:pos x="150" y="406"/>
                  </a:cxn>
                  <a:cxn ang="0">
                    <a:pos x="184" y="478"/>
                  </a:cxn>
                  <a:cxn ang="0">
                    <a:pos x="182" y="561"/>
                  </a:cxn>
                </a:cxnLst>
                <a:rect l="0" t="0" r="r" b="b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39" name="Freeform 1039"/>
              <p:cNvSpPr/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40" name="Freeform 1040"/>
              <p:cNvSpPr/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41" name="Freeform 1041"/>
              <p:cNvSpPr/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42" name="Freeform 1042"/>
              <p:cNvSpPr/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4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43" name="Freeform 1043"/>
              <p:cNvSpPr/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6" y="4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44" name="Freeform 1044"/>
              <p:cNvSpPr/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45" name="Freeform 1045"/>
              <p:cNvSpPr/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46" name="Freeform 1046"/>
              <p:cNvSpPr/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47" name="Freeform 1047"/>
              <p:cNvSpPr/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48" name="Freeform 1048"/>
              <p:cNvSpPr/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49" name="Freeform 1049"/>
              <p:cNvSpPr/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2" y="4"/>
                  </a:cxn>
                  <a:cxn ang="0">
                    <a:pos x="12" y="6"/>
                  </a:cxn>
                </a:cxnLst>
                <a:rect l="0" t="0" r="r" b="b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50" name="Freeform 1050"/>
              <p:cNvSpPr/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51" name="Freeform 1051"/>
              <p:cNvSpPr/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52" name="Freeform 1052"/>
              <p:cNvSpPr/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5" y="1"/>
                  </a:cxn>
                  <a:cxn ang="0">
                    <a:pos x="15" y="3"/>
                  </a:cxn>
                  <a:cxn ang="0">
                    <a:pos x="13" y="5"/>
                  </a:cxn>
                </a:cxnLst>
                <a:rect l="0" t="0" r="r" b="b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53" name="Freeform 1053"/>
              <p:cNvSpPr/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3"/>
                  </a:cxn>
                  <a:cxn ang="0">
                    <a:pos x="15" y="5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54" name="Freeform 1054"/>
              <p:cNvSpPr/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7" y="5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55" name="Freeform 1055"/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7" y="6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2"/>
                  </a:cxn>
                </a:cxnLst>
                <a:rect l="0" t="0" r="r" b="b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56" name="Freeform 1056"/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</a:cxnLst>
                <a:rect l="0" t="0" r="r" b="b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57" name="Freeform 1057"/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/>
                <a:ahLst/>
                <a:cxnLst>
                  <a:cxn ang="0">
                    <a:pos x="31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3" y="4"/>
                  </a:cxn>
                  <a:cxn ang="0">
                    <a:pos x="31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58" name="Freeform 1058"/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59" name="Freeform 1059"/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5" y="6"/>
                  </a:cxn>
                  <a:cxn ang="0">
                    <a:pos x="21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60" name="Freeform 1060"/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/>
                <a:ahLst/>
                <a:cxnLst>
                  <a:cxn ang="0">
                    <a:pos x="36" y="8"/>
                  </a:cxn>
                  <a:cxn ang="0">
                    <a:pos x="33" y="6"/>
                  </a:cxn>
                  <a:cxn ang="0">
                    <a:pos x="33" y="4"/>
                  </a:cxn>
                  <a:cxn ang="0">
                    <a:pos x="31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6" y="8"/>
                  </a:cxn>
                  <a:cxn ang="0">
                    <a:pos x="2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6"/>
                  </a:cxn>
                </a:cxnLst>
                <a:rect l="0" t="0" r="r" b="b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61" name="Freeform 1061"/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35" y="5"/>
                  </a:cxn>
                  <a:cxn ang="0">
                    <a:pos x="33" y="3"/>
                  </a:cxn>
                  <a:cxn ang="0">
                    <a:pos x="33" y="1"/>
                  </a:cxn>
                  <a:cxn ang="0">
                    <a:pos x="44" y="1"/>
                  </a:cxn>
                  <a:cxn ang="0">
                    <a:pos x="42" y="3"/>
                  </a:cxn>
                  <a:cxn ang="0">
                    <a:pos x="40" y="7"/>
                  </a:cxn>
                  <a:cxn ang="0">
                    <a:pos x="23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5" y="1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3" y="5"/>
                  </a:cxn>
                </a:cxnLst>
                <a:rect l="0" t="0" r="r" b="b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62" name="Freeform 1062"/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/>
                <a:ahLst/>
                <a:cxnLst>
                  <a:cxn ang="0">
                    <a:pos x="42" y="5"/>
                  </a:cxn>
                  <a:cxn ang="0">
                    <a:pos x="33" y="5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46" y="2"/>
                  </a:cxn>
                  <a:cxn ang="0">
                    <a:pos x="44" y="3"/>
                  </a:cxn>
                  <a:cxn ang="0">
                    <a:pos x="42" y="5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23" y="5"/>
                  </a:cxn>
                </a:cxnLst>
                <a:rect l="0" t="0" r="r" b="b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63" name="Freeform 1063"/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34" y="5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5" y="5"/>
                  </a:cxn>
                  <a:cxn ang="0">
                    <a:pos x="26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5"/>
                  </a:cxn>
                </a:cxnLst>
                <a:rect l="0" t="0" r="r" b="b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64" name="Freeform 1064"/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47" y="6"/>
                  </a:cxn>
                  <a:cxn ang="0">
                    <a:pos x="26" y="6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6"/>
                  </a:cxn>
                </a:cxnLst>
                <a:rect l="0" t="0" r="r" b="b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65" name="Freeform 1065"/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5" y="2"/>
                  </a:cxn>
                  <a:cxn ang="0">
                    <a:pos x="53" y="4"/>
                  </a:cxn>
                  <a:cxn ang="0">
                    <a:pos x="53" y="4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28" y="6"/>
                  </a:cxn>
                </a:cxnLst>
                <a:rect l="0" t="0" r="r" b="b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66" name="Freeform 1066"/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4" y="2"/>
                  </a:cxn>
                  <a:cxn ang="0">
                    <a:pos x="57" y="2"/>
                  </a:cxn>
                  <a:cxn ang="0">
                    <a:pos x="55" y="4"/>
                  </a:cxn>
                  <a:cxn ang="0">
                    <a:pos x="53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</a:cxnLst>
                <a:rect l="0" t="0" r="r" b="b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67" name="Freeform 1067"/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/>
                <a:ahLst/>
                <a:cxnLst>
                  <a:cxn ang="0">
                    <a:pos x="57" y="6"/>
                  </a:cxn>
                  <a:cxn ang="0">
                    <a:pos x="38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9" y="2"/>
                  </a:cxn>
                  <a:cxn ang="0">
                    <a:pos x="57" y="4"/>
                  </a:cxn>
                  <a:cxn ang="0">
                    <a:pos x="57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4"/>
                  </a:cxn>
                  <a:cxn ang="0">
                    <a:pos x="28" y="6"/>
                  </a:cxn>
                  <a:cxn ang="0">
                    <a:pos x="79" y="4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79" y="6"/>
                  </a:cxn>
                  <a:cxn ang="0">
                    <a:pos x="79" y="6"/>
                  </a:cxn>
                  <a:cxn ang="0">
                    <a:pos x="79" y="4"/>
                  </a:cxn>
                </a:cxnLst>
                <a:rect l="0" t="0" r="r" b="b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68" name="Freeform 1068"/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/>
                <a:ahLst/>
                <a:cxnLst>
                  <a:cxn ang="0">
                    <a:pos x="81" y="8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61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62" y="2"/>
                  </a:cxn>
                  <a:cxn ang="0">
                    <a:pos x="61" y="4"/>
                  </a:cxn>
                  <a:cxn ang="0">
                    <a:pos x="61" y="6"/>
                  </a:cxn>
                  <a:cxn ang="0">
                    <a:pos x="30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30" y="6"/>
                  </a:cxn>
                </a:cxnLst>
                <a:rect l="0" t="0" r="r" b="b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69" name="Freeform 1069"/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/>
                <a:ahLst/>
                <a:cxnLst>
                  <a:cxn ang="0">
                    <a:pos x="85" y="9"/>
                  </a:cxn>
                  <a:cxn ang="0">
                    <a:pos x="83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7" y="5"/>
                  </a:cxn>
                  <a:cxn ang="0">
                    <a:pos x="85" y="7"/>
                  </a:cxn>
                  <a:cxn ang="0">
                    <a:pos x="85" y="9"/>
                  </a:cxn>
                  <a:cxn ang="0">
                    <a:pos x="63" y="7"/>
                  </a:cxn>
                  <a:cxn ang="0">
                    <a:pos x="40" y="7"/>
                  </a:cxn>
                  <a:cxn ang="0">
                    <a:pos x="40" y="5"/>
                  </a:cxn>
                  <a:cxn ang="0">
                    <a:pos x="40" y="1"/>
                  </a:cxn>
                  <a:cxn ang="0">
                    <a:pos x="66" y="3"/>
                  </a:cxn>
                  <a:cxn ang="0">
                    <a:pos x="64" y="5"/>
                  </a:cxn>
                  <a:cxn ang="0">
                    <a:pos x="63" y="7"/>
                  </a:cxn>
                  <a:cxn ang="0">
                    <a:pos x="32" y="5"/>
                  </a:cxn>
                  <a:cxn ang="0">
                    <a:pos x="4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4" y="1"/>
                  </a:cxn>
                  <a:cxn ang="0">
                    <a:pos x="34" y="3"/>
                  </a:cxn>
                  <a:cxn ang="0">
                    <a:pos x="32" y="5"/>
                  </a:cxn>
                </a:cxnLst>
                <a:rect l="0" t="0" r="r" b="b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70" name="Freeform 1070"/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87" y="9"/>
                  </a:cxn>
                  <a:cxn ang="0">
                    <a:pos x="87" y="7"/>
                  </a:cxn>
                  <a:cxn ang="0">
                    <a:pos x="87" y="5"/>
                  </a:cxn>
                  <a:cxn ang="0">
                    <a:pos x="89" y="5"/>
                  </a:cxn>
                  <a:cxn ang="0">
                    <a:pos x="89" y="7"/>
                  </a:cxn>
                  <a:cxn ang="0">
                    <a:pos x="87" y="9"/>
                  </a:cxn>
                  <a:cxn ang="0">
                    <a:pos x="66" y="7"/>
                  </a:cxn>
                  <a:cxn ang="0">
                    <a:pos x="42" y="7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  <a:cxn ang="0">
                    <a:pos x="36" y="5"/>
                  </a:cxn>
                  <a:cxn ang="0">
                    <a:pos x="4" y="5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6" y="2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36" y="5"/>
                  </a:cxn>
                  <a:cxn ang="0">
                    <a:pos x="36" y="5"/>
                  </a:cxn>
                </a:cxnLst>
                <a:rect l="0" t="0" r="r" b="b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71" name="Freeform 1071"/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/>
                <a:ahLst/>
                <a:cxnLst>
                  <a:cxn ang="0">
                    <a:pos x="93" y="9"/>
                  </a:cxn>
                  <a:cxn ang="0">
                    <a:pos x="91" y="9"/>
                  </a:cxn>
                  <a:cxn ang="0">
                    <a:pos x="91" y="7"/>
                  </a:cxn>
                  <a:cxn ang="0">
                    <a:pos x="91" y="4"/>
                  </a:cxn>
                  <a:cxn ang="0">
                    <a:pos x="95" y="5"/>
                  </a:cxn>
                  <a:cxn ang="0">
                    <a:pos x="93" y="7"/>
                  </a:cxn>
                  <a:cxn ang="0">
                    <a:pos x="93" y="9"/>
                  </a:cxn>
                  <a:cxn ang="0">
                    <a:pos x="72" y="7"/>
                  </a:cxn>
                  <a:cxn ang="0">
                    <a:pos x="46" y="5"/>
                  </a:cxn>
                  <a:cxn ang="0">
                    <a:pos x="46" y="4"/>
                  </a:cxn>
                  <a:cxn ang="0">
                    <a:pos x="46" y="2"/>
                  </a:cxn>
                  <a:cxn ang="0">
                    <a:pos x="74" y="4"/>
                  </a:cxn>
                  <a:cxn ang="0">
                    <a:pos x="74" y="5"/>
                  </a:cxn>
                  <a:cxn ang="0">
                    <a:pos x="72" y="7"/>
                  </a:cxn>
                  <a:cxn ang="0">
                    <a:pos x="40" y="5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40" y="5"/>
                  </a:cxn>
                </a:cxnLst>
                <a:rect l="0" t="0" r="r" b="b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72" name="Freeform 1072"/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/>
                <a:ahLst/>
                <a:cxnLst>
                  <a:cxn ang="0">
                    <a:pos x="95" y="9"/>
                  </a:cxn>
                  <a:cxn ang="0">
                    <a:pos x="93" y="9"/>
                  </a:cxn>
                  <a:cxn ang="0">
                    <a:pos x="93" y="6"/>
                  </a:cxn>
                  <a:cxn ang="0">
                    <a:pos x="93" y="4"/>
                  </a:cxn>
                  <a:cxn ang="0">
                    <a:pos x="97" y="4"/>
                  </a:cxn>
                  <a:cxn ang="0">
                    <a:pos x="97" y="7"/>
                  </a:cxn>
                  <a:cxn ang="0">
                    <a:pos x="95" y="9"/>
                  </a:cxn>
                  <a:cxn ang="0">
                    <a:pos x="76" y="7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2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7"/>
                  </a:cxn>
                  <a:cxn ang="0">
                    <a:pos x="42" y="6"/>
                  </a:cxn>
                  <a:cxn ang="0">
                    <a:pos x="6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2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73" name="Freeform 1073"/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/>
                <a:ahLst/>
                <a:cxnLst>
                  <a:cxn ang="0">
                    <a:pos x="102" y="9"/>
                  </a:cxn>
                  <a:cxn ang="0">
                    <a:pos x="98" y="8"/>
                  </a:cxn>
                  <a:cxn ang="0">
                    <a:pos x="98" y="6"/>
                  </a:cxn>
                  <a:cxn ang="0">
                    <a:pos x="98" y="4"/>
                  </a:cxn>
                  <a:cxn ang="0">
                    <a:pos x="104" y="4"/>
                  </a:cxn>
                  <a:cxn ang="0">
                    <a:pos x="102" y="8"/>
                  </a:cxn>
                  <a:cxn ang="0">
                    <a:pos x="102" y="9"/>
                  </a:cxn>
                  <a:cxn ang="0">
                    <a:pos x="81" y="8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51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47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5" y="2"/>
                  </a:cxn>
                  <a:cxn ang="0">
                    <a:pos x="47" y="4"/>
                  </a:cxn>
                  <a:cxn ang="0">
                    <a:pos x="47" y="6"/>
                  </a:cxn>
                </a:cxnLst>
                <a:rect l="0" t="0" r="r" b="b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74" name="Freeform 1074"/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/>
                <a:ahLst/>
                <a:cxnLst>
                  <a:cxn ang="0">
                    <a:pos x="108" y="8"/>
                  </a:cxn>
                  <a:cxn ang="0">
                    <a:pos x="104" y="8"/>
                  </a:cxn>
                  <a:cxn ang="0">
                    <a:pos x="104" y="6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89" y="8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2"/>
                  </a:cxn>
                  <a:cxn ang="0">
                    <a:pos x="91" y="4"/>
                  </a:cxn>
                  <a:cxn ang="0">
                    <a:pos x="91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  <a:cxn ang="0">
                    <a:pos x="53" y="6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51" y="2"/>
                  </a:cxn>
                  <a:cxn ang="0">
                    <a:pos x="51" y="4"/>
                  </a:cxn>
                  <a:cxn ang="0">
                    <a:pos x="53" y="6"/>
                  </a:cxn>
                </a:cxnLst>
                <a:rect l="0" t="0" r="r" b="b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75" name="Freeform 1075"/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19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19" y="10"/>
                  </a:cxn>
                  <a:cxn ang="0">
                    <a:pos x="81" y="8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76" name="Freeform 1076"/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2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3" y="8"/>
                  </a:cxn>
                  <a:cxn ang="0">
                    <a:pos x="121" y="10"/>
                  </a:cxn>
                  <a:cxn ang="0">
                    <a:pos x="81" y="8"/>
                  </a:cxn>
                  <a:cxn ang="0">
                    <a:pos x="30" y="6"/>
                  </a:cxn>
                  <a:cxn ang="0">
                    <a:pos x="11" y="2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77" name="Freeform 1077"/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2" y="10"/>
                  </a:cxn>
                  <a:cxn ang="0">
                    <a:pos x="132" y="8"/>
                  </a:cxn>
                  <a:cxn ang="0">
                    <a:pos x="132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5" y="8"/>
                  </a:cxn>
                  <a:cxn ang="0">
                    <a:pos x="85" y="8"/>
                  </a:cxn>
                  <a:cxn ang="0">
                    <a:pos x="85" y="6"/>
                  </a:cxn>
                  <a:cxn ang="0">
                    <a:pos x="85" y="6"/>
                  </a:cxn>
                  <a:cxn ang="0">
                    <a:pos x="85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21" y="10"/>
                  </a:cxn>
                  <a:cxn ang="0">
                    <a:pos x="7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79" y="4"/>
                  </a:cxn>
                  <a:cxn ang="0">
                    <a:pos x="79" y="6"/>
                  </a:cxn>
                  <a:cxn ang="0">
                    <a:pos x="79" y="8"/>
                  </a:cxn>
                  <a:cxn ang="0">
                    <a:pos x="165" y="8"/>
                  </a:cxn>
                  <a:cxn ang="0">
                    <a:pos x="167" y="8"/>
                  </a:cxn>
                  <a:cxn ang="0">
                    <a:pos x="167" y="8"/>
                  </a:cxn>
                  <a:cxn ang="0">
                    <a:pos x="165" y="8"/>
                  </a:cxn>
                  <a:cxn ang="0">
                    <a:pos x="165" y="8"/>
                  </a:cxn>
                  <a:cxn ang="0">
                    <a:pos x="165" y="8"/>
                  </a:cxn>
                </a:cxnLst>
                <a:rect l="0" t="0" r="r" b="b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7" y="8"/>
                    </a:lnTo>
                    <a:lnTo>
                      <a:pt x="165" y="8"/>
                    </a:lnTo>
                    <a:lnTo>
                      <a:pt x="165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78" name="Freeform 1078"/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/>
                <a:ahLst/>
                <a:cxnLst>
                  <a:cxn ang="0">
                    <a:pos x="140" y="9"/>
                  </a:cxn>
                  <a:cxn ang="0">
                    <a:pos x="132" y="9"/>
                  </a:cxn>
                  <a:cxn ang="0">
                    <a:pos x="132" y="7"/>
                  </a:cxn>
                  <a:cxn ang="0">
                    <a:pos x="132" y="5"/>
                  </a:cxn>
                  <a:cxn ang="0">
                    <a:pos x="144" y="5"/>
                  </a:cxn>
                  <a:cxn ang="0">
                    <a:pos x="142" y="7"/>
                  </a:cxn>
                  <a:cxn ang="0">
                    <a:pos x="142" y="7"/>
                  </a:cxn>
                  <a:cxn ang="0">
                    <a:pos x="142" y="9"/>
                  </a:cxn>
                  <a:cxn ang="0">
                    <a:pos x="140" y="9"/>
                  </a:cxn>
                  <a:cxn ang="0">
                    <a:pos x="121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123" y="5"/>
                  </a:cxn>
                  <a:cxn ang="0">
                    <a:pos x="123" y="7"/>
                  </a:cxn>
                  <a:cxn ang="0">
                    <a:pos x="121" y="9"/>
                  </a:cxn>
                  <a:cxn ang="0">
                    <a:pos x="7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79" y="3"/>
                  </a:cxn>
                  <a:cxn ang="0">
                    <a:pos x="79" y="5"/>
                  </a:cxn>
                  <a:cxn ang="0">
                    <a:pos x="79" y="7"/>
                  </a:cxn>
                  <a:cxn ang="0">
                    <a:pos x="163" y="7"/>
                  </a:cxn>
                  <a:cxn ang="0">
                    <a:pos x="168" y="7"/>
                  </a:cxn>
                  <a:cxn ang="0">
                    <a:pos x="167" y="7"/>
                  </a:cxn>
                  <a:cxn ang="0">
                    <a:pos x="167" y="7"/>
                  </a:cxn>
                  <a:cxn ang="0">
                    <a:pos x="167" y="9"/>
                  </a:cxn>
                  <a:cxn ang="0">
                    <a:pos x="165" y="9"/>
                  </a:cxn>
                  <a:cxn ang="0">
                    <a:pos x="165" y="9"/>
                  </a:cxn>
                  <a:cxn ang="0">
                    <a:pos x="163" y="7"/>
                  </a:cxn>
                </a:cxnLst>
                <a:rect l="0" t="0" r="r" b="b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79" name="Freeform 1079"/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/>
                <a:ahLst/>
                <a:cxnLst>
                  <a:cxn ang="0">
                    <a:pos x="166" y="13"/>
                  </a:cxn>
                  <a:cxn ang="0">
                    <a:pos x="164" y="13"/>
                  </a:cxn>
                  <a:cxn ang="0">
                    <a:pos x="162" y="11"/>
                  </a:cxn>
                  <a:cxn ang="0">
                    <a:pos x="162" y="9"/>
                  </a:cxn>
                  <a:cxn ang="0">
                    <a:pos x="167" y="9"/>
                  </a:cxn>
                  <a:cxn ang="0">
                    <a:pos x="167" y="11"/>
                  </a:cxn>
                  <a:cxn ang="0">
                    <a:pos x="166" y="11"/>
                  </a:cxn>
                  <a:cxn ang="0">
                    <a:pos x="166" y="13"/>
                  </a:cxn>
                  <a:cxn ang="0">
                    <a:pos x="166" y="13"/>
                  </a:cxn>
                  <a:cxn ang="0">
                    <a:pos x="141" y="11"/>
                  </a:cxn>
                  <a:cxn ang="0">
                    <a:pos x="131" y="11"/>
                  </a:cxn>
                  <a:cxn ang="0">
                    <a:pos x="131" y="9"/>
                  </a:cxn>
                  <a:cxn ang="0">
                    <a:pos x="131" y="7"/>
                  </a:cxn>
                  <a:cxn ang="0">
                    <a:pos x="143" y="7"/>
                  </a:cxn>
                  <a:cxn ang="0">
                    <a:pos x="143" y="9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22" y="11"/>
                  </a:cxn>
                  <a:cxn ang="0">
                    <a:pos x="84" y="9"/>
                  </a:cxn>
                  <a:cxn ang="0">
                    <a:pos x="84" y="7"/>
                  </a:cxn>
                  <a:cxn ang="0">
                    <a:pos x="82" y="5"/>
                  </a:cxn>
                  <a:cxn ang="0">
                    <a:pos x="124" y="7"/>
                  </a:cxn>
                  <a:cxn ang="0">
                    <a:pos x="122" y="9"/>
                  </a:cxn>
                  <a:cxn ang="0">
                    <a:pos x="122" y="11"/>
                  </a:cxn>
                  <a:cxn ang="0">
                    <a:pos x="78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78" y="4"/>
                  </a:cxn>
                  <a:cxn ang="0">
                    <a:pos x="78" y="7"/>
                  </a:cxn>
                  <a:cxn ang="0">
                    <a:pos x="78" y="9"/>
                  </a:cxn>
                </a:cxnLst>
                <a:rect l="0" t="0" r="r" b="b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lnTo>
                      <a:pt x="141" y="11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80" name="Freeform 1080"/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/>
                <a:ahLst/>
                <a:cxnLst>
                  <a:cxn ang="0">
                    <a:pos x="373" y="23"/>
                  </a:cxn>
                  <a:cxn ang="0">
                    <a:pos x="368" y="23"/>
                  </a:cxn>
                  <a:cxn ang="0">
                    <a:pos x="368" y="21"/>
                  </a:cxn>
                  <a:cxn ang="0">
                    <a:pos x="368" y="17"/>
                  </a:cxn>
                  <a:cxn ang="0">
                    <a:pos x="375" y="19"/>
                  </a:cxn>
                  <a:cxn ang="0">
                    <a:pos x="373" y="21"/>
                  </a:cxn>
                  <a:cxn ang="0">
                    <a:pos x="373" y="23"/>
                  </a:cxn>
                  <a:cxn ang="0">
                    <a:pos x="349" y="21"/>
                  </a:cxn>
                  <a:cxn ang="0">
                    <a:pos x="337" y="21"/>
                  </a:cxn>
                  <a:cxn ang="0">
                    <a:pos x="337" y="19"/>
                  </a:cxn>
                  <a:cxn ang="0">
                    <a:pos x="339" y="17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328" y="21"/>
                  </a:cxn>
                  <a:cxn ang="0">
                    <a:pos x="290" y="19"/>
                  </a:cxn>
                  <a:cxn ang="0">
                    <a:pos x="288" y="17"/>
                  </a:cxn>
                  <a:cxn ang="0">
                    <a:pos x="288" y="14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328" y="21"/>
                  </a:cxn>
                  <a:cxn ang="0">
                    <a:pos x="284" y="19"/>
                  </a:cxn>
                  <a:cxn ang="0">
                    <a:pos x="206" y="16"/>
                  </a:cxn>
                  <a:cxn ang="0">
                    <a:pos x="208" y="14"/>
                  </a:cxn>
                  <a:cxn ang="0">
                    <a:pos x="210" y="10"/>
                  </a:cxn>
                  <a:cxn ang="0">
                    <a:pos x="284" y="14"/>
                  </a:cxn>
                  <a:cxn ang="0">
                    <a:pos x="284" y="16"/>
                  </a:cxn>
                  <a:cxn ang="0">
                    <a:pos x="284" y="1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81" name="Freeform 1081"/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/>
                <a:ahLst/>
                <a:cxnLst>
                  <a:cxn ang="0">
                    <a:pos x="375" y="23"/>
                  </a:cxn>
                  <a:cxn ang="0">
                    <a:pos x="370" y="23"/>
                  </a:cxn>
                  <a:cxn ang="0">
                    <a:pos x="370" y="21"/>
                  </a:cxn>
                  <a:cxn ang="0">
                    <a:pos x="368" y="18"/>
                  </a:cxn>
                  <a:cxn ang="0">
                    <a:pos x="377" y="19"/>
                  </a:cxn>
                  <a:cxn ang="0">
                    <a:pos x="375" y="21"/>
                  </a:cxn>
                  <a:cxn ang="0">
                    <a:pos x="375" y="23"/>
                  </a:cxn>
                  <a:cxn ang="0">
                    <a:pos x="351" y="21"/>
                  </a:cxn>
                  <a:cxn ang="0">
                    <a:pos x="339" y="21"/>
                  </a:cxn>
                  <a:cxn ang="0">
                    <a:pos x="341" y="19"/>
                  </a:cxn>
                  <a:cxn ang="0">
                    <a:pos x="341" y="18"/>
                  </a:cxn>
                  <a:cxn ang="0">
                    <a:pos x="353" y="18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332" y="21"/>
                  </a:cxn>
                  <a:cxn ang="0">
                    <a:pos x="290" y="19"/>
                  </a:cxn>
                  <a:cxn ang="0">
                    <a:pos x="290" y="16"/>
                  </a:cxn>
                  <a:cxn ang="0">
                    <a:pos x="290" y="14"/>
                  </a:cxn>
                  <a:cxn ang="0">
                    <a:pos x="334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286" y="18"/>
                  </a:cxn>
                  <a:cxn ang="0">
                    <a:pos x="210" y="14"/>
                  </a:cxn>
                  <a:cxn ang="0">
                    <a:pos x="212" y="12"/>
                  </a:cxn>
                  <a:cxn ang="0">
                    <a:pos x="212" y="10"/>
                  </a:cxn>
                  <a:cxn ang="0">
                    <a:pos x="286" y="14"/>
                  </a:cxn>
                  <a:cxn ang="0">
                    <a:pos x="286" y="16"/>
                  </a:cxn>
                  <a:cxn ang="0">
                    <a:pos x="286" y="18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82" name="Freeform 1082"/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/>
                <a:ahLst/>
                <a:cxnLst>
                  <a:cxn ang="0">
                    <a:pos x="377" y="22"/>
                  </a:cxn>
                  <a:cxn ang="0">
                    <a:pos x="370" y="20"/>
                  </a:cxn>
                  <a:cxn ang="0">
                    <a:pos x="368" y="19"/>
                  </a:cxn>
                  <a:cxn ang="0">
                    <a:pos x="368" y="17"/>
                  </a:cxn>
                  <a:cxn ang="0">
                    <a:pos x="377" y="19"/>
                  </a:cxn>
                  <a:cxn ang="0">
                    <a:pos x="377" y="20"/>
                  </a:cxn>
                  <a:cxn ang="0">
                    <a:pos x="377" y="22"/>
                  </a:cxn>
                  <a:cxn ang="0">
                    <a:pos x="351" y="20"/>
                  </a:cxn>
                  <a:cxn ang="0">
                    <a:pos x="341" y="20"/>
                  </a:cxn>
                  <a:cxn ang="0">
                    <a:pos x="341" y="19"/>
                  </a:cxn>
                  <a:cxn ang="0">
                    <a:pos x="34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1" y="20"/>
                  </a:cxn>
                  <a:cxn ang="0">
                    <a:pos x="332" y="20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34" y="15"/>
                  </a:cxn>
                  <a:cxn ang="0">
                    <a:pos x="334" y="17"/>
                  </a:cxn>
                  <a:cxn ang="0">
                    <a:pos x="332" y="20"/>
                  </a:cxn>
                  <a:cxn ang="0">
                    <a:pos x="286" y="17"/>
                  </a:cxn>
                  <a:cxn ang="0">
                    <a:pos x="212" y="13"/>
                  </a:cxn>
                  <a:cxn ang="0">
                    <a:pos x="212" y="11"/>
                  </a:cxn>
                  <a:cxn ang="0">
                    <a:pos x="214" y="9"/>
                  </a:cxn>
                  <a:cxn ang="0">
                    <a:pos x="286" y="13"/>
                  </a:cxn>
                  <a:cxn ang="0">
                    <a:pos x="286" y="15"/>
                  </a:cxn>
                  <a:cxn ang="0">
                    <a:pos x="286" y="17"/>
                  </a:cxn>
                  <a:cxn ang="0">
                    <a:pos x="5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5" y="3"/>
                  </a:cxn>
                </a:cxnLst>
                <a:rect l="0" t="0" r="r" b="b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83" name="Freeform 1083"/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/>
                <a:ahLst/>
                <a:cxnLst>
                  <a:cxn ang="0">
                    <a:pos x="379" y="22"/>
                  </a:cxn>
                  <a:cxn ang="0">
                    <a:pos x="370" y="21"/>
                  </a:cxn>
                  <a:cxn ang="0">
                    <a:pos x="370" y="19"/>
                  </a:cxn>
                  <a:cxn ang="0">
                    <a:pos x="370" y="17"/>
                  </a:cxn>
                  <a:cxn ang="0">
                    <a:pos x="379" y="17"/>
                  </a:cxn>
                  <a:cxn ang="0">
                    <a:pos x="379" y="21"/>
                  </a:cxn>
                  <a:cxn ang="0">
                    <a:pos x="379" y="22"/>
                  </a:cxn>
                  <a:cxn ang="0">
                    <a:pos x="355" y="21"/>
                  </a:cxn>
                  <a:cxn ang="0">
                    <a:pos x="343" y="21"/>
                  </a:cxn>
                  <a:cxn ang="0">
                    <a:pos x="343" y="19"/>
                  </a:cxn>
                  <a:cxn ang="0">
                    <a:pos x="343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5" y="21"/>
                  </a:cxn>
                  <a:cxn ang="0">
                    <a:pos x="336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0" y="13"/>
                  </a:cxn>
                  <a:cxn ang="0">
                    <a:pos x="338" y="15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288" y="17"/>
                  </a:cxn>
                  <a:cxn ang="0">
                    <a:pos x="214" y="13"/>
                  </a:cxn>
                  <a:cxn ang="0">
                    <a:pos x="216" y="11"/>
                  </a:cxn>
                  <a:cxn ang="0">
                    <a:pos x="218" y="9"/>
                  </a:cxn>
                  <a:cxn ang="0">
                    <a:pos x="288" y="13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9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9" y="3"/>
                  </a:cxn>
                </a:cxnLst>
                <a:rect l="0" t="0" r="r" b="b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84" name="Freeform 1084"/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72" y="17"/>
                  </a:cxn>
                  <a:cxn ang="0">
                    <a:pos x="381" y="17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1"/>
                  </a:cxn>
                  <a:cxn ang="0">
                    <a:pos x="345" y="21"/>
                  </a:cxn>
                  <a:cxn ang="0">
                    <a:pos x="345" y="19"/>
                  </a:cxn>
                  <a:cxn ang="0">
                    <a:pos x="345" y="15"/>
                  </a:cxn>
                  <a:cxn ang="0">
                    <a:pos x="357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38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0" y="15"/>
                  </a:cxn>
                  <a:cxn ang="0">
                    <a:pos x="340" y="17"/>
                  </a:cxn>
                  <a:cxn ang="0">
                    <a:pos x="338" y="19"/>
                  </a:cxn>
                  <a:cxn ang="0">
                    <a:pos x="290" y="17"/>
                  </a:cxn>
                  <a:cxn ang="0">
                    <a:pos x="218" y="13"/>
                  </a:cxn>
                  <a:cxn ang="0">
                    <a:pos x="220" y="13"/>
                  </a:cxn>
                  <a:cxn ang="0">
                    <a:pos x="222" y="11"/>
                  </a:cxn>
                  <a:cxn ang="0">
                    <a:pos x="222" y="9"/>
                  </a:cxn>
                  <a:cxn ang="0">
                    <a:pos x="222" y="9"/>
                  </a:cxn>
                  <a:cxn ang="0">
                    <a:pos x="288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1" y="4"/>
                  </a:cxn>
                </a:cxnLst>
                <a:rect l="0" t="0" r="r" b="b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85" name="Freeform 1085"/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3"/>
                  </a:cxn>
                  <a:cxn ang="0">
                    <a:pos x="372" y="21"/>
                  </a:cxn>
                  <a:cxn ang="0">
                    <a:pos x="370" y="19"/>
                  </a:cxn>
                  <a:cxn ang="0">
                    <a:pos x="383" y="19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3"/>
                  </a:cxn>
                  <a:cxn ang="0">
                    <a:pos x="345" y="23"/>
                  </a:cxn>
                  <a:cxn ang="0">
                    <a:pos x="345" y="19"/>
                  </a:cxn>
                  <a:cxn ang="0">
                    <a:pos x="345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57" y="23"/>
                  </a:cxn>
                  <a:cxn ang="0">
                    <a:pos x="340" y="21"/>
                  </a:cxn>
                  <a:cxn ang="0">
                    <a:pos x="292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341" y="17"/>
                  </a:cxn>
                  <a:cxn ang="0">
                    <a:pos x="340" y="19"/>
                  </a:cxn>
                  <a:cxn ang="0">
                    <a:pos x="340" y="21"/>
                  </a:cxn>
                  <a:cxn ang="0">
                    <a:pos x="290" y="19"/>
                  </a:cxn>
                  <a:cxn ang="0">
                    <a:pos x="220" y="15"/>
                  </a:cxn>
                  <a:cxn ang="0">
                    <a:pos x="220" y="15"/>
                  </a:cxn>
                  <a:cxn ang="0">
                    <a:pos x="222" y="15"/>
                  </a:cxn>
                  <a:cxn ang="0">
                    <a:pos x="222" y="13"/>
                  </a:cxn>
                  <a:cxn ang="0">
                    <a:pos x="224" y="11"/>
                  </a:cxn>
                  <a:cxn ang="0">
                    <a:pos x="290" y="15"/>
                  </a:cxn>
                  <a:cxn ang="0">
                    <a:pos x="288" y="17"/>
                  </a:cxn>
                  <a:cxn ang="0">
                    <a:pos x="290" y="19"/>
                  </a:cxn>
                  <a:cxn ang="0">
                    <a:pos x="1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11" y="6"/>
                  </a:cxn>
                </a:cxnLst>
                <a:rect l="0" t="0" r="r" b="b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86" name="Freeform 1086"/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/>
                <a:ahLst/>
                <a:cxnLst>
                  <a:cxn ang="0">
                    <a:pos x="383" y="23"/>
                  </a:cxn>
                  <a:cxn ang="0">
                    <a:pos x="374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3" y="23"/>
                  </a:cxn>
                  <a:cxn ang="0">
                    <a:pos x="359" y="23"/>
                  </a:cxn>
                  <a:cxn ang="0">
                    <a:pos x="347" y="21"/>
                  </a:cxn>
                  <a:cxn ang="0">
                    <a:pos x="347" y="19"/>
                  </a:cxn>
                  <a:cxn ang="0">
                    <a:pos x="34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59" y="23"/>
                  </a:cxn>
                  <a:cxn ang="0">
                    <a:pos x="342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2" y="21"/>
                  </a:cxn>
                  <a:cxn ang="0">
                    <a:pos x="290" y="19"/>
                  </a:cxn>
                  <a:cxn ang="0">
                    <a:pos x="224" y="15"/>
                  </a:cxn>
                  <a:cxn ang="0">
                    <a:pos x="226" y="13"/>
                  </a:cxn>
                  <a:cxn ang="0">
                    <a:pos x="226" y="11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290" y="19"/>
                  </a:cxn>
                  <a:cxn ang="0">
                    <a:pos x="13" y="6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87" name="Freeform 1087"/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6" y="19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28" y="15"/>
                  </a:cxn>
                  <a:cxn ang="0">
                    <a:pos x="230" y="13"/>
                  </a:cxn>
                  <a:cxn ang="0">
                    <a:pos x="230" y="13"/>
                  </a:cxn>
                  <a:cxn ang="0">
                    <a:pos x="230" y="12"/>
                  </a:cxn>
                  <a:cxn ang="0">
                    <a:pos x="345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5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5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88" name="Freeform 1088"/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3" y="17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30" y="15"/>
                  </a:cxn>
                  <a:cxn ang="0">
                    <a:pos x="230" y="15"/>
                  </a:cxn>
                  <a:cxn ang="0">
                    <a:pos x="230" y="14"/>
                  </a:cxn>
                  <a:cxn ang="0">
                    <a:pos x="232" y="12"/>
                  </a:cxn>
                  <a:cxn ang="0">
                    <a:pos x="347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89" name="Freeform 1089"/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/>
                <a:ahLst/>
                <a:cxnLst>
                  <a:cxn ang="0">
                    <a:pos x="389" y="23"/>
                  </a:cxn>
                  <a:cxn ang="0">
                    <a:pos x="376" y="23"/>
                  </a:cxn>
                  <a:cxn ang="0">
                    <a:pos x="376" y="21"/>
                  </a:cxn>
                  <a:cxn ang="0">
                    <a:pos x="374" y="19"/>
                  </a:cxn>
                  <a:cxn ang="0">
                    <a:pos x="389" y="19"/>
                  </a:cxn>
                  <a:cxn ang="0">
                    <a:pos x="389" y="21"/>
                  </a:cxn>
                  <a:cxn ang="0">
                    <a:pos x="389" y="23"/>
                  </a:cxn>
                  <a:cxn ang="0">
                    <a:pos x="363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232" y="16"/>
                  </a:cxn>
                  <a:cxn ang="0">
                    <a:pos x="234" y="14"/>
                  </a:cxn>
                  <a:cxn ang="0">
                    <a:pos x="236" y="12"/>
                  </a:cxn>
                  <a:cxn ang="0">
                    <a:pos x="365" y="17"/>
                  </a:cxn>
                  <a:cxn ang="0">
                    <a:pos x="365" y="19"/>
                  </a:cxn>
                  <a:cxn ang="0">
                    <a:pos x="363" y="23"/>
                  </a:cxn>
                  <a:cxn ang="0">
                    <a:pos x="19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6"/>
                  </a:cxn>
                </a:cxnLst>
                <a:rect l="0" t="0" r="r" b="b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90" name="Freeform 1090"/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/>
                <a:ahLst/>
                <a:cxnLst>
                  <a:cxn ang="0">
                    <a:pos x="389" y="22"/>
                  </a:cxn>
                  <a:cxn ang="0">
                    <a:pos x="376" y="22"/>
                  </a:cxn>
                  <a:cxn ang="0">
                    <a:pos x="374" y="20"/>
                  </a:cxn>
                  <a:cxn ang="0">
                    <a:pos x="372" y="18"/>
                  </a:cxn>
                  <a:cxn ang="0">
                    <a:pos x="389" y="18"/>
                  </a:cxn>
                  <a:cxn ang="0">
                    <a:pos x="389" y="20"/>
                  </a:cxn>
                  <a:cxn ang="0">
                    <a:pos x="389" y="22"/>
                  </a:cxn>
                  <a:cxn ang="0">
                    <a:pos x="365" y="20"/>
                  </a:cxn>
                  <a:cxn ang="0">
                    <a:pos x="351" y="20"/>
                  </a:cxn>
                  <a:cxn ang="0">
                    <a:pos x="349" y="20"/>
                  </a:cxn>
                  <a:cxn ang="0">
                    <a:pos x="349" y="18"/>
                  </a:cxn>
                  <a:cxn ang="0">
                    <a:pos x="349" y="20"/>
                  </a:cxn>
                  <a:cxn ang="0">
                    <a:pos x="349" y="20"/>
                  </a:cxn>
                  <a:cxn ang="0">
                    <a:pos x="234" y="15"/>
                  </a:cxn>
                  <a:cxn ang="0">
                    <a:pos x="236" y="13"/>
                  </a:cxn>
                  <a:cxn ang="0">
                    <a:pos x="236" y="11"/>
                  </a:cxn>
                  <a:cxn ang="0">
                    <a:pos x="365" y="17"/>
                  </a:cxn>
                  <a:cxn ang="0">
                    <a:pos x="365" y="18"/>
                  </a:cxn>
                  <a:cxn ang="0">
                    <a:pos x="365" y="20"/>
                  </a:cxn>
                  <a:cxn ang="0">
                    <a:pos x="19" y="5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19" y="5"/>
                  </a:cxn>
                </a:cxnLst>
                <a:rect l="0" t="0" r="r" b="b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91" name="Freeform 1091"/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/>
                <a:ahLst/>
                <a:cxnLst>
                  <a:cxn ang="0">
                    <a:pos x="391" y="22"/>
                  </a:cxn>
                  <a:cxn ang="0">
                    <a:pos x="376" y="22"/>
                  </a:cxn>
                  <a:cxn ang="0">
                    <a:pos x="374" y="19"/>
                  </a:cxn>
                  <a:cxn ang="0">
                    <a:pos x="374" y="17"/>
                  </a:cxn>
                  <a:cxn ang="0">
                    <a:pos x="391" y="19"/>
                  </a:cxn>
                  <a:cxn ang="0">
                    <a:pos x="391" y="20"/>
                  </a:cxn>
                  <a:cxn ang="0">
                    <a:pos x="391" y="22"/>
                  </a:cxn>
                  <a:cxn ang="0">
                    <a:pos x="367" y="20"/>
                  </a:cxn>
                  <a:cxn ang="0">
                    <a:pos x="238" y="15"/>
                  </a:cxn>
                  <a:cxn ang="0">
                    <a:pos x="238" y="13"/>
                  </a:cxn>
                  <a:cxn ang="0">
                    <a:pos x="239" y="11"/>
                  </a:cxn>
                  <a:cxn ang="0">
                    <a:pos x="367" y="17"/>
                  </a:cxn>
                  <a:cxn ang="0">
                    <a:pos x="367" y="17"/>
                  </a:cxn>
                  <a:cxn ang="0">
                    <a:pos x="367" y="19"/>
                  </a:cxn>
                  <a:cxn ang="0">
                    <a:pos x="367" y="20"/>
                  </a:cxn>
                  <a:cxn ang="0">
                    <a:pos x="367" y="20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3" y="3"/>
                  </a:cxn>
                  <a:cxn ang="0">
                    <a:pos x="23" y="5"/>
                  </a:cxn>
                </a:cxnLst>
                <a:rect l="0" t="0" r="r" b="b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92" name="Freeform 1092"/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/>
                <a:ahLst/>
                <a:cxnLst>
                  <a:cxn ang="0">
                    <a:pos x="392" y="22"/>
                  </a:cxn>
                  <a:cxn ang="0">
                    <a:pos x="375" y="22"/>
                  </a:cxn>
                  <a:cxn ang="0">
                    <a:pos x="375" y="19"/>
                  </a:cxn>
                  <a:cxn ang="0">
                    <a:pos x="373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2"/>
                  </a:cxn>
                  <a:cxn ang="0">
                    <a:pos x="368" y="21"/>
                  </a:cxn>
                  <a:cxn ang="0">
                    <a:pos x="239" y="15"/>
                  </a:cxn>
                  <a:cxn ang="0">
                    <a:pos x="240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24" y="4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26" y="2"/>
                  </a:cxn>
                  <a:cxn ang="0">
                    <a:pos x="24" y="4"/>
                  </a:cxn>
                </a:cxnLst>
                <a:rect l="0" t="0" r="r" b="b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lnTo>
                      <a:pt x="368" y="21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93" name="Freeform 1093"/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/>
                <a:ahLst/>
                <a:cxnLst>
                  <a:cxn ang="0">
                    <a:pos x="392" y="23"/>
                  </a:cxn>
                  <a:cxn ang="0">
                    <a:pos x="375" y="21"/>
                  </a:cxn>
                  <a:cxn ang="0">
                    <a:pos x="373" y="21"/>
                  </a:cxn>
                  <a:cxn ang="0">
                    <a:pos x="373" y="19"/>
                  </a:cxn>
                  <a:cxn ang="0">
                    <a:pos x="373" y="19"/>
                  </a:cxn>
                  <a:cxn ang="0">
                    <a:pos x="371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3"/>
                  </a:cxn>
                  <a:cxn ang="0">
                    <a:pos x="368" y="21"/>
                  </a:cxn>
                  <a:cxn ang="0">
                    <a:pos x="240" y="15"/>
                  </a:cxn>
                  <a:cxn ang="0">
                    <a:pos x="242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26" y="4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6" y="4"/>
                  </a:cxn>
                </a:cxnLst>
                <a:rect l="0" t="0" r="r" b="b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94" name="Freeform 1094"/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1" y="19"/>
                  </a:cxn>
                  <a:cxn ang="0">
                    <a:pos x="394" y="21"/>
                  </a:cxn>
                  <a:cxn ang="0">
                    <a:pos x="394" y="23"/>
                  </a:cxn>
                  <a:cxn ang="0">
                    <a:pos x="394" y="25"/>
                  </a:cxn>
                  <a:cxn ang="0">
                    <a:pos x="370" y="23"/>
                  </a:cxn>
                  <a:cxn ang="0">
                    <a:pos x="244" y="17"/>
                  </a:cxn>
                  <a:cxn ang="0">
                    <a:pos x="244" y="15"/>
                  </a:cxn>
                  <a:cxn ang="0">
                    <a:pos x="246" y="13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3"/>
                  </a:cxn>
                  <a:cxn ang="0">
                    <a:pos x="28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6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5" y="23"/>
                    </a:ln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95" name="Freeform 1095"/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2" y="19"/>
                  </a:cxn>
                  <a:cxn ang="0">
                    <a:pos x="372" y="21"/>
                  </a:cxn>
                  <a:cxn ang="0">
                    <a:pos x="372" y="23"/>
                  </a:cxn>
                  <a:cxn ang="0">
                    <a:pos x="246" y="17"/>
                  </a:cxn>
                  <a:cxn ang="0">
                    <a:pos x="248" y="15"/>
                  </a:cxn>
                  <a:cxn ang="0">
                    <a:pos x="250" y="13"/>
                  </a:cxn>
                  <a:cxn ang="0">
                    <a:pos x="396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32" y="6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2"/>
                  </a:cxn>
                  <a:cxn ang="0">
                    <a:pos x="32" y="4"/>
                  </a:cxn>
                  <a:cxn ang="0">
                    <a:pos x="32" y="6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96" name="Freeform 1096"/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/>
                <a:ahLst/>
                <a:cxnLst>
                  <a:cxn ang="0">
                    <a:pos x="398" y="25"/>
                  </a:cxn>
                  <a:cxn ang="0">
                    <a:pos x="375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250" y="17"/>
                  </a:cxn>
                  <a:cxn ang="0">
                    <a:pos x="252" y="15"/>
                  </a:cxn>
                  <a:cxn ang="0">
                    <a:pos x="252" y="14"/>
                  </a:cxn>
                  <a:cxn ang="0">
                    <a:pos x="400" y="19"/>
                  </a:cxn>
                  <a:cxn ang="0">
                    <a:pos x="400" y="21"/>
                  </a:cxn>
                  <a:cxn ang="0">
                    <a:pos x="400" y="21"/>
                  </a:cxn>
                  <a:cxn ang="0">
                    <a:pos x="398" y="23"/>
                  </a:cxn>
                  <a:cxn ang="0">
                    <a:pos x="398" y="25"/>
                  </a:cxn>
                  <a:cxn ang="0">
                    <a:pos x="36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6" y="6"/>
                  </a:cxn>
                </a:cxnLst>
                <a:rect l="0" t="0" r="r" b="b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97" name="Freeform 1097"/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/>
                <a:ahLst/>
                <a:cxnLst>
                  <a:cxn ang="0">
                    <a:pos x="400" y="25"/>
                  </a:cxn>
                  <a:cxn ang="0">
                    <a:pos x="254" y="17"/>
                  </a:cxn>
                  <a:cxn ang="0">
                    <a:pos x="254" y="16"/>
                  </a:cxn>
                  <a:cxn ang="0">
                    <a:pos x="256" y="14"/>
                  </a:cxn>
                  <a:cxn ang="0">
                    <a:pos x="402" y="19"/>
                  </a:cxn>
                  <a:cxn ang="0">
                    <a:pos x="402" y="21"/>
                  </a:cxn>
                  <a:cxn ang="0">
                    <a:pos x="402" y="23"/>
                  </a:cxn>
                  <a:cxn ang="0">
                    <a:pos x="402" y="23"/>
                  </a:cxn>
                  <a:cxn ang="0">
                    <a:pos x="400" y="25"/>
                  </a:cxn>
                  <a:cxn ang="0">
                    <a:pos x="38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38" y="6"/>
                  </a:cxn>
                </a:cxnLst>
                <a:rect l="0" t="0" r="r" b="b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98" name="Freeform 1098"/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/>
                <a:ahLst/>
                <a:cxnLst>
                  <a:cxn ang="0">
                    <a:pos x="404" y="23"/>
                  </a:cxn>
                  <a:cxn ang="0">
                    <a:pos x="256" y="18"/>
                  </a:cxn>
                  <a:cxn ang="0">
                    <a:pos x="258" y="16"/>
                  </a:cxn>
                  <a:cxn ang="0">
                    <a:pos x="258" y="14"/>
                  </a:cxn>
                  <a:cxn ang="0">
                    <a:pos x="402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2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99" name="Freeform 1099"/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0" y="17"/>
                  </a:cxn>
                  <a:cxn ang="0">
                    <a:pos x="260" y="15"/>
                  </a:cxn>
                  <a:cxn ang="0">
                    <a:pos x="262" y="13"/>
                  </a:cxn>
                  <a:cxn ang="0">
                    <a:pos x="404" y="19"/>
                  </a:cxn>
                  <a:cxn ang="0">
                    <a:pos x="404" y="20"/>
                  </a:cxn>
                  <a:cxn ang="0">
                    <a:pos x="406" y="22"/>
                  </a:cxn>
                  <a:cxn ang="0">
                    <a:pos x="44" y="5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46" y="1"/>
                  </a:cxn>
                  <a:cxn ang="0">
                    <a:pos x="46" y="3"/>
                  </a:cxn>
                  <a:cxn ang="0">
                    <a:pos x="44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00" name="Freeform 1100"/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2" y="17"/>
                  </a:cxn>
                  <a:cxn ang="0">
                    <a:pos x="264" y="15"/>
                  </a:cxn>
                  <a:cxn ang="0">
                    <a:pos x="266" y="11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6" y="22"/>
                  </a:cxn>
                  <a:cxn ang="0">
                    <a:pos x="48" y="5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0" y="2"/>
                  </a:cxn>
                  <a:cxn ang="0">
                    <a:pos x="48" y="3"/>
                  </a:cxn>
                  <a:cxn ang="0">
                    <a:pos x="48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01" name="Freeform 1101"/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/>
                <a:ahLst/>
                <a:cxnLst>
                  <a:cxn ang="0">
                    <a:pos x="408" y="23"/>
                  </a:cxn>
                  <a:cxn ang="0">
                    <a:pos x="266" y="17"/>
                  </a:cxn>
                  <a:cxn ang="0">
                    <a:pos x="268" y="15"/>
                  </a:cxn>
                  <a:cxn ang="0">
                    <a:pos x="268" y="11"/>
                  </a:cxn>
                  <a:cxn ang="0">
                    <a:pos x="408" y="19"/>
                  </a:cxn>
                  <a:cxn ang="0">
                    <a:pos x="408" y="21"/>
                  </a:cxn>
                  <a:cxn ang="0">
                    <a:pos x="408" y="23"/>
                  </a:cxn>
                  <a:cxn ang="0">
                    <a:pos x="50" y="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2" y="2"/>
                  </a:cxn>
                  <a:cxn ang="0">
                    <a:pos x="52" y="4"/>
                  </a:cxn>
                  <a:cxn ang="0">
                    <a:pos x="50" y="5"/>
                  </a:cxn>
                </a:cxnLst>
                <a:rect l="0" t="0" r="r" b="b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02" name="Freeform 1102"/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/>
                <a:ahLst/>
                <a:cxnLst>
                  <a:cxn ang="0">
                    <a:pos x="410" y="25"/>
                  </a:cxn>
                  <a:cxn ang="0">
                    <a:pos x="270" y="17"/>
                  </a:cxn>
                  <a:cxn ang="0">
                    <a:pos x="270" y="15"/>
                  </a:cxn>
                  <a:cxn ang="0">
                    <a:pos x="272" y="13"/>
                  </a:cxn>
                  <a:cxn ang="0">
                    <a:pos x="410" y="21"/>
                  </a:cxn>
                  <a:cxn ang="0">
                    <a:pos x="410" y="23"/>
                  </a:cxn>
                  <a:cxn ang="0">
                    <a:pos x="410" y="25"/>
                  </a:cxn>
                  <a:cxn ang="0">
                    <a:pos x="54" y="8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4"/>
                  </a:cxn>
                  <a:cxn ang="0">
                    <a:pos x="54" y="6"/>
                  </a:cxn>
                  <a:cxn ang="0">
                    <a:pos x="54" y="8"/>
                  </a:cxn>
                </a:cxnLst>
                <a:rect l="0" t="0" r="r" b="b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03" name="Freeform 1103"/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/>
                <a:ahLst/>
                <a:cxnLst>
                  <a:cxn ang="0">
                    <a:pos x="411" y="25"/>
                  </a:cxn>
                  <a:cxn ang="0">
                    <a:pos x="271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411" y="21"/>
                  </a:cxn>
                  <a:cxn ang="0">
                    <a:pos x="411" y="23"/>
                  </a:cxn>
                  <a:cxn ang="0">
                    <a:pos x="411" y="25"/>
                  </a:cxn>
                  <a:cxn ang="0">
                    <a:pos x="55" y="8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56" y="4"/>
                  </a:cxn>
                  <a:cxn ang="0">
                    <a:pos x="56" y="6"/>
                  </a:cxn>
                  <a:cxn ang="0">
                    <a:pos x="55" y="8"/>
                  </a:cxn>
                </a:cxnLst>
                <a:rect l="0" t="0" r="r" b="b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04" name="Freeform 1104"/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/>
                <a:ahLst/>
                <a:cxnLst>
                  <a:cxn ang="0">
                    <a:pos x="413" y="25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7" y="13"/>
                  </a:cxn>
                  <a:cxn ang="0">
                    <a:pos x="413" y="21"/>
                  </a:cxn>
                  <a:cxn ang="0">
                    <a:pos x="413" y="23"/>
                  </a:cxn>
                  <a:cxn ang="0">
                    <a:pos x="413" y="25"/>
                  </a:cxn>
                  <a:cxn ang="0">
                    <a:pos x="58" y="8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0" y="4"/>
                  </a:cxn>
                  <a:cxn ang="0">
                    <a:pos x="58" y="6"/>
                  </a:cxn>
                  <a:cxn ang="0">
                    <a:pos x="58" y="8"/>
                  </a:cxn>
                </a:cxnLst>
                <a:rect l="0" t="0" r="r" b="b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05" name="Freeform 1105"/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277" y="17"/>
                  </a:cxn>
                  <a:cxn ang="0">
                    <a:pos x="279" y="15"/>
                  </a:cxn>
                  <a:cxn ang="0">
                    <a:pos x="279" y="14"/>
                  </a:cxn>
                  <a:cxn ang="0">
                    <a:pos x="415" y="21"/>
                  </a:cxn>
                  <a:cxn ang="0">
                    <a:pos x="415" y="23"/>
                  </a:cxn>
                  <a:cxn ang="0">
                    <a:pos x="415" y="25"/>
                  </a:cxn>
                  <a:cxn ang="0">
                    <a:pos x="60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2" y="4"/>
                  </a:cxn>
                  <a:cxn ang="0">
                    <a:pos x="62" y="6"/>
                  </a:cxn>
                  <a:cxn ang="0">
                    <a:pos x="60" y="8"/>
                  </a:cxn>
                </a:cxnLst>
                <a:rect l="0" t="0" r="r" b="b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06" name="Freeform 1106"/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/>
                <a:ahLst/>
                <a:cxnLst>
                  <a:cxn ang="0">
                    <a:pos x="417" y="25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415" y="21"/>
                  </a:cxn>
                  <a:cxn ang="0">
                    <a:pos x="417" y="21"/>
                  </a:cxn>
                  <a:cxn ang="0">
                    <a:pos x="417" y="21"/>
                  </a:cxn>
                  <a:cxn ang="0">
                    <a:pos x="417" y="23"/>
                  </a:cxn>
                  <a:cxn ang="0">
                    <a:pos x="417" y="25"/>
                  </a:cxn>
                  <a:cxn ang="0">
                    <a:pos x="64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6" y="4"/>
                  </a:cxn>
                  <a:cxn ang="0">
                    <a:pos x="64" y="6"/>
                  </a:cxn>
                  <a:cxn ang="0">
                    <a:pos x="64" y="8"/>
                  </a:cxn>
                </a:cxnLst>
                <a:rect l="0" t="0" r="r" b="b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07" name="Freeform 1107"/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3" y="17"/>
                  </a:cxn>
                  <a:cxn ang="0">
                    <a:pos x="285" y="15"/>
                  </a:cxn>
                  <a:cxn ang="0">
                    <a:pos x="285" y="13"/>
                  </a:cxn>
                  <a:cxn ang="0">
                    <a:pos x="417" y="20"/>
                  </a:cxn>
                  <a:cxn ang="0">
                    <a:pos x="417" y="20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419" y="24"/>
                  </a:cxn>
                  <a:cxn ang="0">
                    <a:pos x="66" y="7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08" name="Freeform 1108"/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7" y="17"/>
                  </a:cxn>
                  <a:cxn ang="0">
                    <a:pos x="287" y="15"/>
                  </a:cxn>
                  <a:cxn ang="0">
                    <a:pos x="288" y="13"/>
                  </a:cxn>
                  <a:cxn ang="0">
                    <a:pos x="419" y="19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70" y="7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2"/>
                  </a:cxn>
                  <a:cxn ang="0">
                    <a:pos x="72" y="5"/>
                  </a:cxn>
                  <a:cxn ang="0">
                    <a:pos x="70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09" name="Freeform 1109"/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/>
                <a:ahLst/>
                <a:cxnLst>
                  <a:cxn ang="0">
                    <a:pos x="423" y="26"/>
                  </a:cxn>
                  <a:cxn ang="0">
                    <a:pos x="291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421" y="21"/>
                  </a:cxn>
                  <a:cxn ang="0">
                    <a:pos x="423" y="23"/>
                  </a:cxn>
                  <a:cxn ang="0">
                    <a:pos x="423" y="26"/>
                  </a:cxn>
                  <a:cxn ang="0">
                    <a:pos x="76" y="9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9"/>
                  </a:cxn>
                </a:cxnLst>
                <a:rect l="0" t="0" r="r" b="b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10" name="Freeform 1110"/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6" y="15"/>
                  </a:cxn>
                  <a:cxn ang="0">
                    <a:pos x="423" y="21"/>
                  </a:cxn>
                  <a:cxn ang="0">
                    <a:pos x="423" y="23"/>
                  </a:cxn>
                  <a:cxn ang="0">
                    <a:pos x="425" y="25"/>
                  </a:cxn>
                  <a:cxn ang="0">
                    <a:pos x="78" y="8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4"/>
                  </a:cxn>
                  <a:cxn ang="0">
                    <a:pos x="80" y="6"/>
                  </a:cxn>
                  <a:cxn ang="0">
                    <a:pos x="78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11" name="Freeform 1111"/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424" y="21"/>
                  </a:cxn>
                  <a:cxn ang="0">
                    <a:pos x="425" y="23"/>
                  </a:cxn>
                  <a:cxn ang="0">
                    <a:pos x="425" y="25"/>
                  </a:cxn>
                  <a:cxn ang="0">
                    <a:pos x="82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4"/>
                  </a:cxn>
                  <a:cxn ang="0">
                    <a:pos x="82" y="6"/>
                  </a:cxn>
                  <a:cxn ang="0">
                    <a:pos x="82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12" name="Freeform 1112"/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/>
                <a:ahLst/>
                <a:cxnLst>
                  <a:cxn ang="0">
                    <a:pos x="428" y="25"/>
                  </a:cxn>
                  <a:cxn ang="0">
                    <a:pos x="301" y="19"/>
                  </a:cxn>
                  <a:cxn ang="0">
                    <a:pos x="301" y="17"/>
                  </a:cxn>
                  <a:cxn ang="0">
                    <a:pos x="303" y="15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8" y="25"/>
                  </a:cxn>
                  <a:cxn ang="0">
                    <a:pos x="85" y="8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6"/>
                  </a:cxn>
                  <a:cxn ang="0">
                    <a:pos x="85" y="8"/>
                  </a:cxn>
                </a:cxnLst>
                <a:rect l="0" t="0" r="r" b="b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13" name="Freeform 1113"/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/>
                <a:ahLst/>
                <a:cxnLst>
                  <a:cxn ang="0">
                    <a:pos x="429" y="25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29" y="25"/>
                  </a:cxn>
                  <a:cxn ang="0">
                    <a:pos x="89" y="8"/>
                  </a:cxn>
                  <a:cxn ang="0">
                    <a:pos x="5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1" y="4"/>
                  </a:cxn>
                  <a:cxn ang="0">
                    <a:pos x="89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</a:cxnLst>
                <a:rect l="0" t="0" r="r" b="b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14" name="Freeform 1114"/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1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93" y="4"/>
                  </a:cxn>
                  <a:cxn ang="0">
                    <a:pos x="93" y="6"/>
                  </a:cxn>
                  <a:cxn ang="0">
                    <a:pos x="91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15" name="Freeform 1115"/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9" y="19"/>
                  </a:cxn>
                  <a:cxn ang="0">
                    <a:pos x="311" y="18"/>
                  </a:cxn>
                  <a:cxn ang="0">
                    <a:pos x="311" y="16"/>
                  </a:cxn>
                  <a:cxn ang="0">
                    <a:pos x="429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5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7" y="4"/>
                  </a:cxn>
                  <a:cxn ang="0">
                    <a:pos x="95" y="6"/>
                  </a:cxn>
                  <a:cxn ang="0">
                    <a:pos x="95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16" name="Freeform 1116"/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/>
                <a:ahLst/>
                <a:cxnLst>
                  <a:cxn ang="0">
                    <a:pos x="429" y="24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3" y="15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9" y="22"/>
                  </a:cxn>
                  <a:cxn ang="0">
                    <a:pos x="429" y="24"/>
                  </a:cxn>
                  <a:cxn ang="0">
                    <a:pos x="95" y="7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97" y="3"/>
                  </a:cxn>
                  <a:cxn ang="0">
                    <a:pos x="97" y="5"/>
                  </a:cxn>
                  <a:cxn ang="0">
                    <a:pos x="95" y="7"/>
                  </a:cxn>
                </a:cxnLst>
                <a:rect l="0" t="0" r="r" b="b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17" name="Freeform 1117"/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/>
                <a:ahLst/>
                <a:cxnLst>
                  <a:cxn ang="0">
                    <a:pos x="429" y="26"/>
                  </a:cxn>
                  <a:cxn ang="0">
                    <a:pos x="311" y="21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7" y="24"/>
                  </a:cxn>
                  <a:cxn ang="0">
                    <a:pos x="429" y="24"/>
                  </a:cxn>
                  <a:cxn ang="0">
                    <a:pos x="429" y="26"/>
                  </a:cxn>
                  <a:cxn ang="0">
                    <a:pos x="97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18" name="Freeform 1118"/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/>
                <a:ahLst/>
                <a:cxnLst>
                  <a:cxn ang="0">
                    <a:pos x="427" y="26"/>
                  </a:cxn>
                  <a:cxn ang="0">
                    <a:pos x="313" y="21"/>
                  </a:cxn>
                  <a:cxn ang="0">
                    <a:pos x="313" y="19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7" y="23"/>
                  </a:cxn>
                  <a:cxn ang="0">
                    <a:pos x="427" y="26"/>
                  </a:cxn>
                  <a:cxn ang="0">
                    <a:pos x="97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19" name="Freeform 1119"/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/>
                <a:ahLst/>
                <a:cxnLst>
                  <a:cxn ang="0">
                    <a:pos x="427" y="25"/>
                  </a:cxn>
                  <a:cxn ang="0">
                    <a:pos x="313" y="21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5" y="23"/>
                  </a:cxn>
                  <a:cxn ang="0">
                    <a:pos x="427" y="25"/>
                  </a:cxn>
                  <a:cxn ang="0">
                    <a:pos x="9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101" y="8"/>
                  </a:cxn>
                  <a:cxn ang="0">
                    <a:pos x="99" y="9"/>
                  </a:cxn>
                </a:cxnLst>
                <a:rect l="0" t="0" r="r" b="b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20" name="Freeform 1120"/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1" y="21"/>
                  </a:cxn>
                  <a:cxn ang="0">
                    <a:pos x="421" y="23"/>
                  </a:cxn>
                  <a:cxn ang="0">
                    <a:pos x="423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21" name="Freeform 1121"/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19" y="21"/>
                  </a:cxn>
                  <a:cxn ang="0">
                    <a:pos x="421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100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22" name="Freeform 1122"/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/>
                <a:ahLst/>
                <a:cxnLst>
                  <a:cxn ang="0">
                    <a:pos x="419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1" y="21"/>
                  </a:cxn>
                  <a:cxn ang="0">
                    <a:pos x="417" y="23"/>
                  </a:cxn>
                  <a:cxn ang="0">
                    <a:pos x="419" y="23"/>
                  </a:cxn>
                  <a:cxn ang="0">
                    <a:pos x="419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  <a:cxn ang="0">
                    <a:pos x="430" y="21"/>
                  </a:cxn>
                  <a:cxn ang="0">
                    <a:pos x="438" y="21"/>
                  </a:cxn>
                  <a:cxn ang="0">
                    <a:pos x="438" y="23"/>
                  </a:cxn>
                  <a:cxn ang="0">
                    <a:pos x="438" y="23"/>
                  </a:cxn>
                  <a:cxn ang="0">
                    <a:pos x="434" y="23"/>
                  </a:cxn>
                  <a:cxn ang="0">
                    <a:pos x="430" y="21"/>
                  </a:cxn>
                </a:cxnLst>
                <a:rect l="0" t="0" r="r" b="b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23" name="Freeform 1123"/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6"/>
                  </a:cxn>
                  <a:cxn ang="0">
                    <a:pos x="436" y="21"/>
                  </a:cxn>
                  <a:cxn ang="0">
                    <a:pos x="436" y="25"/>
                  </a:cxn>
                  <a:cxn ang="0">
                    <a:pos x="436" y="25"/>
                  </a:cxn>
                  <a:cxn ang="0">
                    <a:pos x="430" y="25"/>
                  </a:cxn>
                  <a:cxn ang="0">
                    <a:pos x="425" y="23"/>
                  </a:cxn>
                  <a:cxn ang="0">
                    <a:pos x="419" y="23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lnTo>
                      <a:pt x="415" y="25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24" name="Freeform 1124"/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/>
                <a:ahLst/>
                <a:cxnLst>
                  <a:cxn ang="0">
                    <a:pos x="436" y="25"/>
                  </a:cxn>
                  <a:cxn ang="0">
                    <a:pos x="428" y="25"/>
                  </a:cxn>
                  <a:cxn ang="0">
                    <a:pos x="427" y="25"/>
                  </a:cxn>
                  <a:cxn ang="0">
                    <a:pos x="425" y="25"/>
                  </a:cxn>
                  <a:cxn ang="0">
                    <a:pos x="313" y="19"/>
                  </a:cxn>
                  <a:cxn ang="0">
                    <a:pos x="313" y="18"/>
                  </a:cxn>
                  <a:cxn ang="0">
                    <a:pos x="315" y="16"/>
                  </a:cxn>
                  <a:cxn ang="0">
                    <a:pos x="434" y="21"/>
                  </a:cxn>
                  <a:cxn ang="0">
                    <a:pos x="436" y="23"/>
                  </a:cxn>
                  <a:cxn ang="0">
                    <a:pos x="436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</a:cxnLst>
                <a:rect l="0" t="0" r="r" b="b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25" name="Freeform 1125"/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/>
                <a:ahLst/>
                <a:cxnLst>
                  <a:cxn ang="0">
                    <a:pos x="434" y="24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5"/>
                  </a:cxn>
                  <a:cxn ang="0">
                    <a:pos x="428" y="20"/>
                  </a:cxn>
                  <a:cxn ang="0">
                    <a:pos x="432" y="22"/>
                  </a:cxn>
                  <a:cxn ang="0">
                    <a:pos x="434" y="24"/>
                  </a:cxn>
                  <a:cxn ang="0">
                    <a:pos x="96" y="9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100" y="5"/>
                  </a:cxn>
                  <a:cxn ang="0">
                    <a:pos x="98" y="7"/>
                  </a:cxn>
                  <a:cxn ang="0">
                    <a:pos x="96" y="9"/>
                  </a:cxn>
                </a:cxnLst>
                <a:rect l="0" t="0" r="r" b="b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26" name="Freeform 1126"/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/>
                <a:ahLst/>
                <a:cxnLst>
                  <a:cxn ang="0">
                    <a:pos x="431" y="24"/>
                  </a:cxn>
                  <a:cxn ang="0">
                    <a:pos x="312" y="19"/>
                  </a:cxn>
                  <a:cxn ang="0">
                    <a:pos x="312" y="17"/>
                  </a:cxn>
                  <a:cxn ang="0">
                    <a:pos x="313" y="15"/>
                  </a:cxn>
                  <a:cxn ang="0">
                    <a:pos x="425" y="21"/>
                  </a:cxn>
                  <a:cxn ang="0">
                    <a:pos x="427" y="22"/>
                  </a:cxn>
                  <a:cxn ang="0">
                    <a:pos x="431" y="24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27" name="Freeform 1127"/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/>
                <a:ahLst/>
                <a:cxnLst>
                  <a:cxn ang="0">
                    <a:pos x="425" y="24"/>
                  </a:cxn>
                  <a:cxn ang="0">
                    <a:pos x="310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2" y="21"/>
                  </a:cxn>
                  <a:cxn ang="0">
                    <a:pos x="423" y="23"/>
                  </a:cxn>
                  <a:cxn ang="0">
                    <a:pos x="425" y="24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28" name="Freeform 1128"/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0" y="21"/>
                  </a:cxn>
                  <a:cxn ang="0">
                    <a:pos x="422" y="23"/>
                  </a:cxn>
                  <a:cxn ang="0">
                    <a:pos x="423" y="25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9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29" name="Freeform 1129"/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/>
                <a:ahLst/>
                <a:cxnLst>
                  <a:cxn ang="0">
                    <a:pos x="420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311" y="15"/>
                  </a:cxn>
                  <a:cxn ang="0">
                    <a:pos x="416" y="21"/>
                  </a:cxn>
                  <a:cxn ang="0">
                    <a:pos x="418" y="23"/>
                  </a:cxn>
                  <a:cxn ang="0">
                    <a:pos x="420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30" name="Freeform 1130"/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/>
                <a:ahLst/>
                <a:cxnLst>
                  <a:cxn ang="0">
                    <a:pos x="416" y="25"/>
                  </a:cxn>
                  <a:cxn ang="0">
                    <a:pos x="307" y="19"/>
                  </a:cxn>
                  <a:cxn ang="0">
                    <a:pos x="309" y="19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12" y="19"/>
                  </a:cxn>
                  <a:cxn ang="0">
                    <a:pos x="414" y="21"/>
                  </a:cxn>
                  <a:cxn ang="0">
                    <a:pos x="416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31" name="Freeform 1131"/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/>
                <a:ahLst/>
                <a:cxnLst>
                  <a:cxn ang="0">
                    <a:pos x="414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5"/>
                  </a:cxn>
                  <a:cxn ang="0">
                    <a:pos x="410" y="19"/>
                  </a:cxn>
                  <a:cxn ang="0">
                    <a:pos x="410" y="21"/>
                  </a:cxn>
                  <a:cxn ang="0">
                    <a:pos x="414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32" name="Freeform 1132"/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/>
                <a:ahLst/>
                <a:cxnLst>
                  <a:cxn ang="0">
                    <a:pos x="410" y="23"/>
                  </a:cxn>
                  <a:cxn ang="0">
                    <a:pos x="307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6" y="19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8" y="21"/>
                  </a:cxn>
                  <a:cxn ang="0">
                    <a:pos x="410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33" name="Freeform 1133"/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/>
                <a:ahLst/>
                <a:cxnLst>
                  <a:cxn ang="0">
                    <a:pos x="406" y="23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04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04" y="23"/>
                  </a:cxn>
                  <a:cxn ang="0">
                    <a:pos x="406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34" name="Freeform 1134"/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/>
                <a:ahLst/>
                <a:cxnLst>
                  <a:cxn ang="0">
                    <a:pos x="404" y="22"/>
                  </a:cxn>
                  <a:cxn ang="0">
                    <a:pos x="307" y="18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4" y="18"/>
                  </a:cxn>
                  <a:cxn ang="0">
                    <a:pos x="404" y="20"/>
                  </a:cxn>
                  <a:cxn ang="0">
                    <a:pos x="404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35" name="Freeform 1135"/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/>
                <a:ahLst/>
                <a:cxnLst>
                  <a:cxn ang="0">
                    <a:pos x="402" y="22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7" y="13"/>
                  </a:cxn>
                  <a:cxn ang="0">
                    <a:pos x="402" y="19"/>
                  </a:cxn>
                  <a:cxn ang="0">
                    <a:pos x="402" y="20"/>
                  </a:cxn>
                  <a:cxn ang="0">
                    <a:pos x="402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36" name="Freeform 1136"/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/>
                <a:ahLst/>
                <a:cxnLst>
                  <a:cxn ang="0">
                    <a:pos x="400" y="22"/>
                  </a:cxn>
                  <a:cxn ang="0">
                    <a:pos x="305" y="19"/>
                  </a:cxn>
                  <a:cxn ang="0">
                    <a:pos x="305" y="15"/>
                  </a:cxn>
                  <a:cxn ang="0">
                    <a:pos x="307" y="13"/>
                  </a:cxn>
                  <a:cxn ang="0">
                    <a:pos x="398" y="19"/>
                  </a:cxn>
                  <a:cxn ang="0">
                    <a:pos x="400" y="21"/>
                  </a:cxn>
                  <a:cxn ang="0">
                    <a:pos x="400" y="22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4"/>
                  </a:cxn>
                  <a:cxn ang="0">
                    <a:pos x="97" y="5"/>
                  </a:cxn>
                  <a:cxn ang="0">
                    <a:pos x="97" y="7"/>
                  </a:cxn>
                </a:cxnLst>
                <a:rect l="0" t="0" r="r" b="b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37" name="Freeform 1137"/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/>
                <a:ahLst/>
                <a:cxnLst>
                  <a:cxn ang="0">
                    <a:pos x="400" y="23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07" y="13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4" y="17"/>
                  </a:cxn>
                  <a:cxn ang="0">
                    <a:pos x="354" y="17"/>
                  </a:cxn>
                  <a:cxn ang="0">
                    <a:pos x="398" y="19"/>
                  </a:cxn>
                  <a:cxn ang="0">
                    <a:pos x="398" y="21"/>
                  </a:cxn>
                  <a:cxn ang="0">
                    <a:pos x="400" y="23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7" y="7"/>
                  </a:cxn>
                </a:cxnLst>
                <a:rect l="0" t="0" r="r" b="b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38" name="Freeform 1138"/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52" y="17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52" y="21"/>
                  </a:cxn>
                  <a:cxn ang="0">
                    <a:pos x="354" y="19"/>
                  </a:cxn>
                  <a:cxn ang="0">
                    <a:pos x="394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39" name="Freeform 1139"/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50" y="23"/>
                  </a:cxn>
                  <a:cxn ang="0">
                    <a:pos x="352" y="21"/>
                  </a:cxn>
                  <a:cxn ang="0">
                    <a:pos x="354" y="17"/>
                  </a:cxn>
                  <a:cxn ang="0">
                    <a:pos x="392" y="19"/>
                  </a:cxn>
                  <a:cxn ang="0">
                    <a:pos x="392" y="23"/>
                  </a:cxn>
                  <a:cxn ang="0">
                    <a:pos x="394" y="25"/>
                  </a:cxn>
                  <a:cxn ang="0">
                    <a:pos x="349" y="23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0" y="19"/>
                  </a:cxn>
                  <a:cxn ang="0">
                    <a:pos x="349" y="23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6"/>
                  </a:cxn>
                  <a:cxn ang="0">
                    <a:pos x="96" y="8"/>
                  </a:cxn>
                  <a:cxn ang="0">
                    <a:pos x="96" y="10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40" name="Freeform 1140"/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/>
                <a:ahLst/>
                <a:cxnLst>
                  <a:cxn ang="0">
                    <a:pos x="392" y="25"/>
                  </a:cxn>
                  <a:cxn ang="0">
                    <a:pos x="352" y="23"/>
                  </a:cxn>
                  <a:cxn ang="0">
                    <a:pos x="354" y="21"/>
                  </a:cxn>
                  <a:cxn ang="0">
                    <a:pos x="356" y="17"/>
                  </a:cxn>
                  <a:cxn ang="0">
                    <a:pos x="390" y="19"/>
                  </a:cxn>
                  <a:cxn ang="0">
                    <a:pos x="392" y="21"/>
                  </a:cxn>
                  <a:cxn ang="0">
                    <a:pos x="392" y="25"/>
                  </a:cxn>
                  <a:cxn ang="0">
                    <a:pos x="350" y="21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2" y="19"/>
                  </a:cxn>
                  <a:cxn ang="0">
                    <a:pos x="350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41" name="Freeform 1141"/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/>
                <a:ahLst/>
                <a:cxnLst>
                  <a:cxn ang="0">
                    <a:pos x="391" y="23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7" y="19"/>
                  </a:cxn>
                  <a:cxn ang="0">
                    <a:pos x="389" y="21"/>
                  </a:cxn>
                  <a:cxn ang="0">
                    <a:pos x="391" y="23"/>
                  </a:cxn>
                  <a:cxn ang="0">
                    <a:pos x="351" y="21"/>
                  </a:cxn>
                  <a:cxn ang="0">
                    <a:pos x="304" y="19"/>
                  </a:cxn>
                  <a:cxn ang="0">
                    <a:pos x="304" y="17"/>
                  </a:cxn>
                  <a:cxn ang="0">
                    <a:pos x="306" y="16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42" name="Freeform 1142"/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8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4" y="18"/>
                  </a:cxn>
                  <a:cxn ang="0">
                    <a:pos x="304" y="16"/>
                  </a:cxn>
                  <a:cxn ang="0">
                    <a:pos x="351" y="18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43" name="Freeform 1143"/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1" y="20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3" y="20"/>
                  </a:cxn>
                  <a:cxn ang="0">
                    <a:pos x="383" y="20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0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0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0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44" name="Freeform 1144"/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2" y="21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4" y="15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45" name="Freeform 1145"/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/>
                <a:ahLst/>
                <a:cxnLst>
                  <a:cxn ang="0">
                    <a:pos x="380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8" y="19"/>
                  </a:cxn>
                  <a:cxn ang="0">
                    <a:pos x="380" y="21"/>
                  </a:cxn>
                  <a:cxn ang="0">
                    <a:pos x="380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46" name="Freeform 1146"/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/>
                <a:ahLst/>
                <a:cxnLst>
                  <a:cxn ang="0">
                    <a:pos x="378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6" y="19"/>
                  </a:cxn>
                  <a:cxn ang="0">
                    <a:pos x="376" y="21"/>
                  </a:cxn>
                  <a:cxn ang="0">
                    <a:pos x="378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47" name="Freeform 1147"/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74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7" y="8"/>
                  </a:cxn>
                  <a:cxn ang="0">
                    <a:pos x="97" y="9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48" name="Freeform 1148"/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49" name="Freeform 1149"/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/>
                <a:ahLst/>
                <a:cxnLst>
                  <a:cxn ang="0">
                    <a:pos x="372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0" y="17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1"/>
                  </a:cxn>
                  <a:cxn ang="0">
                    <a:pos x="372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8"/>
                  </a:cxn>
                  <a:cxn ang="0">
                    <a:pos x="97" y="10"/>
                  </a:cxn>
                </a:cxnLst>
                <a:rect l="0" t="0" r="r" b="b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50" name="Freeform 1150"/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/>
                <a:ahLst/>
                <a:cxnLst>
                  <a:cxn ang="0">
                    <a:pos x="368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21"/>
                  </a:cxn>
                  <a:cxn ang="0">
                    <a:pos x="368" y="23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6" y="10"/>
                  </a:cxn>
                </a:cxnLst>
                <a:rect l="0" t="0" r="r" b="b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51" name="Freeform 1151"/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/>
                <a:ahLst/>
                <a:cxnLst>
                  <a:cxn ang="0">
                    <a:pos x="368" y="21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49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298" y="14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100" y="6"/>
                  </a:cxn>
                  <a:cxn ang="0">
                    <a:pos x="98" y="8"/>
                  </a:cxn>
                </a:cxnLst>
                <a:rect l="0" t="0" r="r" b="b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52" name="Freeform 1152"/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/>
                <a:ahLst/>
                <a:cxnLst>
                  <a:cxn ang="0">
                    <a:pos x="366" y="21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2" y="18"/>
                  </a:cxn>
                  <a:cxn ang="0">
                    <a:pos x="364" y="18"/>
                  </a:cxn>
                  <a:cxn ang="0">
                    <a:pos x="366" y="19"/>
                  </a:cxn>
                  <a:cxn ang="0">
                    <a:pos x="366" y="21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6" y="16"/>
                  </a:cxn>
                  <a:cxn ang="0">
                    <a:pos x="296" y="14"/>
                  </a:cxn>
                  <a:cxn ang="0">
                    <a:pos x="349" y="18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8" y="8"/>
                  </a:cxn>
                </a:cxnLst>
                <a:rect l="0" t="0" r="r" b="b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53" name="Freeform 1153"/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/>
                <a:ahLst/>
                <a:cxnLst>
                  <a:cxn ang="0">
                    <a:pos x="364" y="20"/>
                  </a:cxn>
                  <a:cxn ang="0">
                    <a:pos x="349" y="20"/>
                  </a:cxn>
                  <a:cxn ang="0">
                    <a:pos x="350" y="19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62" y="17"/>
                  </a:cxn>
                  <a:cxn ang="0">
                    <a:pos x="362" y="19"/>
                  </a:cxn>
                  <a:cxn ang="0">
                    <a:pos x="364" y="20"/>
                  </a:cxn>
                  <a:cxn ang="0">
                    <a:pos x="347" y="20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5" y="13"/>
                  </a:cxn>
                  <a:cxn ang="0">
                    <a:pos x="349" y="17"/>
                  </a:cxn>
                  <a:cxn ang="0">
                    <a:pos x="347" y="19"/>
                  </a:cxn>
                  <a:cxn ang="0">
                    <a:pos x="347" y="20"/>
                  </a:cxn>
                  <a:cxn ang="0">
                    <a:pos x="96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0" y="3"/>
                  </a:cxn>
                  <a:cxn ang="0">
                    <a:pos x="98" y="5"/>
                  </a:cxn>
                  <a:cxn ang="0">
                    <a:pos x="96" y="7"/>
                  </a:cxn>
                </a:cxnLst>
                <a:rect l="0" t="0" r="r" b="b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54" name="Freeform 1154"/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6" y="21"/>
                  </a:cxn>
                  <a:cxn ang="0">
                    <a:pos x="293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6" y="21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55" name="Freeform 1155"/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8" y="21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8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5"/>
                  </a:cxn>
                  <a:cxn ang="0">
                    <a:pos x="99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56" name="Freeform 1156"/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/>
                <a:ahLst/>
                <a:cxnLst>
                  <a:cxn ang="0">
                    <a:pos x="35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46" y="21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4" y="13"/>
                  </a:cxn>
                  <a:cxn ang="0">
                    <a:pos x="347" y="15"/>
                  </a:cxn>
                  <a:cxn ang="0">
                    <a:pos x="346" y="19"/>
                  </a:cxn>
                  <a:cxn ang="0">
                    <a:pos x="346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7"/>
                  </a:cxn>
                </a:cxnLst>
                <a:rect l="0" t="0" r="r" b="b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57" name="Freeform 1157"/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/>
                <a:ahLst/>
                <a:cxnLst>
                  <a:cxn ang="0">
                    <a:pos x="35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7" y="21"/>
                  </a:cxn>
                  <a:cxn ang="0">
                    <a:pos x="344" y="21"/>
                  </a:cxn>
                  <a:cxn ang="0">
                    <a:pos x="290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5" y="15"/>
                  </a:cxn>
                  <a:cxn ang="0">
                    <a:pos x="345" y="17"/>
                  </a:cxn>
                  <a:cxn ang="0">
                    <a:pos x="344" y="21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58" name="Freeform 1158"/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/>
                <a:ahLst/>
                <a:cxnLst>
                  <a:cxn ang="0">
                    <a:pos x="353" y="21"/>
                  </a:cxn>
                  <a:cxn ang="0">
                    <a:pos x="347" y="21"/>
                  </a:cxn>
                  <a:cxn ang="0">
                    <a:pos x="347" y="17"/>
                  </a:cxn>
                  <a:cxn ang="0">
                    <a:pos x="349" y="15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1"/>
                  </a:cxn>
                  <a:cxn ang="0">
                    <a:pos x="353" y="21"/>
                  </a:cxn>
                  <a:cxn ang="0">
                    <a:pos x="343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43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59" name="Freeform 1159"/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/>
                <a:ahLst/>
                <a:cxnLst>
                  <a:cxn ang="0">
                    <a:pos x="353" y="23"/>
                  </a:cxn>
                  <a:cxn ang="0">
                    <a:pos x="347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3"/>
                  </a:cxn>
                  <a:cxn ang="0">
                    <a:pos x="343" y="21"/>
                  </a:cxn>
                  <a:cxn ang="0">
                    <a:pos x="290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345" y="17"/>
                  </a:cxn>
                  <a:cxn ang="0">
                    <a:pos x="343" y="19"/>
                  </a:cxn>
                  <a:cxn ang="0">
                    <a:pos x="343" y="19"/>
                  </a:cxn>
                  <a:cxn ang="0">
                    <a:pos x="343" y="21"/>
                  </a:cxn>
                  <a:cxn ang="0">
                    <a:pos x="343" y="21"/>
                  </a:cxn>
                  <a:cxn ang="0">
                    <a:pos x="101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6"/>
                  </a:cxn>
                  <a:cxn ang="0">
                    <a:pos x="101" y="8"/>
                  </a:cxn>
                  <a:cxn ang="0">
                    <a:pos x="101" y="10"/>
                  </a:cxn>
                </a:cxnLst>
                <a:rect l="0" t="0" r="r" b="b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19"/>
                    </a:lnTo>
                    <a:lnTo>
                      <a:pt x="343" y="21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60" name="Freeform 1160"/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/>
                <a:ahLst/>
                <a:cxnLst>
                  <a:cxn ang="0">
                    <a:pos x="351" y="23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41" y="21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90" y="16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99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2" y="6"/>
                  </a:cxn>
                  <a:cxn ang="0">
                    <a:pos x="101" y="8"/>
                  </a:cxn>
                  <a:cxn ang="0">
                    <a:pos x="99" y="10"/>
                  </a:cxn>
                </a:cxnLst>
                <a:rect l="0" t="0" r="r" b="b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61" name="Freeform 1161"/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/>
                <a:ahLst/>
                <a:cxnLst>
                  <a:cxn ang="0">
                    <a:pos x="349" y="20"/>
                  </a:cxn>
                  <a:cxn ang="0">
                    <a:pos x="347" y="20"/>
                  </a:cxn>
                  <a:cxn ang="0">
                    <a:pos x="347" y="20"/>
                  </a:cxn>
                  <a:cxn ang="0">
                    <a:pos x="349" y="20"/>
                  </a:cxn>
                  <a:cxn ang="0">
                    <a:pos x="341" y="20"/>
                  </a:cxn>
                  <a:cxn ang="0">
                    <a:pos x="286" y="18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8"/>
                  </a:cxn>
                  <a:cxn ang="0">
                    <a:pos x="341" y="20"/>
                  </a:cxn>
                  <a:cxn ang="0">
                    <a:pos x="99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02" y="5"/>
                  </a:cxn>
                  <a:cxn ang="0">
                    <a:pos x="100" y="7"/>
                  </a:cxn>
                  <a:cxn ang="0">
                    <a:pos x="99" y="9"/>
                  </a:cxn>
                </a:cxnLst>
                <a:rect l="0" t="0" r="r" b="b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62" name="Freeform 1162"/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/>
                <a:ahLst/>
                <a:cxnLst>
                  <a:cxn ang="0">
                    <a:pos x="341" y="20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9"/>
                  </a:cxn>
                  <a:cxn ang="0">
                    <a:pos x="341" y="20"/>
                  </a:cxn>
                  <a:cxn ang="0">
                    <a:pos x="100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63" name="Freeform 1163"/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/>
                <a:ahLst/>
                <a:cxnLst>
                  <a:cxn ang="0">
                    <a:pos x="339" y="21"/>
                  </a:cxn>
                  <a:cxn ang="0">
                    <a:pos x="286" y="19"/>
                  </a:cxn>
                  <a:cxn ang="0">
                    <a:pos x="286" y="17"/>
                  </a:cxn>
                  <a:cxn ang="0">
                    <a:pos x="286" y="15"/>
                  </a:cxn>
                  <a:cxn ang="0">
                    <a:pos x="339" y="17"/>
                  </a:cxn>
                  <a:cxn ang="0">
                    <a:pos x="339" y="19"/>
                  </a:cxn>
                  <a:cxn ang="0">
                    <a:pos x="339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64" name="Freeform 1164"/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/>
                <a:ahLst/>
                <a:cxnLst>
                  <a:cxn ang="0">
                    <a:pos x="337" y="21"/>
                  </a:cxn>
                  <a:cxn ang="0">
                    <a:pos x="284" y="19"/>
                  </a:cxn>
                  <a:cxn ang="0">
                    <a:pos x="284" y="17"/>
                  </a:cxn>
                  <a:cxn ang="0">
                    <a:pos x="286" y="15"/>
                  </a:cxn>
                  <a:cxn ang="0">
                    <a:pos x="337" y="17"/>
                  </a:cxn>
                  <a:cxn ang="0">
                    <a:pos x="337" y="17"/>
                  </a:cxn>
                  <a:cxn ang="0">
                    <a:pos x="337" y="19"/>
                  </a:cxn>
                  <a:cxn ang="0">
                    <a:pos x="337" y="19"/>
                  </a:cxn>
                  <a:cxn ang="0">
                    <a:pos x="337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4" y="6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65" name="Freeform 1165"/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2" y="19"/>
                  </a:cxn>
                  <a:cxn ang="0">
                    <a:pos x="284" y="17"/>
                  </a:cxn>
                  <a:cxn ang="0">
                    <a:pos x="284" y="13"/>
                  </a:cxn>
                  <a:cxn ang="0">
                    <a:pos x="335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04" y="6"/>
                  </a:cxn>
                  <a:cxn ang="0">
                    <a:pos x="102" y="8"/>
                  </a:cxn>
                  <a:cxn ang="0">
                    <a:pos x="100" y="9"/>
                  </a:cxn>
                </a:cxnLst>
                <a:rect l="0" t="0" r="r" b="b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66" name="Freeform 1166"/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4" y="19"/>
                  </a:cxn>
                  <a:cxn ang="0">
                    <a:pos x="284" y="15"/>
                  </a:cxn>
                  <a:cxn ang="0">
                    <a:pos x="284" y="13"/>
                  </a:cxn>
                  <a:cxn ang="0">
                    <a:pos x="337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102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6" y="6"/>
                  </a:cxn>
                  <a:cxn ang="0">
                    <a:pos x="104" y="8"/>
                  </a:cxn>
                  <a:cxn ang="0">
                    <a:pos x="102" y="10"/>
                  </a:cxn>
                </a:cxnLst>
                <a:rect l="0" t="0" r="r" b="b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67" name="Freeform 1167"/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3" y="17"/>
                  </a:cxn>
                  <a:cxn ang="0">
                    <a:pos x="283" y="15"/>
                  </a:cxn>
                  <a:cxn ang="0">
                    <a:pos x="283" y="13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68" name="Freeform 1168"/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5"/>
                  </a:cxn>
                  <a:cxn ang="0">
                    <a:pos x="281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69" name="Freeform 1169"/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9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70" name="Freeform 1170"/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/>
                <a:ahLst/>
                <a:cxnLst>
                  <a:cxn ang="0">
                    <a:pos x="332" y="21"/>
                  </a:cxn>
                  <a:cxn ang="0">
                    <a:pos x="279" y="18"/>
                  </a:cxn>
                  <a:cxn ang="0">
                    <a:pos x="281" y="16"/>
                  </a:cxn>
                  <a:cxn ang="0">
                    <a:pos x="281" y="14"/>
                  </a:cxn>
                  <a:cxn ang="0">
                    <a:pos x="332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71" name="Freeform 1171"/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/>
                <a:ahLst/>
                <a:cxnLst>
                  <a:cxn ang="0">
                    <a:pos x="330" y="20"/>
                  </a:cxn>
                  <a:cxn ang="0">
                    <a:pos x="279" y="17"/>
                  </a:cxn>
                  <a:cxn ang="0">
                    <a:pos x="279" y="15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332" y="15"/>
                  </a:cxn>
                  <a:cxn ang="0">
                    <a:pos x="330" y="17"/>
                  </a:cxn>
                  <a:cxn ang="0">
                    <a:pos x="330" y="20"/>
                  </a:cxn>
                  <a:cxn ang="0">
                    <a:pos x="105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5" y="9"/>
                  </a:cxn>
                </a:cxnLst>
                <a:rect l="0" t="0" r="r" b="b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72" name="Freeform 1172"/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7" y="17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28" y="19"/>
                  </a:cxn>
                  <a:cxn ang="0">
                    <a:pos x="104" y="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4" y="9"/>
                  </a:cxn>
                </a:cxnLst>
                <a:rect l="0" t="0" r="r" b="b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73" name="Freeform 1173"/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/>
                <a:ahLst/>
                <a:cxnLst>
                  <a:cxn ang="0">
                    <a:pos x="330" y="19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5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74" name="Freeform 1174"/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5" y="13"/>
                  </a:cxn>
                  <a:cxn ang="0">
                    <a:pos x="328" y="15"/>
                  </a:cxn>
                  <a:cxn ang="0">
                    <a:pos x="328" y="17"/>
                  </a:cxn>
                  <a:cxn ang="0">
                    <a:pos x="328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6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75" name="Freeform 1175"/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/>
                <a:ahLst/>
                <a:cxnLst>
                  <a:cxn ang="0">
                    <a:pos x="326" y="19"/>
                  </a:cxn>
                  <a:cxn ang="0">
                    <a:pos x="273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6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9"/>
                  </a:cxn>
                </a:cxnLst>
                <a:rect l="0" t="0" r="r" b="b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76" name="Freeform 1176"/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10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77" name="Freeform 1177"/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4"/>
                  </a:cxn>
                  <a:cxn ang="0">
                    <a:pos x="110" y="8"/>
                  </a:cxn>
                  <a:cxn ang="0">
                    <a:pos x="108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78" name="Freeform 1178"/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69" y="17"/>
                  </a:cxn>
                  <a:cxn ang="0">
                    <a:pos x="269" y="15"/>
                  </a:cxn>
                  <a:cxn ang="0">
                    <a:pos x="269" y="14"/>
                  </a:cxn>
                  <a:cxn ang="0">
                    <a:pos x="324" y="15"/>
                  </a:cxn>
                  <a:cxn ang="0">
                    <a:pos x="324" y="17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12" y="4"/>
                  </a:cxn>
                  <a:cxn ang="0">
                    <a:pos x="110" y="6"/>
                  </a:cxn>
                  <a:cxn ang="0">
                    <a:pos x="108" y="10"/>
                  </a:cxn>
                </a:cxnLst>
                <a:rect l="0" t="0" r="r" b="b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7"/>
                    </a:lnTo>
                    <a:lnTo>
                      <a:pt x="324" y="19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79" name="Freeform 1179"/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/>
                <a:ahLst/>
                <a:cxnLst>
                  <a:cxn ang="0">
                    <a:pos x="322" y="19"/>
                  </a:cxn>
                  <a:cxn ang="0">
                    <a:pos x="267" y="17"/>
                  </a:cxn>
                  <a:cxn ang="0">
                    <a:pos x="267" y="16"/>
                  </a:cxn>
                  <a:cxn ang="0">
                    <a:pos x="269" y="12"/>
                  </a:cxn>
                  <a:cxn ang="0">
                    <a:pos x="322" y="16"/>
                  </a:cxn>
                  <a:cxn ang="0">
                    <a:pos x="322" y="17"/>
                  </a:cxn>
                  <a:cxn ang="0">
                    <a:pos x="322" y="19"/>
                  </a:cxn>
                  <a:cxn ang="0">
                    <a:pos x="108" y="8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13" y="4"/>
                  </a:cxn>
                  <a:cxn ang="0">
                    <a:pos x="110" y="6"/>
                  </a:cxn>
                  <a:cxn ang="0">
                    <a:pos x="108" y="8"/>
                  </a:cxn>
                </a:cxnLst>
                <a:rect l="0" t="0" r="r" b="b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80" name="Freeform 1180"/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/>
                <a:ahLst/>
                <a:cxnLst>
                  <a:cxn ang="0">
                    <a:pos x="321" y="18"/>
                  </a:cxn>
                  <a:cxn ang="0">
                    <a:pos x="266" y="17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8"/>
                  </a:cxn>
                  <a:cxn ang="0">
                    <a:pos x="10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14" y="3"/>
                  </a:cxn>
                  <a:cxn ang="0">
                    <a:pos x="112" y="5"/>
                  </a:cxn>
                  <a:cxn ang="0">
                    <a:pos x="109" y="7"/>
                  </a:cxn>
                </a:cxnLst>
                <a:rect l="0" t="0" r="r" b="b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81" name="Freeform 1181"/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/>
                <a:ahLst/>
                <a:cxnLst>
                  <a:cxn ang="0">
                    <a:pos x="321" y="19"/>
                  </a:cxn>
                  <a:cxn ang="0">
                    <a:pos x="268" y="15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9"/>
                  </a:cxn>
                  <a:cxn ang="0">
                    <a:pos x="112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3"/>
                  </a:cxn>
                  <a:cxn ang="0">
                    <a:pos x="114" y="5"/>
                  </a:cxn>
                  <a:cxn ang="0">
                    <a:pos x="112" y="7"/>
                  </a:cxn>
                </a:cxnLst>
                <a:rect l="0" t="0" r="r" b="b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82" name="Freeform 1182"/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/>
                <a:ahLst/>
                <a:cxnLst>
                  <a:cxn ang="0">
                    <a:pos x="319" y="21"/>
                  </a:cxn>
                  <a:cxn ang="0">
                    <a:pos x="266" y="17"/>
                  </a:cxn>
                  <a:cxn ang="0">
                    <a:pos x="266" y="15"/>
                  </a:cxn>
                  <a:cxn ang="0">
                    <a:pos x="266" y="13"/>
                  </a:cxn>
                  <a:cxn ang="0">
                    <a:pos x="321" y="17"/>
                  </a:cxn>
                  <a:cxn ang="0">
                    <a:pos x="319" y="19"/>
                  </a:cxn>
                  <a:cxn ang="0">
                    <a:pos x="319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4" y="7"/>
                  </a:cxn>
                  <a:cxn ang="0">
                    <a:pos x="112" y="9"/>
                  </a:cxn>
                </a:cxnLst>
                <a:rect l="0" t="0" r="r" b="b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83" name="Freeform 1183"/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4" y="17"/>
                  </a:cxn>
                  <a:cxn ang="0">
                    <a:pos x="264" y="15"/>
                  </a:cxn>
                  <a:cxn ang="0">
                    <a:pos x="264" y="13"/>
                  </a:cxn>
                  <a:cxn ang="0">
                    <a:pos x="319" y="17"/>
                  </a:cxn>
                  <a:cxn ang="0">
                    <a:pos x="319" y="19"/>
                  </a:cxn>
                  <a:cxn ang="0">
                    <a:pos x="317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6" y="8"/>
                  </a:cxn>
                  <a:cxn ang="0">
                    <a:pos x="116" y="8"/>
                  </a:cxn>
                  <a:cxn ang="0">
                    <a:pos x="114" y="9"/>
                  </a:cxn>
                  <a:cxn ang="0">
                    <a:pos x="112" y="9"/>
                  </a:cxn>
                </a:cxnLst>
                <a:rect l="0" t="0" r="r" b="b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84" name="Freeform 1184"/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2" y="17"/>
                  </a:cxn>
                  <a:cxn ang="0">
                    <a:pos x="262" y="15"/>
                  </a:cxn>
                  <a:cxn ang="0">
                    <a:pos x="260" y="13"/>
                  </a:cxn>
                  <a:cxn ang="0">
                    <a:pos x="317" y="15"/>
                  </a:cxn>
                  <a:cxn ang="0">
                    <a:pos x="317" y="19"/>
                  </a:cxn>
                  <a:cxn ang="0">
                    <a:pos x="317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4" y="10"/>
                  </a:cxn>
                  <a:cxn ang="0">
                    <a:pos x="112" y="10"/>
                  </a:cxn>
                  <a:cxn ang="0">
                    <a:pos x="112" y="10"/>
                  </a:cxn>
                </a:cxnLst>
                <a:rect l="0" t="0" r="r" b="b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85" name="Freeform 1185"/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/>
                <a:ahLst/>
                <a:cxnLst>
                  <a:cxn ang="0">
                    <a:pos x="315" y="21"/>
                  </a:cxn>
                  <a:cxn ang="0">
                    <a:pos x="260" y="17"/>
                  </a:cxn>
                  <a:cxn ang="0">
                    <a:pos x="258" y="15"/>
                  </a:cxn>
                  <a:cxn ang="0">
                    <a:pos x="258" y="13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2" y="10"/>
                  </a:cxn>
                </a:cxnLst>
                <a:rect l="0" t="0" r="r" b="b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86" name="Freeform 1186"/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/>
                <a:ahLst/>
                <a:cxnLst>
                  <a:cxn ang="0">
                    <a:pos x="315" y="19"/>
                  </a:cxn>
                  <a:cxn ang="0">
                    <a:pos x="258" y="17"/>
                  </a:cxn>
                  <a:cxn ang="0">
                    <a:pos x="258" y="15"/>
                  </a:cxn>
                  <a:cxn ang="0">
                    <a:pos x="258" y="14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0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87" name="Freeform 1187"/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/>
                <a:ahLst/>
                <a:cxnLst>
                  <a:cxn ang="0">
                    <a:pos x="313" y="19"/>
                  </a:cxn>
                  <a:cxn ang="0">
                    <a:pos x="256" y="17"/>
                  </a:cxn>
                  <a:cxn ang="0">
                    <a:pos x="256" y="16"/>
                  </a:cxn>
                  <a:cxn ang="0">
                    <a:pos x="256" y="14"/>
                  </a:cxn>
                  <a:cxn ang="0">
                    <a:pos x="313" y="16"/>
                  </a:cxn>
                  <a:cxn ang="0">
                    <a:pos x="313" y="17"/>
                  </a:cxn>
                  <a:cxn ang="0">
                    <a:pos x="313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9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88" name="Freeform 1188"/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/>
                <a:ahLst/>
                <a:cxnLst>
                  <a:cxn ang="0">
                    <a:pos x="311" y="19"/>
                  </a:cxn>
                  <a:cxn ang="0">
                    <a:pos x="254" y="18"/>
                  </a:cxn>
                  <a:cxn ang="0">
                    <a:pos x="254" y="16"/>
                  </a:cxn>
                  <a:cxn ang="0">
                    <a:pos x="254" y="14"/>
                  </a:cxn>
                  <a:cxn ang="0">
                    <a:pos x="311" y="16"/>
                  </a:cxn>
                  <a:cxn ang="0">
                    <a:pos x="311" y="18"/>
                  </a:cxn>
                  <a:cxn ang="0">
                    <a:pos x="311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21" y="6"/>
                  </a:cxn>
                  <a:cxn ang="0">
                    <a:pos x="117" y="8"/>
                  </a:cxn>
                  <a:cxn ang="0">
                    <a:pos x="116" y="10"/>
                  </a:cxn>
                </a:cxnLst>
                <a:rect l="0" t="0" r="r" b="b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89" name="Freeform 1189"/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5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21" y="5"/>
                  </a:cxn>
                  <a:cxn ang="0">
                    <a:pos x="119" y="7"/>
                  </a:cxn>
                  <a:cxn ang="0">
                    <a:pos x="115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90" name="Freeform 1190"/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3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91" name="Freeform 1191"/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/>
                <a:ahLst/>
                <a:cxnLst>
                  <a:cxn ang="0">
                    <a:pos x="307" y="19"/>
                  </a:cxn>
                  <a:cxn ang="0">
                    <a:pos x="250" y="17"/>
                  </a:cxn>
                  <a:cxn ang="0">
                    <a:pos x="250" y="13"/>
                  </a:cxn>
                  <a:cxn ang="0">
                    <a:pos x="248" y="11"/>
                  </a:cxn>
                  <a:cxn ang="0">
                    <a:pos x="307" y="15"/>
                  </a:cxn>
                  <a:cxn ang="0">
                    <a:pos x="307" y="17"/>
                  </a:cxn>
                  <a:cxn ang="0">
                    <a:pos x="307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25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92" name="Freeform 1192"/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/>
                <a:ahLst/>
                <a:cxnLst>
                  <a:cxn ang="0">
                    <a:pos x="305" y="19"/>
                  </a:cxn>
                  <a:cxn ang="0">
                    <a:pos x="248" y="17"/>
                  </a:cxn>
                  <a:cxn ang="0">
                    <a:pos x="246" y="13"/>
                  </a:cxn>
                  <a:cxn ang="0">
                    <a:pos x="246" y="11"/>
                  </a:cxn>
                  <a:cxn ang="0">
                    <a:pos x="305" y="15"/>
                  </a:cxn>
                  <a:cxn ang="0">
                    <a:pos x="305" y="17"/>
                  </a:cxn>
                  <a:cxn ang="0">
                    <a:pos x="305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25" y="6"/>
                  </a:cxn>
                  <a:cxn ang="0">
                    <a:pos x="123" y="7"/>
                  </a:cxn>
                  <a:cxn ang="0">
                    <a:pos x="119" y="9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93" name="Freeform 1193"/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5" y="13"/>
                  </a:cxn>
                  <a:cxn ang="0">
                    <a:pos x="245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2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26" y="6"/>
                  </a:cxn>
                  <a:cxn ang="0">
                    <a:pos x="124" y="8"/>
                  </a:cxn>
                  <a:cxn ang="0">
                    <a:pos x="122" y="9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94" name="Freeform 1194"/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3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9" y="6"/>
                  </a:cxn>
                  <a:cxn ang="0">
                    <a:pos x="128" y="8"/>
                  </a:cxn>
                  <a:cxn ang="0">
                    <a:pos x="124" y="10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95" name="Freeform 1195"/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/>
                <a:ahLst/>
                <a:cxnLst>
                  <a:cxn ang="0">
                    <a:pos x="302" y="19"/>
                  </a:cxn>
                  <a:cxn ang="0">
                    <a:pos x="243" y="15"/>
                  </a:cxn>
                  <a:cxn ang="0">
                    <a:pos x="241" y="13"/>
                  </a:cxn>
                  <a:cxn ang="0">
                    <a:pos x="241" y="12"/>
                  </a:cxn>
                  <a:cxn ang="0">
                    <a:pos x="302" y="15"/>
                  </a:cxn>
                  <a:cxn ang="0">
                    <a:pos x="302" y="17"/>
                  </a:cxn>
                  <a:cxn ang="0">
                    <a:pos x="302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1" y="6"/>
                  </a:cxn>
                  <a:cxn ang="0">
                    <a:pos x="127" y="8"/>
                  </a:cxn>
                  <a:cxn ang="0">
                    <a:pos x="124" y="10"/>
                  </a:cxn>
                </a:cxnLst>
                <a:rect l="0" t="0" r="r" b="b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96" name="Freeform 1196"/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/>
                <a:ahLst/>
                <a:cxnLst>
                  <a:cxn ang="0">
                    <a:pos x="300" y="19"/>
                  </a:cxn>
                  <a:cxn ang="0">
                    <a:pos x="239" y="15"/>
                  </a:cxn>
                  <a:cxn ang="0">
                    <a:pos x="239" y="14"/>
                  </a:cxn>
                  <a:cxn ang="0">
                    <a:pos x="237" y="12"/>
                  </a:cxn>
                  <a:cxn ang="0">
                    <a:pos x="300" y="15"/>
                  </a:cxn>
                  <a:cxn ang="0">
                    <a:pos x="300" y="17"/>
                  </a:cxn>
                  <a:cxn ang="0">
                    <a:pos x="300" y="19"/>
                  </a:cxn>
                  <a:cxn ang="0">
                    <a:pos x="12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31" y="6"/>
                  </a:cxn>
                  <a:cxn ang="0">
                    <a:pos x="129" y="8"/>
                  </a:cxn>
                  <a:cxn ang="0">
                    <a:pos x="125" y="10"/>
                  </a:cxn>
                </a:cxnLst>
                <a:rect l="0" t="0" r="r" b="b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97" name="Freeform 1197"/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7" y="16"/>
                  </a:cxn>
                  <a:cxn ang="0">
                    <a:pos x="235" y="14"/>
                  </a:cxn>
                  <a:cxn ang="0">
                    <a:pos x="235" y="12"/>
                  </a:cxn>
                  <a:cxn ang="0">
                    <a:pos x="298" y="14"/>
                  </a:cxn>
                  <a:cxn ang="0">
                    <a:pos x="298" y="17"/>
                  </a:cxn>
                  <a:cxn ang="0">
                    <a:pos x="298" y="19"/>
                  </a:cxn>
                  <a:cxn ang="0">
                    <a:pos x="127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3" y="6"/>
                  </a:cxn>
                  <a:cxn ang="0">
                    <a:pos x="129" y="8"/>
                  </a:cxn>
                  <a:cxn ang="0">
                    <a:pos x="127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98" name="Freeform 1198"/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5" y="16"/>
                  </a:cxn>
                  <a:cxn ang="0">
                    <a:pos x="235" y="14"/>
                  </a:cxn>
                  <a:cxn ang="0">
                    <a:pos x="233" y="12"/>
                  </a:cxn>
                  <a:cxn ang="0">
                    <a:pos x="298" y="14"/>
                  </a:cxn>
                  <a:cxn ang="0">
                    <a:pos x="298" y="16"/>
                  </a:cxn>
                  <a:cxn ang="0">
                    <a:pos x="298" y="19"/>
                  </a:cxn>
                  <a:cxn ang="0">
                    <a:pos x="12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7" y="6"/>
                  </a:cxn>
                  <a:cxn ang="0">
                    <a:pos x="133" y="8"/>
                  </a:cxn>
                  <a:cxn ang="0">
                    <a:pos x="129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99" name="Freeform 1199"/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33" y="15"/>
                  </a:cxn>
                  <a:cxn ang="0">
                    <a:pos x="231" y="13"/>
                  </a:cxn>
                  <a:cxn ang="0">
                    <a:pos x="230" y="11"/>
                  </a:cxn>
                  <a:cxn ang="0">
                    <a:pos x="296" y="13"/>
                  </a:cxn>
                  <a:cxn ang="0">
                    <a:pos x="296" y="15"/>
                  </a:cxn>
                  <a:cxn ang="0">
                    <a:pos x="296" y="17"/>
                  </a:cxn>
                  <a:cxn ang="0">
                    <a:pos x="131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9" y="5"/>
                  </a:cxn>
                  <a:cxn ang="0">
                    <a:pos x="135" y="7"/>
                  </a:cxn>
                  <a:cxn ang="0">
                    <a:pos x="131" y="9"/>
                  </a:cxn>
                </a:cxnLst>
                <a:rect l="0" t="0" r="r" b="b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400" name="Freeform 1200"/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/>
                <a:ahLst/>
                <a:cxnLst>
                  <a:cxn ang="0">
                    <a:pos x="294" y="17"/>
                  </a:cxn>
                  <a:cxn ang="0">
                    <a:pos x="229" y="15"/>
                  </a:cxn>
                  <a:cxn ang="0">
                    <a:pos x="228" y="13"/>
                  </a:cxn>
                  <a:cxn ang="0">
                    <a:pos x="228" y="9"/>
                  </a:cxn>
                  <a:cxn ang="0">
                    <a:pos x="294" y="13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133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5"/>
                  </a:cxn>
                  <a:cxn ang="0">
                    <a:pos x="137" y="7"/>
                  </a:cxn>
                  <a:cxn ang="0">
                    <a:pos x="133" y="9"/>
                  </a:cxn>
                </a:cxnLst>
                <a:rect l="0" t="0" r="r" b="b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401" name="Freeform 1201"/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5"/>
                  </a:cxn>
                  <a:cxn ang="0">
                    <a:pos x="226" y="11"/>
                  </a:cxn>
                  <a:cxn ang="0">
                    <a:pos x="224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5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42" y="5"/>
                  </a:cxn>
                  <a:cxn ang="0">
                    <a:pos x="138" y="7"/>
                  </a:cxn>
                  <a:cxn ang="0">
                    <a:pos x="135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402" name="Freeform 1202"/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3"/>
                  </a:cxn>
                  <a:cxn ang="0">
                    <a:pos x="224" y="11"/>
                  </a:cxn>
                  <a:cxn ang="0">
                    <a:pos x="222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8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8" y="6"/>
                  </a:cxn>
                  <a:cxn ang="0">
                    <a:pos x="142" y="7"/>
                  </a:cxn>
                  <a:cxn ang="0">
                    <a:pos x="138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403" name="Freeform 1203"/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/>
                <a:ahLst/>
                <a:cxnLst>
                  <a:cxn ang="0">
                    <a:pos x="290" y="17"/>
                  </a:cxn>
                  <a:cxn ang="0">
                    <a:pos x="222" y="13"/>
                  </a:cxn>
                  <a:cxn ang="0">
                    <a:pos x="220" y="11"/>
                  </a:cxn>
                  <a:cxn ang="0">
                    <a:pos x="218" y="9"/>
                  </a:cxn>
                  <a:cxn ang="0">
                    <a:pos x="216" y="9"/>
                  </a:cxn>
                  <a:cxn ang="0">
                    <a:pos x="216" y="9"/>
                  </a:cxn>
                  <a:cxn ang="0">
                    <a:pos x="290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4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1" y="6"/>
                  </a:cxn>
                  <a:cxn ang="0">
                    <a:pos x="148" y="8"/>
                  </a:cxn>
                  <a:cxn ang="0">
                    <a:pos x="146" y="8"/>
                  </a:cxn>
                  <a:cxn ang="0">
                    <a:pos x="144" y="9"/>
                  </a:cxn>
                  <a:cxn ang="0">
                    <a:pos x="140" y="9"/>
                  </a:cxn>
                </a:cxnLst>
                <a:rect l="0" t="0" r="r" b="b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404" name="Freeform 1204"/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8" y="15"/>
                  </a:cxn>
                  <a:cxn ang="0">
                    <a:pos x="216" y="15"/>
                  </a:cxn>
                  <a:cxn ang="0">
                    <a:pos x="216" y="13"/>
                  </a:cxn>
                  <a:cxn ang="0">
                    <a:pos x="214" y="13"/>
                  </a:cxn>
                  <a:cxn ang="0">
                    <a:pos x="214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4" y="12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155" y="8"/>
                  </a:cxn>
                  <a:cxn ang="0">
                    <a:pos x="149" y="10"/>
                  </a:cxn>
                  <a:cxn ang="0">
                    <a:pos x="144" y="12"/>
                  </a:cxn>
                  <a:cxn ang="0">
                    <a:pos x="144" y="12"/>
                  </a:cxn>
                  <a:cxn ang="0">
                    <a:pos x="144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405" name="Freeform 1205"/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4" y="15"/>
                  </a:cxn>
                  <a:cxn ang="0">
                    <a:pos x="212" y="14"/>
                  </a:cxn>
                  <a:cxn ang="0">
                    <a:pos x="210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9" y="12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63" y="10"/>
                  </a:cxn>
                  <a:cxn ang="0">
                    <a:pos x="155" y="10"/>
                  </a:cxn>
                  <a:cxn ang="0">
                    <a:pos x="149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406" name="Freeform 1206"/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/>
                <a:ahLst/>
                <a:cxnLst>
                  <a:cxn ang="0">
                    <a:pos x="286" y="19"/>
                  </a:cxn>
                  <a:cxn ang="0">
                    <a:pos x="212" y="16"/>
                  </a:cxn>
                  <a:cxn ang="0">
                    <a:pos x="208" y="14"/>
                  </a:cxn>
                  <a:cxn ang="0">
                    <a:pos x="204" y="12"/>
                  </a:cxn>
                  <a:cxn ang="0">
                    <a:pos x="286" y="16"/>
                  </a:cxn>
                  <a:cxn ang="0">
                    <a:pos x="286" y="16"/>
                  </a:cxn>
                  <a:cxn ang="0">
                    <a:pos x="286" y="17"/>
                  </a:cxn>
                  <a:cxn ang="0">
                    <a:pos x="286" y="17"/>
                  </a:cxn>
                  <a:cxn ang="0">
                    <a:pos x="286" y="19"/>
                  </a:cxn>
                  <a:cxn ang="0">
                    <a:pos x="153" y="12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68" y="10"/>
                  </a:cxn>
                  <a:cxn ang="0">
                    <a:pos x="161" y="10"/>
                  </a:cxn>
                  <a:cxn ang="0">
                    <a:pos x="153" y="12"/>
                  </a:cxn>
                </a:cxnLst>
                <a:rect l="0" t="0" r="r" b="b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407" name="Freeform 1207"/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/>
                <a:ahLst/>
                <a:cxnLst>
                  <a:cxn ang="0">
                    <a:pos x="285" y="18"/>
                  </a:cxn>
                  <a:cxn ang="0">
                    <a:pos x="207" y="15"/>
                  </a:cxn>
                  <a:cxn ang="0">
                    <a:pos x="203" y="11"/>
                  </a:cxn>
                  <a:cxn ang="0">
                    <a:pos x="198" y="9"/>
                  </a:cxn>
                  <a:cxn ang="0">
                    <a:pos x="285" y="15"/>
                  </a:cxn>
                  <a:cxn ang="0">
                    <a:pos x="285" y="17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160" y="1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79" y="9"/>
                  </a:cxn>
                  <a:cxn ang="0">
                    <a:pos x="169" y="11"/>
                  </a:cxn>
                  <a:cxn ang="0">
                    <a:pos x="160" y="13"/>
                  </a:cxn>
                </a:cxnLst>
                <a:rect l="0" t="0" r="r" b="b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lnTo>
                      <a:pt x="285" y="18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408" name="Freeform 1208"/>
              <p:cNvSpPr/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201" y="15"/>
                  </a:cxn>
                  <a:cxn ang="0">
                    <a:pos x="194" y="11"/>
                  </a:cxn>
                  <a:cxn ang="0">
                    <a:pos x="182" y="11"/>
                  </a:cxn>
                  <a:cxn ang="0">
                    <a:pos x="175" y="11"/>
                  </a:cxn>
                  <a:cxn ang="0">
                    <a:pos x="165" y="1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81" y="13"/>
                  </a:cxn>
                  <a:cxn ang="0">
                    <a:pos x="283" y="17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409" name="Freeform 1209"/>
              <p:cNvSpPr/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196" y="13"/>
                  </a:cxn>
                  <a:cxn ang="0">
                    <a:pos x="190" y="13"/>
                  </a:cxn>
                  <a:cxn ang="0">
                    <a:pos x="182" y="13"/>
                  </a:cxn>
                  <a:cxn ang="0">
                    <a:pos x="181" y="13"/>
                  </a:cxn>
                  <a:cxn ang="0">
                    <a:pos x="177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281" y="13"/>
                  </a:cxn>
                  <a:cxn ang="0">
                    <a:pos x="281" y="15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</p:grpSp>
        <p:sp>
          <p:nvSpPr>
            <p:cNvPr id="180410" name="Freeform 1210"/>
            <p:cNvSpPr/>
            <p:nvPr/>
          </p:nvSpPr>
          <p:spPr bwMode="auto">
            <a:xfrm>
              <a:off x="1832" y="896"/>
              <a:ext cx="279" cy="17"/>
            </a:xfrm>
            <a:custGeom>
              <a:avLst/>
              <a:gdLst/>
              <a:ahLst/>
              <a:cxnLst>
                <a:cxn ang="0">
                  <a:pos x="279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9" y="13"/>
                </a:cxn>
                <a:cxn ang="0">
                  <a:pos x="279" y="15"/>
                </a:cxn>
                <a:cxn ang="0">
                  <a:pos x="279" y="17"/>
                </a:cxn>
              </a:cxnLst>
              <a:rect l="0" t="0" r="r" b="b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11" name="Freeform 1211"/>
            <p:cNvSpPr/>
            <p:nvPr/>
          </p:nvSpPr>
          <p:spPr bwMode="auto">
            <a:xfrm>
              <a:off x="1834" y="894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12" name="Freeform 1212"/>
            <p:cNvSpPr/>
            <p:nvPr/>
          </p:nvSpPr>
          <p:spPr bwMode="auto">
            <a:xfrm>
              <a:off x="1834" y="892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13" name="Freeform 1213"/>
            <p:cNvSpPr/>
            <p:nvPr/>
          </p:nvSpPr>
          <p:spPr bwMode="auto">
            <a:xfrm>
              <a:off x="1836" y="890"/>
              <a:ext cx="275" cy="17"/>
            </a:xfrm>
            <a:custGeom>
              <a:avLst/>
              <a:gdLst/>
              <a:ahLst/>
              <a:cxnLst>
                <a:cxn ang="0">
                  <a:pos x="275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3" y="13"/>
                </a:cxn>
                <a:cxn ang="0">
                  <a:pos x="275" y="15"/>
                </a:cxn>
                <a:cxn ang="0">
                  <a:pos x="275" y="17"/>
                </a:cxn>
              </a:cxnLst>
              <a:rect l="0" t="0" r="r" b="b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14" name="Freeform 1214"/>
            <p:cNvSpPr/>
            <p:nvPr/>
          </p:nvSpPr>
          <p:spPr bwMode="auto">
            <a:xfrm>
              <a:off x="1838" y="888"/>
              <a:ext cx="273" cy="17"/>
            </a:xfrm>
            <a:custGeom>
              <a:avLst/>
              <a:gdLst/>
              <a:ahLst/>
              <a:cxnLst>
                <a:cxn ang="0">
                  <a:pos x="273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71" y="14"/>
                </a:cxn>
                <a:cxn ang="0">
                  <a:pos x="271" y="15"/>
                </a:cxn>
                <a:cxn ang="0">
                  <a:pos x="273" y="17"/>
                </a:cxn>
              </a:cxnLst>
              <a:rect l="0" t="0" r="r" b="b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15" name="Freeform 1215"/>
            <p:cNvSpPr/>
            <p:nvPr/>
          </p:nvSpPr>
          <p:spPr bwMode="auto">
            <a:xfrm>
              <a:off x="1838" y="886"/>
              <a:ext cx="271" cy="17"/>
            </a:xfrm>
            <a:custGeom>
              <a:avLst/>
              <a:gdLst/>
              <a:ahLst/>
              <a:cxnLst>
                <a:cxn ang="0">
                  <a:pos x="271" y="17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16" y="6"/>
                </a:cxn>
                <a:cxn ang="0">
                  <a:pos x="114" y="6"/>
                </a:cxn>
                <a:cxn ang="0">
                  <a:pos x="114" y="8"/>
                </a:cxn>
                <a:cxn ang="0">
                  <a:pos x="116" y="6"/>
                </a:cxn>
                <a:cxn ang="0">
                  <a:pos x="118" y="6"/>
                </a:cxn>
                <a:cxn ang="0">
                  <a:pos x="271" y="14"/>
                </a:cxn>
                <a:cxn ang="0">
                  <a:pos x="271" y="16"/>
                </a:cxn>
                <a:cxn ang="0">
                  <a:pos x="271" y="17"/>
                </a:cxn>
              </a:cxnLst>
              <a:rect l="0" t="0" r="r" b="b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16" name="Freeform 1216"/>
            <p:cNvSpPr/>
            <p:nvPr/>
          </p:nvSpPr>
          <p:spPr bwMode="auto">
            <a:xfrm>
              <a:off x="1840" y="884"/>
              <a:ext cx="269" cy="18"/>
            </a:xfrm>
            <a:custGeom>
              <a:avLst/>
              <a:gdLst/>
              <a:ahLst/>
              <a:cxnLst>
                <a:cxn ang="0">
                  <a:pos x="269" y="1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6" y="6"/>
                </a:cxn>
                <a:cxn ang="0">
                  <a:pos x="114" y="8"/>
                </a:cxn>
                <a:cxn ang="0">
                  <a:pos x="112" y="10"/>
                </a:cxn>
                <a:cxn ang="0">
                  <a:pos x="116" y="8"/>
                </a:cxn>
                <a:cxn ang="0">
                  <a:pos x="117" y="6"/>
                </a:cxn>
                <a:cxn ang="0">
                  <a:pos x="267" y="14"/>
                </a:cxn>
                <a:cxn ang="0">
                  <a:pos x="269" y="16"/>
                </a:cxn>
                <a:cxn ang="0">
                  <a:pos x="269" y="18"/>
                </a:cxn>
              </a:cxnLst>
              <a:rect l="0" t="0" r="r" b="b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17" name="Freeform 1217"/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/>
              <a:ahLst/>
              <a:cxnLst>
                <a:cxn ang="0">
                  <a:pos x="267" y="17"/>
                </a:cxn>
                <a:cxn ang="0">
                  <a:pos x="114" y="9"/>
                </a:cxn>
                <a:cxn ang="0">
                  <a:pos x="115" y="7"/>
                </a:cxn>
                <a:cxn ang="0">
                  <a:pos x="119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7" y="17"/>
                </a:cxn>
                <a:cxn ang="0">
                  <a:pos x="112" y="9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15" y="5"/>
                </a:cxn>
                <a:cxn ang="0">
                  <a:pos x="114" y="7"/>
                </a:cxn>
                <a:cxn ang="0">
                  <a:pos x="112" y="9"/>
                </a:cxn>
              </a:cxnLst>
              <a:rect l="0" t="0" r="r" b="b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18" name="Freeform 1218"/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/>
              <a:ahLst/>
              <a:cxnLst>
                <a:cxn ang="0">
                  <a:pos x="265" y="17"/>
                </a:cxn>
                <a:cxn ang="0">
                  <a:pos x="115" y="9"/>
                </a:cxn>
                <a:cxn ang="0">
                  <a:pos x="119" y="7"/>
                </a:cxn>
                <a:cxn ang="0">
                  <a:pos x="123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5" y="17"/>
                </a:cxn>
                <a:cxn ang="0">
                  <a:pos x="114" y="9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4" y="9"/>
                </a:cxn>
              </a:cxnLst>
              <a:rect l="0" t="0" r="r" b="b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19" name="Freeform 1219"/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17" y="9"/>
                </a:cxn>
                <a:cxn ang="0">
                  <a:pos x="121" y="7"/>
                </a:cxn>
                <a:cxn ang="0">
                  <a:pos x="123" y="5"/>
                </a:cxn>
                <a:cxn ang="0">
                  <a:pos x="261" y="11"/>
                </a:cxn>
                <a:cxn ang="0">
                  <a:pos x="263" y="15"/>
                </a:cxn>
                <a:cxn ang="0">
                  <a:pos x="263" y="17"/>
                </a:cxn>
                <a:cxn ang="0">
                  <a:pos x="113" y="9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3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20" name="Freeform 1220"/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21" y="9"/>
                </a:cxn>
                <a:cxn ang="0">
                  <a:pos x="123" y="7"/>
                </a:cxn>
                <a:cxn ang="0">
                  <a:pos x="127" y="6"/>
                </a:cxn>
                <a:cxn ang="0">
                  <a:pos x="261" y="11"/>
                </a:cxn>
                <a:cxn ang="0">
                  <a:pos x="261" y="13"/>
                </a:cxn>
                <a:cxn ang="0">
                  <a:pos x="263" y="17"/>
                </a:cxn>
                <a:cxn ang="0">
                  <a:pos x="115" y="9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19" y="6"/>
                </a:cxn>
                <a:cxn ang="0">
                  <a:pos x="117" y="7"/>
                </a:cxn>
                <a:cxn ang="0">
                  <a:pos x="115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21" name="Freeform 1221"/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122" y="9"/>
                </a:cxn>
                <a:cxn ang="0">
                  <a:pos x="126" y="8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258" y="11"/>
                </a:cxn>
                <a:cxn ang="0">
                  <a:pos x="260" y="13"/>
                </a:cxn>
                <a:cxn ang="0">
                  <a:pos x="260" y="15"/>
                </a:cxn>
                <a:cxn ang="0">
                  <a:pos x="116" y="9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18" y="8"/>
                </a:cxn>
                <a:cxn ang="0">
                  <a:pos x="116" y="9"/>
                </a:cxn>
              </a:cxnLst>
              <a:rect l="0" t="0" r="r" b="b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22" name="Freeform 1222"/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/>
              <a:ahLst/>
              <a:cxnLst>
                <a:cxn ang="0">
                  <a:pos x="258" y="15"/>
                </a:cxn>
                <a:cxn ang="0">
                  <a:pos x="124" y="10"/>
                </a:cxn>
                <a:cxn ang="0">
                  <a:pos x="126" y="8"/>
                </a:cxn>
                <a:cxn ang="0">
                  <a:pos x="127" y="8"/>
                </a:cxn>
                <a:cxn ang="0">
                  <a:pos x="129" y="8"/>
                </a:cxn>
                <a:cxn ang="0">
                  <a:pos x="131" y="6"/>
                </a:cxn>
                <a:cxn ang="0">
                  <a:pos x="256" y="11"/>
                </a:cxn>
                <a:cxn ang="0">
                  <a:pos x="256" y="13"/>
                </a:cxn>
                <a:cxn ang="0">
                  <a:pos x="258" y="15"/>
                </a:cxn>
                <a:cxn ang="0">
                  <a:pos x="116" y="1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20" y="8"/>
                </a:cxn>
                <a:cxn ang="0">
                  <a:pos x="116" y="10"/>
                </a:cxn>
              </a:cxnLst>
              <a:rect l="0" t="0" r="r" b="b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23" name="Freeform 1223"/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/>
              <a:ahLst/>
              <a:cxnLst>
                <a:cxn ang="0">
                  <a:pos x="256" y="15"/>
                </a:cxn>
                <a:cxn ang="0">
                  <a:pos x="127" y="10"/>
                </a:cxn>
                <a:cxn ang="0">
                  <a:pos x="131" y="8"/>
                </a:cxn>
                <a:cxn ang="0">
                  <a:pos x="135" y="6"/>
                </a:cxn>
                <a:cxn ang="0">
                  <a:pos x="255" y="12"/>
                </a:cxn>
                <a:cxn ang="0">
                  <a:pos x="256" y="13"/>
                </a:cxn>
                <a:cxn ang="0">
                  <a:pos x="256" y="15"/>
                </a:cxn>
                <a:cxn ang="0">
                  <a:pos x="120" y="10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6" y="6"/>
                </a:cxn>
                <a:cxn ang="0">
                  <a:pos x="124" y="6"/>
                </a:cxn>
                <a:cxn ang="0">
                  <a:pos x="122" y="8"/>
                </a:cxn>
                <a:cxn ang="0">
                  <a:pos x="120" y="8"/>
                </a:cxn>
                <a:cxn ang="0">
                  <a:pos x="120" y="10"/>
                </a:cxn>
              </a:cxnLst>
              <a:rect l="0" t="0" r="r" b="b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24" name="Freeform 1224"/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/>
              <a:ahLst/>
              <a:cxnLst>
                <a:cxn ang="0">
                  <a:pos x="254" y="17"/>
                </a:cxn>
                <a:cxn ang="0">
                  <a:pos x="129" y="12"/>
                </a:cxn>
                <a:cxn ang="0">
                  <a:pos x="133" y="10"/>
                </a:cxn>
                <a:cxn ang="0">
                  <a:pos x="137" y="8"/>
                </a:cxn>
                <a:cxn ang="0">
                  <a:pos x="253" y="14"/>
                </a:cxn>
                <a:cxn ang="0">
                  <a:pos x="253" y="16"/>
                </a:cxn>
                <a:cxn ang="0">
                  <a:pos x="254" y="17"/>
                </a:cxn>
                <a:cxn ang="0">
                  <a:pos x="120" y="1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25" y="8"/>
                </a:cxn>
                <a:cxn ang="0">
                  <a:pos x="124" y="10"/>
                </a:cxn>
                <a:cxn ang="0">
                  <a:pos x="120" y="12"/>
                </a:cxn>
                <a:cxn ang="0">
                  <a:pos x="120" y="12"/>
                </a:cxn>
                <a:cxn ang="0">
                  <a:pos x="120" y="12"/>
                </a:cxn>
              </a:cxnLst>
              <a:rect l="0" t="0" r="r" b="b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25" name="Freeform 1225"/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/>
              <a:ahLst/>
              <a:cxnLst>
                <a:cxn ang="0">
                  <a:pos x="253" y="18"/>
                </a:cxn>
                <a:cxn ang="0">
                  <a:pos x="133" y="12"/>
                </a:cxn>
                <a:cxn ang="0">
                  <a:pos x="137" y="10"/>
                </a:cxn>
                <a:cxn ang="0">
                  <a:pos x="141" y="8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3" y="16"/>
                </a:cxn>
                <a:cxn ang="0">
                  <a:pos x="253" y="18"/>
                </a:cxn>
                <a:cxn ang="0">
                  <a:pos x="124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9" y="8"/>
                </a:cxn>
                <a:cxn ang="0">
                  <a:pos x="125" y="10"/>
                </a:cxn>
                <a:cxn ang="0">
                  <a:pos x="124" y="12"/>
                </a:cxn>
              </a:cxnLst>
              <a:rect l="0" t="0" r="r" b="b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26" name="Freeform 1226"/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/>
              <a:ahLst/>
              <a:cxnLst>
                <a:cxn ang="0">
                  <a:pos x="251" y="17"/>
                </a:cxn>
                <a:cxn ang="0">
                  <a:pos x="135" y="11"/>
                </a:cxn>
                <a:cxn ang="0">
                  <a:pos x="139" y="9"/>
                </a:cxn>
                <a:cxn ang="0">
                  <a:pos x="142" y="7"/>
                </a:cxn>
                <a:cxn ang="0">
                  <a:pos x="247" y="13"/>
                </a:cxn>
                <a:cxn ang="0">
                  <a:pos x="249" y="13"/>
                </a:cxn>
                <a:cxn ang="0">
                  <a:pos x="249" y="15"/>
                </a:cxn>
                <a:cxn ang="0">
                  <a:pos x="251" y="17"/>
                </a:cxn>
                <a:cxn ang="0">
                  <a:pos x="251" y="17"/>
                </a:cxn>
                <a:cxn ang="0">
                  <a:pos x="123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29" y="7"/>
                </a:cxn>
                <a:cxn ang="0">
                  <a:pos x="127" y="9"/>
                </a:cxn>
                <a:cxn ang="0">
                  <a:pos x="123" y="11"/>
                </a:cxn>
              </a:cxnLst>
              <a:rect l="0" t="0" r="r" b="b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27" name="Freeform 1227"/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/>
              <a:ahLst/>
              <a:cxnLst>
                <a:cxn ang="0">
                  <a:pos x="249" y="17"/>
                </a:cxn>
                <a:cxn ang="0">
                  <a:pos x="139" y="11"/>
                </a:cxn>
                <a:cxn ang="0">
                  <a:pos x="142" y="9"/>
                </a:cxn>
                <a:cxn ang="0">
                  <a:pos x="146" y="7"/>
                </a:cxn>
                <a:cxn ang="0">
                  <a:pos x="245" y="13"/>
                </a:cxn>
                <a:cxn ang="0">
                  <a:pos x="247" y="15"/>
                </a:cxn>
                <a:cxn ang="0">
                  <a:pos x="249" y="17"/>
                </a:cxn>
                <a:cxn ang="0">
                  <a:pos x="127" y="11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3" y="7"/>
                </a:cxn>
                <a:cxn ang="0">
                  <a:pos x="129" y="9"/>
                </a:cxn>
                <a:cxn ang="0">
                  <a:pos x="127" y="11"/>
                </a:cxn>
              </a:cxnLst>
              <a:rect l="0" t="0" r="r" b="b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28" name="Freeform 1228"/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/>
              <a:ahLst/>
              <a:cxnLst>
                <a:cxn ang="0">
                  <a:pos x="245" y="17"/>
                </a:cxn>
                <a:cxn ang="0">
                  <a:pos x="140" y="11"/>
                </a:cxn>
                <a:cxn ang="0">
                  <a:pos x="144" y="9"/>
                </a:cxn>
                <a:cxn ang="0">
                  <a:pos x="150" y="7"/>
                </a:cxn>
                <a:cxn ang="0">
                  <a:pos x="241" y="11"/>
                </a:cxn>
                <a:cxn ang="0">
                  <a:pos x="243" y="13"/>
                </a:cxn>
                <a:cxn ang="0">
                  <a:pos x="245" y="17"/>
                </a:cxn>
                <a:cxn ang="0">
                  <a:pos x="127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35" y="7"/>
                </a:cxn>
                <a:cxn ang="0">
                  <a:pos x="131" y="9"/>
                </a:cxn>
                <a:cxn ang="0">
                  <a:pos x="127" y="11"/>
                </a:cxn>
              </a:cxnLst>
              <a:rect l="0" t="0" r="r" b="b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29" name="Freeform 1229"/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/>
              <a:ahLst/>
              <a:cxnLst>
                <a:cxn ang="0">
                  <a:pos x="243" y="17"/>
                </a:cxn>
                <a:cxn ang="0">
                  <a:pos x="144" y="11"/>
                </a:cxn>
                <a:cxn ang="0">
                  <a:pos x="150" y="9"/>
                </a:cxn>
                <a:cxn ang="0">
                  <a:pos x="154" y="7"/>
                </a:cxn>
                <a:cxn ang="0">
                  <a:pos x="237" y="11"/>
                </a:cxn>
                <a:cxn ang="0">
                  <a:pos x="241" y="13"/>
                </a:cxn>
                <a:cxn ang="0">
                  <a:pos x="243" y="17"/>
                </a:cxn>
                <a:cxn ang="0">
                  <a:pos x="131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9" y="7"/>
                </a:cxn>
                <a:cxn ang="0">
                  <a:pos x="135" y="9"/>
                </a:cxn>
                <a:cxn ang="0">
                  <a:pos x="131" y="11"/>
                </a:cxn>
              </a:cxnLst>
              <a:rect l="0" t="0" r="r" b="b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30" name="Freeform 1230"/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/>
              <a:ahLst/>
              <a:cxnLst>
                <a:cxn ang="0">
                  <a:pos x="239" y="15"/>
                </a:cxn>
                <a:cxn ang="0">
                  <a:pos x="148" y="11"/>
                </a:cxn>
                <a:cxn ang="0">
                  <a:pos x="154" y="9"/>
                </a:cxn>
                <a:cxn ang="0">
                  <a:pos x="157" y="8"/>
                </a:cxn>
                <a:cxn ang="0">
                  <a:pos x="231" y="11"/>
                </a:cxn>
                <a:cxn ang="0">
                  <a:pos x="235" y="13"/>
                </a:cxn>
                <a:cxn ang="0">
                  <a:pos x="239" y="15"/>
                </a:cxn>
                <a:cxn ang="0">
                  <a:pos x="133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40" y="8"/>
                </a:cxn>
                <a:cxn ang="0">
                  <a:pos x="137" y="9"/>
                </a:cxn>
                <a:cxn ang="0">
                  <a:pos x="133" y="11"/>
                </a:cxn>
              </a:cxnLst>
              <a:rect l="0" t="0" r="r" b="b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31" name="Freeform 1231"/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/>
              <a:ahLst/>
              <a:cxnLst>
                <a:cxn ang="0">
                  <a:pos x="235" y="15"/>
                </a:cxn>
                <a:cxn ang="0">
                  <a:pos x="152" y="11"/>
                </a:cxn>
                <a:cxn ang="0">
                  <a:pos x="161" y="10"/>
                </a:cxn>
                <a:cxn ang="0">
                  <a:pos x="169" y="10"/>
                </a:cxn>
                <a:cxn ang="0">
                  <a:pos x="178" y="10"/>
                </a:cxn>
                <a:cxn ang="0">
                  <a:pos x="190" y="10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11"/>
                </a:cxn>
                <a:cxn ang="0">
                  <a:pos x="231" y="13"/>
                </a:cxn>
                <a:cxn ang="0">
                  <a:pos x="235" y="15"/>
                </a:cxn>
                <a:cxn ang="0">
                  <a:pos x="137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44" y="8"/>
                </a:cxn>
                <a:cxn ang="0">
                  <a:pos x="140" y="10"/>
                </a:cxn>
                <a:cxn ang="0">
                  <a:pos x="137" y="11"/>
                </a:cxn>
              </a:cxnLst>
              <a:rect l="0" t="0" r="r" b="b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32" name="Freeform 1232"/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/>
              <a:ahLst/>
              <a:cxnLst>
                <a:cxn ang="0">
                  <a:pos x="229" y="15"/>
                </a:cxn>
                <a:cxn ang="0">
                  <a:pos x="155" y="12"/>
                </a:cxn>
                <a:cxn ang="0">
                  <a:pos x="161" y="12"/>
                </a:cxn>
                <a:cxn ang="0">
                  <a:pos x="167" y="12"/>
                </a:cxn>
                <a:cxn ang="0">
                  <a:pos x="180" y="12"/>
                </a:cxn>
                <a:cxn ang="0">
                  <a:pos x="193" y="12"/>
                </a:cxn>
                <a:cxn ang="0">
                  <a:pos x="210" y="12"/>
                </a:cxn>
                <a:cxn ang="0">
                  <a:pos x="226" y="13"/>
                </a:cxn>
                <a:cxn ang="0">
                  <a:pos x="227" y="15"/>
                </a:cxn>
                <a:cxn ang="0">
                  <a:pos x="229" y="15"/>
                </a:cxn>
                <a:cxn ang="0">
                  <a:pos x="138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48" y="8"/>
                </a:cxn>
                <a:cxn ang="0">
                  <a:pos x="142" y="10"/>
                </a:cxn>
                <a:cxn ang="0">
                  <a:pos x="138" y="12"/>
                </a:cxn>
              </a:cxnLst>
              <a:rect l="0" t="0" r="r" b="b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33" name="Freeform 1233"/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/>
              <a:ahLst/>
              <a:cxnLst>
                <a:cxn ang="0">
                  <a:pos x="224" y="15"/>
                </a:cxn>
                <a:cxn ang="0">
                  <a:pos x="188" y="14"/>
                </a:cxn>
                <a:cxn ang="0">
                  <a:pos x="190" y="14"/>
                </a:cxn>
                <a:cxn ang="0">
                  <a:pos x="193" y="14"/>
                </a:cxn>
                <a:cxn ang="0">
                  <a:pos x="209" y="14"/>
                </a:cxn>
                <a:cxn ang="0">
                  <a:pos x="224" y="15"/>
                </a:cxn>
                <a:cxn ang="0">
                  <a:pos x="142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42" y="12"/>
                </a:cxn>
              </a:cxnLst>
              <a:rect l="0" t="0" r="r" b="b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34" name="Freeform 1234"/>
            <p:cNvSpPr/>
            <p:nvPr/>
          </p:nvSpPr>
          <p:spPr bwMode="auto">
            <a:xfrm>
              <a:off x="1857" y="848"/>
              <a:ext cx="157" cy="12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6" y="4"/>
                </a:cxn>
                <a:cxn ang="0">
                  <a:pos x="40" y="2"/>
                </a:cxn>
                <a:cxn ang="0">
                  <a:pos x="157" y="8"/>
                </a:cxn>
                <a:cxn ang="0">
                  <a:pos x="154" y="10"/>
                </a:cxn>
                <a:cxn ang="0">
                  <a:pos x="148" y="12"/>
                </a:cxn>
              </a:cxnLst>
              <a:rect l="0" t="0" r="r" b="b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35" name="Freeform 1235"/>
            <p:cNvSpPr/>
            <p:nvPr/>
          </p:nvSpPr>
          <p:spPr bwMode="auto">
            <a:xfrm>
              <a:off x="1859" y="847"/>
              <a:ext cx="163" cy="11"/>
            </a:xfrm>
            <a:custGeom>
              <a:avLst/>
              <a:gdLst/>
              <a:ahLst/>
              <a:cxnLst>
                <a:cxn ang="0">
                  <a:pos x="150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4" y="1"/>
                </a:cxn>
                <a:cxn ang="0">
                  <a:pos x="34" y="3"/>
                </a:cxn>
                <a:cxn ang="0">
                  <a:pos x="32" y="5"/>
                </a:cxn>
                <a:cxn ang="0">
                  <a:pos x="34" y="3"/>
                </a:cxn>
                <a:cxn ang="0">
                  <a:pos x="38" y="3"/>
                </a:cxn>
                <a:cxn ang="0">
                  <a:pos x="38" y="1"/>
                </a:cxn>
                <a:cxn ang="0">
                  <a:pos x="40" y="1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55" y="9"/>
                </a:cxn>
                <a:cxn ang="0">
                  <a:pos x="150" y="11"/>
                </a:cxn>
              </a:cxnLst>
              <a:rect l="0" t="0" r="r" b="b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36" name="Freeform 1236"/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40" y="3"/>
                </a:cxn>
                <a:cxn ang="0">
                  <a:pos x="41" y="2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69" y="7"/>
                </a:cxn>
                <a:cxn ang="0">
                  <a:pos x="163" y="9"/>
                </a:cxn>
                <a:cxn ang="0">
                  <a:pos x="159" y="9"/>
                </a:cxn>
                <a:cxn ang="0">
                  <a:pos x="155" y="11"/>
                </a:cxn>
                <a:cxn ang="0">
                  <a:pos x="34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4" y="3"/>
                </a:cxn>
                <a:cxn ang="0">
                  <a:pos x="34" y="5"/>
                </a:cxn>
              </a:cxnLst>
              <a:rect l="0" t="0" r="r" b="b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37" name="Freeform 1237"/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38" y="5"/>
                </a:cxn>
                <a:cxn ang="0">
                  <a:pos x="39" y="4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170" y="7"/>
                </a:cxn>
                <a:cxn ang="0">
                  <a:pos x="172" y="9"/>
                </a:cxn>
                <a:cxn ang="0">
                  <a:pos x="172" y="9"/>
                </a:cxn>
                <a:cxn ang="0">
                  <a:pos x="167" y="9"/>
                </a:cxn>
                <a:cxn ang="0">
                  <a:pos x="161" y="11"/>
                </a:cxn>
                <a:cxn ang="0">
                  <a:pos x="32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2" y="5"/>
                </a:cxn>
              </a:cxnLst>
              <a:rect l="0" t="0" r="r" b="b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38" name="Freeform 1238"/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/>
              <a:ahLst/>
              <a:cxnLst>
                <a:cxn ang="0">
                  <a:pos x="172" y="11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3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2" y="11"/>
                </a:cxn>
                <a:cxn ang="0">
                  <a:pos x="3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4"/>
                </a:cxn>
                <a:cxn ang="0">
                  <a:pos x="34" y="6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39" name="Freeform 1239"/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/>
              <a:ahLst/>
              <a:cxnLst>
                <a:cxn ang="0">
                  <a:pos x="170" y="11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43" y="2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4"/>
                </a:cxn>
                <a:cxn ang="0">
                  <a:pos x="64" y="4"/>
                </a:cxn>
                <a:cxn ang="0">
                  <a:pos x="66" y="2"/>
                </a:cxn>
                <a:cxn ang="0">
                  <a:pos x="170" y="8"/>
                </a:cxn>
                <a:cxn ang="0">
                  <a:pos x="170" y="9"/>
                </a:cxn>
                <a:cxn ang="0">
                  <a:pos x="170" y="11"/>
                </a:cxn>
                <a:cxn ang="0">
                  <a:pos x="36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8" y="0"/>
                </a:cxn>
                <a:cxn ang="0">
                  <a:pos x="36" y="4"/>
                </a:cxn>
                <a:cxn ang="0">
                  <a:pos x="36" y="6"/>
                </a:cxn>
              </a:cxnLst>
              <a:rect l="0" t="0" r="r" b="b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40" name="Freeform 1240"/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/>
              <a:ahLst/>
              <a:cxnLst>
                <a:cxn ang="0">
                  <a:pos x="168" y="13"/>
                </a:cxn>
                <a:cxn ang="0">
                  <a:pos x="60" y="8"/>
                </a:cxn>
                <a:cxn ang="0">
                  <a:pos x="64" y="6"/>
                </a:cxn>
                <a:cxn ang="0">
                  <a:pos x="66" y="4"/>
                </a:cxn>
                <a:cxn ang="0">
                  <a:pos x="166" y="10"/>
                </a:cxn>
                <a:cxn ang="0">
                  <a:pos x="168" y="12"/>
                </a:cxn>
                <a:cxn ang="0">
                  <a:pos x="168" y="13"/>
                </a:cxn>
                <a:cxn ang="0">
                  <a:pos x="58" y="8"/>
                </a:cxn>
                <a:cxn ang="0">
                  <a:pos x="41" y="8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8" y="8"/>
                </a:cxn>
                <a:cxn ang="0">
                  <a:pos x="34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6" y="4"/>
                </a:cxn>
                <a:cxn ang="0">
                  <a:pos x="34" y="8"/>
                </a:cxn>
              </a:cxnLst>
              <a:rect l="0" t="0" r="r" b="b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41" name="Freeform 1241"/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/>
              <a:ahLst/>
              <a:cxnLst>
                <a:cxn ang="0">
                  <a:pos x="168" y="14"/>
                </a:cxn>
                <a:cxn ang="0">
                  <a:pos x="64" y="8"/>
                </a:cxn>
                <a:cxn ang="0">
                  <a:pos x="66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8" y="14"/>
                </a:cxn>
                <a:cxn ang="0">
                  <a:pos x="56" y="8"/>
                </a:cxn>
                <a:cxn ang="0">
                  <a:pos x="41" y="8"/>
                </a:cxn>
                <a:cxn ang="0">
                  <a:pos x="43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36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7" y="4"/>
                </a:cxn>
                <a:cxn ang="0">
                  <a:pos x="36" y="6"/>
                </a:cxn>
              </a:cxnLst>
              <a:rect l="0" t="0" r="r" b="b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42" name="Freeform 1242"/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3" y="8"/>
                </a:cxn>
                <a:cxn ang="0">
                  <a:pos x="45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7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43" name="Freeform 1243"/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70" y="4"/>
                </a:cxn>
                <a:cxn ang="0">
                  <a:pos x="165" y="8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5" y="8"/>
                </a:cxn>
                <a:cxn ang="0">
                  <a:pos x="45" y="4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9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44" name="Freeform 1244"/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/>
              <a:ahLst/>
              <a:cxnLst>
                <a:cxn ang="0">
                  <a:pos x="165" y="13"/>
                </a:cxn>
                <a:cxn ang="0">
                  <a:pos x="67" y="7"/>
                </a:cxn>
                <a:cxn ang="0">
                  <a:pos x="67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5" y="13"/>
                </a:cxn>
                <a:cxn ang="0">
                  <a:pos x="55" y="7"/>
                </a:cxn>
                <a:cxn ang="0">
                  <a:pos x="44" y="7"/>
                </a:cxn>
                <a:cxn ang="0">
                  <a:pos x="46" y="3"/>
                </a:cxn>
                <a:cxn ang="0">
                  <a:pos x="48" y="1"/>
                </a:cxn>
                <a:cxn ang="0">
                  <a:pos x="55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40" y="1"/>
                </a:cxn>
                <a:cxn ang="0">
                  <a:pos x="38" y="3"/>
                </a:cxn>
                <a:cxn ang="0">
                  <a:pos x="38" y="5"/>
                </a:cxn>
              </a:cxnLst>
              <a:rect l="0" t="0" r="r" b="b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45" name="Freeform 1245"/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6" y="5"/>
                </a:cxn>
                <a:cxn ang="0">
                  <a:pos x="48" y="3"/>
                </a:cxn>
                <a:cxn ang="0">
                  <a:pos x="50" y="2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0" y="3"/>
                </a:cxn>
                <a:cxn ang="0">
                  <a:pos x="38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46" name="Freeform 1246"/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4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8" y="5"/>
                </a:cxn>
                <a:cxn ang="0">
                  <a:pos x="50" y="4"/>
                </a:cxn>
                <a:cxn ang="0">
                  <a:pos x="52" y="2"/>
                </a:cxn>
                <a:cxn ang="0">
                  <a:pos x="55" y="2"/>
                </a:cxn>
                <a:cxn ang="0">
                  <a:pos x="57" y="4"/>
                </a:cxn>
                <a:cxn ang="0">
                  <a:pos x="57" y="5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4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47" name="Freeform 1247"/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6"/>
                </a:cxn>
                <a:cxn ang="0">
                  <a:pos x="69" y="6"/>
                </a:cxn>
                <a:cxn ang="0">
                  <a:pos x="67" y="4"/>
                </a:cxn>
                <a:cxn ang="0">
                  <a:pos x="67" y="4"/>
                </a:cxn>
                <a:cxn ang="0">
                  <a:pos x="162" y="7"/>
                </a:cxn>
                <a:cxn ang="0">
                  <a:pos x="162" y="9"/>
                </a:cxn>
                <a:cxn ang="0">
                  <a:pos x="164" y="11"/>
                </a:cxn>
                <a:cxn ang="0">
                  <a:pos x="57" y="7"/>
                </a:cxn>
                <a:cxn ang="0">
                  <a:pos x="50" y="6"/>
                </a:cxn>
                <a:cxn ang="0">
                  <a:pos x="52" y="6"/>
                </a:cxn>
                <a:cxn ang="0">
                  <a:pos x="52" y="4"/>
                </a:cxn>
                <a:cxn ang="0">
                  <a:pos x="54" y="4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4"/>
                </a:cxn>
                <a:cxn ang="0">
                  <a:pos x="57" y="7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48" name="Freeform 1248"/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158" y="8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3" y="4"/>
                </a:cxn>
                <a:cxn ang="0">
                  <a:pos x="53" y="4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49" name="Freeform 1249"/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50" name="Freeform 1250"/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5" y="8"/>
                </a:cxn>
                <a:cxn ang="0">
                  <a:pos x="63" y="4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2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51" name="Freeform 1251"/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3" y="4"/>
                </a:cxn>
                <a:cxn ang="0">
                  <a:pos x="61" y="2"/>
                </a:cxn>
                <a:cxn ang="0">
                  <a:pos x="156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4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52" name="Freeform 1252"/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156" y="8"/>
                </a:cxn>
                <a:cxn ang="0">
                  <a:pos x="156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6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53" name="Freeform 1253"/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61" y="7"/>
                </a:cxn>
                <a:cxn ang="0">
                  <a:pos x="59" y="5"/>
                </a:cxn>
                <a:cxn ang="0">
                  <a:pos x="57" y="3"/>
                </a:cxn>
                <a:cxn ang="0">
                  <a:pos x="156" y="7"/>
                </a:cxn>
                <a:cxn ang="0">
                  <a:pos x="156" y="11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54" name="Freeform 1254"/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59" y="7"/>
                </a:cxn>
                <a:cxn ang="0">
                  <a:pos x="57" y="5"/>
                </a:cxn>
                <a:cxn ang="0">
                  <a:pos x="57" y="4"/>
                </a:cxn>
                <a:cxn ang="0">
                  <a:pos x="93" y="5"/>
                </a:cxn>
                <a:cxn ang="0">
                  <a:pos x="93" y="5"/>
                </a:cxn>
                <a:cxn ang="0">
                  <a:pos x="95" y="7"/>
                </a:cxn>
                <a:cxn ang="0">
                  <a:pos x="95" y="7"/>
                </a:cxn>
                <a:cxn ang="0">
                  <a:pos x="97" y="7"/>
                </a:cxn>
                <a:cxn ang="0">
                  <a:pos x="97" y="5"/>
                </a:cxn>
                <a:cxn ang="0">
                  <a:pos x="95" y="5"/>
                </a:cxn>
                <a:cxn ang="0">
                  <a:pos x="154" y="7"/>
                </a:cxn>
                <a:cxn ang="0">
                  <a:pos x="156" y="9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6" y="4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55" name="Freeform 1255"/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59" y="7"/>
                </a:cxn>
                <a:cxn ang="0">
                  <a:pos x="59" y="6"/>
                </a:cxn>
                <a:cxn ang="0">
                  <a:pos x="57" y="4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5" y="7"/>
                </a:cxn>
                <a:cxn ang="0">
                  <a:pos x="97" y="9"/>
                </a:cxn>
                <a:cxn ang="0">
                  <a:pos x="97" y="9"/>
                </a:cxn>
                <a:cxn ang="0">
                  <a:pos x="99" y="9"/>
                </a:cxn>
                <a:cxn ang="0">
                  <a:pos x="97" y="7"/>
                </a:cxn>
                <a:cxn ang="0">
                  <a:pos x="95" y="6"/>
                </a:cxn>
                <a:cxn ang="0">
                  <a:pos x="156" y="7"/>
                </a:cxn>
                <a:cxn ang="0">
                  <a:pos x="156" y="9"/>
                </a:cxn>
                <a:cxn ang="0">
                  <a:pos x="158" y="11"/>
                </a:cxn>
                <a:cxn ang="0">
                  <a:pos x="48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8" y="7"/>
                </a:cxn>
              </a:cxnLst>
              <a:rect l="0" t="0" r="r" b="b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56" name="Freeform 1256"/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7" y="9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154" y="8"/>
                </a:cxn>
                <a:cxn ang="0">
                  <a:pos x="156" y="9"/>
                </a:cxn>
                <a:cxn ang="0">
                  <a:pos x="156" y="11"/>
                </a:cxn>
                <a:cxn ang="0">
                  <a:pos x="95" y="9"/>
                </a:cxn>
                <a:cxn ang="0">
                  <a:pos x="59" y="8"/>
                </a:cxn>
                <a:cxn ang="0">
                  <a:pos x="57" y="6"/>
                </a:cxn>
                <a:cxn ang="0">
                  <a:pos x="55" y="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3" y="8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48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8" y="2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8" y="8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57" name="Freeform 1257"/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5" y="10"/>
                </a:cxn>
                <a:cxn ang="0">
                  <a:pos x="93" y="8"/>
                </a:cxn>
                <a:cxn ang="0">
                  <a:pos x="90" y="4"/>
                </a:cxn>
                <a:cxn ang="0">
                  <a:pos x="154" y="8"/>
                </a:cxn>
                <a:cxn ang="0">
                  <a:pos x="154" y="10"/>
                </a:cxn>
                <a:cxn ang="0">
                  <a:pos x="156" y="11"/>
                </a:cxn>
                <a:cxn ang="0">
                  <a:pos x="93" y="10"/>
                </a:cxn>
                <a:cxn ang="0">
                  <a:pos x="57" y="8"/>
                </a:cxn>
                <a:cxn ang="0">
                  <a:pos x="54" y="6"/>
                </a:cxn>
                <a:cxn ang="0">
                  <a:pos x="52" y="2"/>
                </a:cxn>
                <a:cxn ang="0">
                  <a:pos x="88" y="4"/>
                </a:cxn>
                <a:cxn ang="0">
                  <a:pos x="90" y="6"/>
                </a:cxn>
                <a:cxn ang="0">
                  <a:pos x="93" y="10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3" y="2"/>
                </a:cxn>
                <a:cxn ang="0">
                  <a:pos x="38" y="4"/>
                </a:cxn>
                <a:cxn ang="0">
                  <a:pos x="44" y="6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58" name="Freeform 1258"/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6" y="12"/>
                </a:cxn>
                <a:cxn ang="0">
                  <a:pos x="133" y="8"/>
                </a:cxn>
                <a:cxn ang="0">
                  <a:pos x="131" y="6"/>
                </a:cxn>
                <a:cxn ang="0">
                  <a:pos x="197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3" y="12"/>
                </a:cxn>
                <a:cxn ang="0">
                  <a:pos x="98" y="10"/>
                </a:cxn>
                <a:cxn ang="0">
                  <a:pos x="95" y="6"/>
                </a:cxn>
                <a:cxn ang="0">
                  <a:pos x="93" y="4"/>
                </a:cxn>
                <a:cxn ang="0">
                  <a:pos x="125" y="6"/>
                </a:cxn>
                <a:cxn ang="0">
                  <a:pos x="129" y="8"/>
                </a:cxn>
                <a:cxn ang="0">
                  <a:pos x="133" y="12"/>
                </a:cxn>
                <a:cxn ang="0">
                  <a:pos x="81" y="8"/>
                </a:cxn>
                <a:cxn ang="0">
                  <a:pos x="43" y="6"/>
                </a:cxn>
                <a:cxn ang="0">
                  <a:pos x="43" y="4"/>
                </a:cxn>
                <a:cxn ang="0">
                  <a:pos x="42" y="2"/>
                </a:cxn>
                <a:cxn ang="0">
                  <a:pos x="70" y="4"/>
                </a:cxn>
                <a:cxn ang="0">
                  <a:pos x="76" y="6"/>
                </a:cxn>
                <a:cxn ang="0">
                  <a:pos x="81" y="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59" name="Freeform 1259"/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3" y="10"/>
                </a:cxn>
                <a:cxn ang="0">
                  <a:pos x="133" y="10"/>
                </a:cxn>
                <a:cxn ang="0">
                  <a:pos x="131" y="8"/>
                </a:cxn>
                <a:cxn ang="0">
                  <a:pos x="133" y="8"/>
                </a:cxn>
                <a:cxn ang="0">
                  <a:pos x="135" y="6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1" y="10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9" y="6"/>
                </a:cxn>
                <a:cxn ang="0">
                  <a:pos x="125" y="8"/>
                </a:cxn>
                <a:cxn ang="0">
                  <a:pos x="131" y="10"/>
                </a:cxn>
                <a:cxn ang="0">
                  <a:pos x="76" y="8"/>
                </a:cxn>
                <a:cxn ang="0">
                  <a:pos x="43" y="6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66" y="4"/>
                </a:cxn>
                <a:cxn ang="0">
                  <a:pos x="70" y="6"/>
                </a:cxn>
                <a:cxn ang="0">
                  <a:pos x="76" y="8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60" name="Freeform 1260"/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5" y="10"/>
                </a:cxn>
                <a:cxn ang="0">
                  <a:pos x="136" y="6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25" y="10"/>
                </a:cxn>
                <a:cxn ang="0">
                  <a:pos x="93" y="8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91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110" y="6"/>
                </a:cxn>
                <a:cxn ang="0">
                  <a:pos x="117" y="8"/>
                </a:cxn>
                <a:cxn ang="0">
                  <a:pos x="125" y="10"/>
                </a:cxn>
                <a:cxn ang="0">
                  <a:pos x="70" y="8"/>
                </a:cxn>
                <a:cxn ang="0">
                  <a:pos x="42" y="6"/>
                </a:cxn>
                <a:cxn ang="0">
                  <a:pos x="38" y="4"/>
                </a:cxn>
                <a:cxn ang="0">
                  <a:pos x="34" y="2"/>
                </a:cxn>
                <a:cxn ang="0">
                  <a:pos x="23" y="2"/>
                </a:cxn>
                <a:cxn ang="0">
                  <a:pos x="9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4"/>
                </a:cxn>
                <a:cxn ang="0">
                  <a:pos x="66" y="6"/>
                </a:cxn>
                <a:cxn ang="0">
                  <a:pos x="70" y="8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61" name="Freeform 1261"/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/>
              <a:ahLst/>
              <a:cxnLst>
                <a:cxn ang="0">
                  <a:pos x="193" y="13"/>
                </a:cxn>
                <a:cxn ang="0">
                  <a:pos x="133" y="9"/>
                </a:cxn>
                <a:cxn ang="0">
                  <a:pos x="134" y="7"/>
                </a:cxn>
                <a:cxn ang="0">
                  <a:pos x="136" y="5"/>
                </a:cxn>
                <a:cxn ang="0">
                  <a:pos x="170" y="7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0" y="7"/>
                </a:cxn>
                <a:cxn ang="0">
                  <a:pos x="193" y="9"/>
                </a:cxn>
                <a:cxn ang="0">
                  <a:pos x="193" y="9"/>
                </a:cxn>
                <a:cxn ang="0">
                  <a:pos x="193" y="11"/>
                </a:cxn>
                <a:cxn ang="0">
                  <a:pos x="193" y="13"/>
                </a:cxn>
                <a:cxn ang="0">
                  <a:pos x="193" y="13"/>
                </a:cxn>
                <a:cxn ang="0">
                  <a:pos x="117" y="9"/>
                </a:cxn>
                <a:cxn ang="0">
                  <a:pos x="89" y="7"/>
                </a:cxn>
                <a:cxn ang="0">
                  <a:pos x="87" y="5"/>
                </a:cxn>
                <a:cxn ang="0">
                  <a:pos x="87" y="5"/>
                </a:cxn>
                <a:cxn ang="0">
                  <a:pos x="89" y="5"/>
                </a:cxn>
                <a:cxn ang="0">
                  <a:pos x="91" y="5"/>
                </a:cxn>
                <a:cxn ang="0">
                  <a:pos x="98" y="5"/>
                </a:cxn>
                <a:cxn ang="0">
                  <a:pos x="106" y="5"/>
                </a:cxn>
                <a:cxn ang="0">
                  <a:pos x="112" y="7"/>
                </a:cxn>
                <a:cxn ang="0">
                  <a:pos x="117" y="9"/>
                </a:cxn>
                <a:cxn ang="0">
                  <a:pos x="64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3"/>
                </a:cxn>
                <a:cxn ang="0">
                  <a:pos x="26" y="3"/>
                </a:cxn>
                <a:cxn ang="0">
                  <a:pos x="19" y="3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60" y="1"/>
                </a:cxn>
                <a:cxn ang="0">
                  <a:pos x="60" y="3"/>
                </a:cxn>
                <a:cxn ang="0">
                  <a:pos x="60" y="5"/>
                </a:cxn>
                <a:cxn ang="0">
                  <a:pos x="62" y="5"/>
                </a:cxn>
                <a:cxn ang="0">
                  <a:pos x="64" y="7"/>
                </a:cxn>
              </a:cxnLst>
              <a:rect l="0" t="0" r="r" b="b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62" name="Freeform 1262"/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/>
              <a:ahLst/>
              <a:cxnLst>
                <a:cxn ang="0">
                  <a:pos x="189" y="13"/>
                </a:cxn>
                <a:cxn ang="0">
                  <a:pos x="130" y="9"/>
                </a:cxn>
                <a:cxn ang="0">
                  <a:pos x="132" y="7"/>
                </a:cxn>
                <a:cxn ang="0">
                  <a:pos x="132" y="5"/>
                </a:cxn>
                <a:cxn ang="0">
                  <a:pos x="163" y="7"/>
                </a:cxn>
                <a:cxn ang="0">
                  <a:pos x="166" y="9"/>
                </a:cxn>
                <a:cxn ang="0">
                  <a:pos x="166" y="11"/>
                </a:cxn>
                <a:cxn ang="0">
                  <a:pos x="166" y="9"/>
                </a:cxn>
                <a:cxn ang="0">
                  <a:pos x="168" y="7"/>
                </a:cxn>
                <a:cxn ang="0">
                  <a:pos x="189" y="9"/>
                </a:cxn>
                <a:cxn ang="0">
                  <a:pos x="189" y="11"/>
                </a:cxn>
                <a:cxn ang="0">
                  <a:pos x="189" y="13"/>
                </a:cxn>
                <a:cxn ang="0">
                  <a:pos x="104" y="9"/>
                </a:cxn>
                <a:cxn ang="0">
                  <a:pos x="87" y="7"/>
                </a:cxn>
                <a:cxn ang="0">
                  <a:pos x="94" y="7"/>
                </a:cxn>
                <a:cxn ang="0">
                  <a:pos x="102" y="7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56" y="5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58" y="2"/>
                </a:cxn>
                <a:cxn ang="0">
                  <a:pos x="56" y="3"/>
                </a:cxn>
                <a:cxn ang="0">
                  <a:pos x="56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63" name="Freeform 1263"/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/>
              <a:ahLst/>
              <a:cxnLst>
                <a:cxn ang="0">
                  <a:pos x="188" y="13"/>
                </a:cxn>
                <a:cxn ang="0">
                  <a:pos x="165" y="11"/>
                </a:cxn>
                <a:cxn ang="0">
                  <a:pos x="167" y="9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86" y="9"/>
                </a:cxn>
                <a:cxn ang="0">
                  <a:pos x="188" y="11"/>
                </a:cxn>
                <a:cxn ang="0">
                  <a:pos x="188" y="13"/>
                </a:cxn>
                <a:cxn ang="0">
                  <a:pos x="165" y="11"/>
                </a:cxn>
                <a:cxn ang="0">
                  <a:pos x="131" y="9"/>
                </a:cxn>
                <a:cxn ang="0">
                  <a:pos x="131" y="7"/>
                </a:cxn>
                <a:cxn ang="0">
                  <a:pos x="131" y="5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5" y="11"/>
                </a:cxn>
                <a:cxn ang="0">
                  <a:pos x="55" y="5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3" y="2"/>
                </a:cxn>
                <a:cxn ang="0">
                  <a:pos x="61" y="4"/>
                </a:cxn>
                <a:cxn ang="0">
                  <a:pos x="57" y="4"/>
                </a:cxn>
                <a:cxn ang="0">
                  <a:pos x="57" y="4"/>
                </a:cxn>
                <a:cxn ang="0">
                  <a:pos x="55" y="5"/>
                </a:cxn>
                <a:cxn ang="0">
                  <a:pos x="55" y="5"/>
                </a:cxn>
                <a:cxn ang="0">
                  <a:pos x="55" y="5"/>
                </a:cxn>
              </a:cxnLst>
              <a:rect l="0" t="0" r="r" b="b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64" name="Freeform 1264"/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/>
              <a:ahLst/>
              <a:cxnLst>
                <a:cxn ang="0">
                  <a:pos x="186" y="13"/>
                </a:cxn>
                <a:cxn ang="0">
                  <a:pos x="165" y="11"/>
                </a:cxn>
                <a:cxn ang="0">
                  <a:pos x="165" y="11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5" y="7"/>
                </a:cxn>
                <a:cxn ang="0">
                  <a:pos x="184" y="7"/>
                </a:cxn>
                <a:cxn ang="0">
                  <a:pos x="184" y="11"/>
                </a:cxn>
                <a:cxn ang="0">
                  <a:pos x="186" y="13"/>
                </a:cxn>
                <a:cxn ang="0">
                  <a:pos x="160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6"/>
                </a:cxn>
                <a:cxn ang="0">
                  <a:pos x="158" y="7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65" y="4"/>
                </a:cxn>
                <a:cxn ang="0">
                  <a:pos x="55" y="6"/>
                </a:cxn>
                <a:cxn ang="0">
                  <a:pos x="55" y="6"/>
                </a:cxn>
                <a:cxn ang="0">
                  <a:pos x="55" y="6"/>
                </a:cxn>
              </a:cxnLst>
              <a:rect l="0" t="0" r="r" b="b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11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65" name="Freeform 1265"/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/>
              <a:ahLst/>
              <a:cxnLst>
                <a:cxn ang="0">
                  <a:pos x="180" y="13"/>
                </a:cxn>
                <a:cxn ang="0">
                  <a:pos x="161" y="11"/>
                </a:cxn>
                <a:cxn ang="0">
                  <a:pos x="161" y="9"/>
                </a:cxn>
                <a:cxn ang="0">
                  <a:pos x="161" y="8"/>
                </a:cxn>
                <a:cxn ang="0">
                  <a:pos x="180" y="8"/>
                </a:cxn>
                <a:cxn ang="0">
                  <a:pos x="180" y="9"/>
                </a:cxn>
                <a:cxn ang="0">
                  <a:pos x="180" y="13"/>
                </a:cxn>
                <a:cxn ang="0">
                  <a:pos x="156" y="11"/>
                </a:cxn>
                <a:cxn ang="0">
                  <a:pos x="125" y="9"/>
                </a:cxn>
                <a:cxn ang="0">
                  <a:pos x="125" y="8"/>
                </a:cxn>
                <a:cxn ang="0">
                  <a:pos x="125" y="6"/>
                </a:cxn>
                <a:cxn ang="0">
                  <a:pos x="152" y="8"/>
                </a:cxn>
                <a:cxn ang="0">
                  <a:pos x="154" y="9"/>
                </a:cxn>
                <a:cxn ang="0">
                  <a:pos x="156" y="11"/>
                </a:cxn>
                <a:cxn ang="0">
                  <a:pos x="57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87" y="4"/>
                </a:cxn>
                <a:cxn ang="0">
                  <a:pos x="87" y="4"/>
                </a:cxn>
                <a:cxn ang="0">
                  <a:pos x="87" y="6"/>
                </a:cxn>
                <a:cxn ang="0">
                  <a:pos x="74" y="6"/>
                </a:cxn>
                <a:cxn ang="0">
                  <a:pos x="57" y="6"/>
                </a:cxn>
              </a:cxnLst>
              <a:rect l="0" t="0" r="r" b="b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66" name="Freeform 1266"/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/>
              <a:ahLst/>
              <a:cxnLst>
                <a:cxn ang="0">
                  <a:pos x="178" y="11"/>
                </a:cxn>
                <a:cxn ang="0">
                  <a:pos x="159" y="11"/>
                </a:cxn>
                <a:cxn ang="0">
                  <a:pos x="159" y="10"/>
                </a:cxn>
                <a:cxn ang="0">
                  <a:pos x="161" y="8"/>
                </a:cxn>
                <a:cxn ang="0">
                  <a:pos x="178" y="8"/>
                </a:cxn>
                <a:cxn ang="0">
                  <a:pos x="178" y="10"/>
                </a:cxn>
                <a:cxn ang="0">
                  <a:pos x="178" y="11"/>
                </a:cxn>
                <a:cxn ang="0">
                  <a:pos x="152" y="11"/>
                </a:cxn>
                <a:cxn ang="0">
                  <a:pos x="123" y="10"/>
                </a:cxn>
                <a:cxn ang="0">
                  <a:pos x="123" y="8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23" y="6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10"/>
                </a:cxn>
                <a:cxn ang="0">
                  <a:pos x="152" y="11"/>
                </a:cxn>
                <a:cxn ang="0">
                  <a:pos x="70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5" y="8"/>
                </a:cxn>
                <a:cxn ang="0">
                  <a:pos x="80" y="8"/>
                </a:cxn>
                <a:cxn ang="0">
                  <a:pos x="70" y="8"/>
                </a:cxn>
              </a:cxnLst>
              <a:rect l="0" t="0" r="r" b="b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67" name="Freeform 1267"/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/>
              <a:ahLst/>
              <a:cxnLst>
                <a:cxn ang="0">
                  <a:pos x="176" y="12"/>
                </a:cxn>
                <a:cxn ang="0">
                  <a:pos x="157" y="12"/>
                </a:cxn>
                <a:cxn ang="0">
                  <a:pos x="159" y="10"/>
                </a:cxn>
                <a:cxn ang="0">
                  <a:pos x="159" y="8"/>
                </a:cxn>
                <a:cxn ang="0">
                  <a:pos x="174" y="8"/>
                </a:cxn>
                <a:cxn ang="0">
                  <a:pos x="176" y="10"/>
                </a:cxn>
                <a:cxn ang="0">
                  <a:pos x="176" y="12"/>
                </a:cxn>
                <a:cxn ang="0">
                  <a:pos x="148" y="12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8"/>
                </a:cxn>
                <a:cxn ang="0">
                  <a:pos x="119" y="6"/>
                </a:cxn>
                <a:cxn ang="0">
                  <a:pos x="146" y="6"/>
                </a:cxn>
                <a:cxn ang="0">
                  <a:pos x="148" y="8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8" y="12"/>
                </a:cxn>
                <a:cxn ang="0">
                  <a:pos x="83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3" y="4"/>
                </a:cxn>
                <a:cxn ang="0">
                  <a:pos x="83" y="6"/>
                </a:cxn>
                <a:cxn ang="0">
                  <a:pos x="83" y="8"/>
                </a:cxn>
              </a:cxnLst>
              <a:rect l="0" t="0" r="r" b="b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68" name="Freeform 1268"/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/>
              <a:ahLst/>
              <a:cxnLst>
                <a:cxn ang="0">
                  <a:pos x="172" y="12"/>
                </a:cxn>
                <a:cxn ang="0">
                  <a:pos x="155" y="12"/>
                </a:cxn>
                <a:cxn ang="0">
                  <a:pos x="155" y="10"/>
                </a:cxn>
                <a:cxn ang="0">
                  <a:pos x="155" y="8"/>
                </a:cxn>
                <a:cxn ang="0">
                  <a:pos x="170" y="8"/>
                </a:cxn>
                <a:cxn ang="0">
                  <a:pos x="170" y="10"/>
                </a:cxn>
                <a:cxn ang="0">
                  <a:pos x="172" y="12"/>
                </a:cxn>
                <a:cxn ang="0">
                  <a:pos x="144" y="12"/>
                </a:cxn>
                <a:cxn ang="0">
                  <a:pos x="117" y="10"/>
                </a:cxn>
                <a:cxn ang="0">
                  <a:pos x="115" y="8"/>
                </a:cxn>
                <a:cxn ang="0">
                  <a:pos x="115" y="6"/>
                </a:cxn>
                <a:cxn ang="0">
                  <a:pos x="142" y="6"/>
                </a:cxn>
                <a:cxn ang="0">
                  <a:pos x="142" y="8"/>
                </a:cxn>
                <a:cxn ang="0">
                  <a:pos x="144" y="12"/>
                </a:cxn>
                <a:cxn ang="0">
                  <a:pos x="79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79" y="4"/>
                </a:cxn>
                <a:cxn ang="0">
                  <a:pos x="79" y="6"/>
                </a:cxn>
                <a:cxn ang="0">
                  <a:pos x="79" y="8"/>
                </a:cxn>
              </a:cxnLst>
              <a:rect l="0" t="0" r="r" b="b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69" name="Freeform 1269"/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/>
              <a:ahLst/>
              <a:cxnLst>
                <a:cxn ang="0">
                  <a:pos x="168" y="12"/>
                </a:cxn>
                <a:cxn ang="0">
                  <a:pos x="153" y="12"/>
                </a:cxn>
                <a:cxn ang="0">
                  <a:pos x="153" y="10"/>
                </a:cxn>
                <a:cxn ang="0">
                  <a:pos x="153" y="8"/>
                </a:cxn>
                <a:cxn ang="0">
                  <a:pos x="168" y="8"/>
                </a:cxn>
                <a:cxn ang="0">
                  <a:pos x="168" y="10"/>
                </a:cxn>
                <a:cxn ang="0">
                  <a:pos x="168" y="12"/>
                </a:cxn>
                <a:cxn ang="0">
                  <a:pos x="140" y="10"/>
                </a:cxn>
                <a:cxn ang="0">
                  <a:pos x="113" y="10"/>
                </a:cxn>
                <a:cxn ang="0">
                  <a:pos x="113" y="8"/>
                </a:cxn>
                <a:cxn ang="0">
                  <a:pos x="113" y="6"/>
                </a:cxn>
                <a:cxn ang="0">
                  <a:pos x="138" y="6"/>
                </a:cxn>
                <a:cxn ang="0">
                  <a:pos x="140" y="8"/>
                </a:cxn>
                <a:cxn ang="0">
                  <a:pos x="140" y="10"/>
                </a:cxn>
                <a:cxn ang="0">
                  <a:pos x="77" y="8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77" y="4"/>
                </a:cxn>
                <a:cxn ang="0">
                  <a:pos x="77" y="6"/>
                </a:cxn>
                <a:cxn ang="0">
                  <a:pos x="77" y="8"/>
                </a:cxn>
              </a:cxnLst>
              <a:rect l="0" t="0" r="r" b="b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70" name="Freeform 1270"/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/>
              <a:ahLst/>
              <a:cxnLst>
                <a:cxn ang="0">
                  <a:pos x="165" y="12"/>
                </a:cxn>
                <a:cxn ang="0">
                  <a:pos x="150" y="12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65" y="8"/>
                </a:cxn>
                <a:cxn ang="0">
                  <a:pos x="165" y="10"/>
                </a:cxn>
                <a:cxn ang="0">
                  <a:pos x="165" y="12"/>
                </a:cxn>
                <a:cxn ang="0">
                  <a:pos x="137" y="10"/>
                </a:cxn>
                <a:cxn ang="0">
                  <a:pos x="110" y="10"/>
                </a:cxn>
                <a:cxn ang="0">
                  <a:pos x="110" y="8"/>
                </a:cxn>
                <a:cxn ang="0">
                  <a:pos x="109" y="4"/>
                </a:cxn>
                <a:cxn ang="0">
                  <a:pos x="135" y="6"/>
                </a:cxn>
                <a:cxn ang="0">
                  <a:pos x="135" y="8"/>
                </a:cxn>
                <a:cxn ang="0">
                  <a:pos x="137" y="10"/>
                </a:cxn>
                <a:cxn ang="0">
                  <a:pos x="74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74" y="6"/>
                </a:cxn>
                <a:cxn ang="0">
                  <a:pos x="74" y="8"/>
                </a:cxn>
              </a:cxnLst>
              <a:rect l="0" t="0" r="r" b="b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71" name="Freeform 1271"/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146" y="11"/>
                </a:cxn>
                <a:cxn ang="0">
                  <a:pos x="146" y="9"/>
                </a:cxn>
                <a:cxn ang="0">
                  <a:pos x="146" y="7"/>
                </a:cxn>
                <a:cxn ang="0">
                  <a:pos x="148" y="7"/>
                </a:cxn>
                <a:cxn ang="0">
                  <a:pos x="148" y="5"/>
                </a:cxn>
                <a:cxn ang="0">
                  <a:pos x="161" y="7"/>
                </a:cxn>
                <a:cxn ang="0">
                  <a:pos x="161" y="9"/>
                </a:cxn>
                <a:cxn ang="0">
                  <a:pos x="161" y="11"/>
                </a:cxn>
                <a:cxn ang="0">
                  <a:pos x="131" y="9"/>
                </a:cxn>
                <a:cxn ang="0">
                  <a:pos x="106" y="9"/>
                </a:cxn>
                <a:cxn ang="0">
                  <a:pos x="105" y="5"/>
                </a:cxn>
                <a:cxn ang="0">
                  <a:pos x="105" y="3"/>
                </a:cxn>
                <a:cxn ang="0">
                  <a:pos x="129" y="5"/>
                </a:cxn>
                <a:cxn ang="0">
                  <a:pos x="131" y="7"/>
                </a:cxn>
                <a:cxn ang="0">
                  <a:pos x="131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0" y="7"/>
                </a:cxn>
              </a:cxnLst>
              <a:rect l="0" t="0" r="r" b="b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72" name="Freeform 1272"/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44" y="11"/>
                </a:cxn>
                <a:cxn ang="0">
                  <a:pos x="144" y="9"/>
                </a:cxn>
                <a:cxn ang="0">
                  <a:pos x="144" y="9"/>
                </a:cxn>
                <a:cxn ang="0">
                  <a:pos x="146" y="7"/>
                </a:cxn>
                <a:cxn ang="0">
                  <a:pos x="146" y="5"/>
                </a:cxn>
                <a:cxn ang="0">
                  <a:pos x="159" y="7"/>
                </a:cxn>
                <a:cxn ang="0">
                  <a:pos x="159" y="9"/>
                </a:cxn>
                <a:cxn ang="0">
                  <a:pos x="159" y="11"/>
                </a:cxn>
                <a:cxn ang="0">
                  <a:pos x="129" y="9"/>
                </a:cxn>
                <a:cxn ang="0">
                  <a:pos x="103" y="7"/>
                </a:cxn>
                <a:cxn ang="0">
                  <a:pos x="103" y="5"/>
                </a:cxn>
                <a:cxn ang="0">
                  <a:pos x="101" y="3"/>
                </a:cxn>
                <a:cxn ang="0">
                  <a:pos x="125" y="5"/>
                </a:cxn>
                <a:cxn ang="0">
                  <a:pos x="127" y="7"/>
                </a:cxn>
                <a:cxn ang="0">
                  <a:pos x="129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70" y="2"/>
                </a:cxn>
                <a:cxn ang="0">
                  <a:pos x="70" y="5"/>
                </a:cxn>
                <a:cxn ang="0">
                  <a:pos x="70" y="7"/>
                </a:cxn>
              </a:cxnLst>
              <a:rect l="0" t="0" r="r" b="b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73" name="Freeform 1273"/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142" y="9"/>
                </a:cxn>
                <a:cxn ang="0">
                  <a:pos x="142" y="7"/>
                </a:cxn>
                <a:cxn ang="0">
                  <a:pos x="142" y="5"/>
                </a:cxn>
                <a:cxn ang="0">
                  <a:pos x="155" y="7"/>
                </a:cxn>
                <a:cxn ang="0">
                  <a:pos x="155" y="9"/>
                </a:cxn>
                <a:cxn ang="0">
                  <a:pos x="155" y="11"/>
                </a:cxn>
                <a:cxn ang="0">
                  <a:pos x="123" y="9"/>
                </a:cxn>
                <a:cxn ang="0">
                  <a:pos x="99" y="7"/>
                </a:cxn>
                <a:cxn ang="0">
                  <a:pos x="97" y="5"/>
                </a:cxn>
                <a:cxn ang="0">
                  <a:pos x="97" y="4"/>
                </a:cxn>
                <a:cxn ang="0">
                  <a:pos x="121" y="5"/>
                </a:cxn>
                <a:cxn ang="0">
                  <a:pos x="121" y="7"/>
                </a:cxn>
                <a:cxn ang="0">
                  <a:pos x="123" y="9"/>
                </a:cxn>
                <a:cxn ang="0">
                  <a:pos x="66" y="7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  <a:cxn ang="0">
                  <a:pos x="66" y="2"/>
                </a:cxn>
                <a:cxn ang="0">
                  <a:pos x="66" y="4"/>
                </a:cxn>
                <a:cxn ang="0">
                  <a:pos x="66" y="7"/>
                </a:cxn>
              </a:cxnLst>
              <a:rect l="0" t="0" r="r" b="b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74" name="Freeform 1274"/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/>
              <a:ahLst/>
              <a:cxnLst>
                <a:cxn ang="0">
                  <a:pos x="151" y="11"/>
                </a:cxn>
                <a:cxn ang="0">
                  <a:pos x="138" y="9"/>
                </a:cxn>
                <a:cxn ang="0">
                  <a:pos x="138" y="7"/>
                </a:cxn>
                <a:cxn ang="0">
                  <a:pos x="138" y="6"/>
                </a:cxn>
                <a:cxn ang="0">
                  <a:pos x="151" y="7"/>
                </a:cxn>
                <a:cxn ang="0">
                  <a:pos x="151" y="9"/>
                </a:cxn>
                <a:cxn ang="0">
                  <a:pos x="151" y="11"/>
                </a:cxn>
                <a:cxn ang="0">
                  <a:pos x="117" y="9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5" y="6"/>
                </a:cxn>
                <a:cxn ang="0">
                  <a:pos x="117" y="7"/>
                </a:cxn>
                <a:cxn ang="0">
                  <a:pos x="117" y="9"/>
                </a:cxn>
                <a:cxn ang="0">
                  <a:pos x="62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6"/>
                </a:cxn>
              </a:cxnLst>
              <a:rect l="0" t="0" r="r" b="b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75" name="Freeform 1275"/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/>
              <a:ahLst/>
              <a:cxnLst>
                <a:cxn ang="0">
                  <a:pos x="148" y="11"/>
                </a:cxn>
                <a:cxn ang="0">
                  <a:pos x="135" y="9"/>
                </a:cxn>
                <a:cxn ang="0">
                  <a:pos x="135" y="8"/>
                </a:cxn>
                <a:cxn ang="0">
                  <a:pos x="137" y="6"/>
                </a:cxn>
                <a:cxn ang="0">
                  <a:pos x="148" y="6"/>
                </a:cxn>
                <a:cxn ang="0">
                  <a:pos x="148" y="9"/>
                </a:cxn>
                <a:cxn ang="0">
                  <a:pos x="148" y="11"/>
                </a:cxn>
                <a:cxn ang="0">
                  <a:pos x="114" y="9"/>
                </a:cxn>
                <a:cxn ang="0">
                  <a:pos x="90" y="8"/>
                </a:cxn>
                <a:cxn ang="0">
                  <a:pos x="88" y="6"/>
                </a:cxn>
                <a:cxn ang="0">
                  <a:pos x="86" y="4"/>
                </a:cxn>
                <a:cxn ang="0">
                  <a:pos x="110" y="6"/>
                </a:cxn>
                <a:cxn ang="0">
                  <a:pos x="112" y="8"/>
                </a:cxn>
                <a:cxn ang="0">
                  <a:pos x="114" y="9"/>
                </a:cxn>
                <a:cxn ang="0">
                  <a:pos x="59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59" y="2"/>
                </a:cxn>
                <a:cxn ang="0">
                  <a:pos x="59" y="4"/>
                </a:cxn>
                <a:cxn ang="0">
                  <a:pos x="59" y="6"/>
                </a:cxn>
              </a:cxnLst>
              <a:rect l="0" t="0" r="r" b="b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76" name="Freeform 1276"/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/>
              <a:ahLst/>
              <a:cxnLst>
                <a:cxn ang="0">
                  <a:pos x="144" y="11"/>
                </a:cxn>
                <a:cxn ang="0">
                  <a:pos x="131" y="10"/>
                </a:cxn>
                <a:cxn ang="0">
                  <a:pos x="133" y="8"/>
                </a:cxn>
                <a:cxn ang="0">
                  <a:pos x="133" y="6"/>
                </a:cxn>
                <a:cxn ang="0">
                  <a:pos x="144" y="6"/>
                </a:cxn>
                <a:cxn ang="0">
                  <a:pos x="144" y="8"/>
                </a:cxn>
                <a:cxn ang="0">
                  <a:pos x="144" y="11"/>
                </a:cxn>
                <a:cxn ang="0">
                  <a:pos x="108" y="10"/>
                </a:cxn>
                <a:cxn ang="0">
                  <a:pos x="84" y="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105" y="4"/>
                </a:cxn>
                <a:cxn ang="0">
                  <a:pos x="106" y="6"/>
                </a:cxn>
                <a:cxn ang="0">
                  <a:pos x="108" y="10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53" y="2"/>
                </a:cxn>
                <a:cxn ang="0">
                  <a:pos x="53" y="4"/>
                </a:cxn>
                <a:cxn ang="0">
                  <a:pos x="55" y="6"/>
                </a:cxn>
              </a:cxnLst>
              <a:rect l="0" t="0" r="r" b="b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77" name="Freeform 1277"/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/>
              <a:ahLst/>
              <a:cxnLst>
                <a:cxn ang="0">
                  <a:pos x="138" y="10"/>
                </a:cxn>
                <a:cxn ang="0">
                  <a:pos x="127" y="10"/>
                </a:cxn>
                <a:cxn ang="0">
                  <a:pos x="127" y="8"/>
                </a:cxn>
                <a:cxn ang="0">
                  <a:pos x="129" y="6"/>
                </a:cxn>
                <a:cxn ang="0">
                  <a:pos x="138" y="6"/>
                </a:cxn>
                <a:cxn ang="0">
                  <a:pos x="138" y="8"/>
                </a:cxn>
                <a:cxn ang="0">
                  <a:pos x="138" y="10"/>
                </a:cxn>
                <a:cxn ang="0">
                  <a:pos x="100" y="10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4" y="4"/>
                </a:cxn>
                <a:cxn ang="0">
                  <a:pos x="97" y="4"/>
                </a:cxn>
                <a:cxn ang="0">
                  <a:pos x="99" y="6"/>
                </a:cxn>
                <a:cxn ang="0">
                  <a:pos x="100" y="10"/>
                </a:cxn>
                <a:cxn ang="0">
                  <a:pos x="49" y="6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47" y="2"/>
                </a:cxn>
                <a:cxn ang="0">
                  <a:pos x="47" y="4"/>
                </a:cxn>
                <a:cxn ang="0">
                  <a:pos x="49" y="6"/>
                </a:cxn>
              </a:cxnLst>
              <a:rect l="0" t="0" r="r" b="b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78" name="Freeform 1278"/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/>
              <a:ahLst/>
              <a:cxnLst>
                <a:cxn ang="0">
                  <a:pos x="132" y="10"/>
                </a:cxn>
                <a:cxn ang="0">
                  <a:pos x="121" y="10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32" y="6"/>
                </a:cxn>
                <a:cxn ang="0">
                  <a:pos x="132" y="8"/>
                </a:cxn>
                <a:cxn ang="0">
                  <a:pos x="132" y="10"/>
                </a:cxn>
                <a:cxn ang="0">
                  <a:pos x="93" y="8"/>
                </a:cxn>
                <a:cxn ang="0">
                  <a:pos x="70" y="8"/>
                </a:cxn>
                <a:cxn ang="0">
                  <a:pos x="68" y="6"/>
                </a:cxn>
                <a:cxn ang="0">
                  <a:pos x="66" y="4"/>
                </a:cxn>
                <a:cxn ang="0">
                  <a:pos x="89" y="4"/>
                </a:cxn>
                <a:cxn ang="0">
                  <a:pos x="91" y="6"/>
                </a:cxn>
                <a:cxn ang="0">
                  <a:pos x="93" y="8"/>
                </a:cxn>
                <a:cxn ang="0">
                  <a:pos x="41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9" y="2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38" y="2"/>
                </a:cxn>
                <a:cxn ang="0">
                  <a:pos x="39" y="4"/>
                </a:cxn>
                <a:cxn ang="0">
                  <a:pos x="41" y="6"/>
                </a:cxn>
              </a:cxnLst>
              <a:rect l="0" t="0" r="r" b="b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79" name="Freeform 1279"/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/>
              <a:ahLst/>
              <a:cxnLst>
                <a:cxn ang="0">
                  <a:pos x="125" y="8"/>
                </a:cxn>
                <a:cxn ang="0">
                  <a:pos x="116" y="8"/>
                </a:cxn>
                <a:cxn ang="0">
                  <a:pos x="116" y="6"/>
                </a:cxn>
                <a:cxn ang="0">
                  <a:pos x="118" y="4"/>
                </a:cxn>
                <a:cxn ang="0">
                  <a:pos x="125" y="4"/>
                </a:cxn>
                <a:cxn ang="0">
                  <a:pos x="125" y="6"/>
                </a:cxn>
                <a:cxn ang="0">
                  <a:pos x="125" y="8"/>
                </a:cxn>
                <a:cxn ang="0">
                  <a:pos x="84" y="6"/>
                </a:cxn>
                <a:cxn ang="0">
                  <a:pos x="61" y="6"/>
                </a:cxn>
                <a:cxn ang="0">
                  <a:pos x="59" y="4"/>
                </a:cxn>
                <a:cxn ang="0">
                  <a:pos x="59" y="0"/>
                </a:cxn>
                <a:cxn ang="0">
                  <a:pos x="80" y="2"/>
                </a:cxn>
                <a:cxn ang="0">
                  <a:pos x="82" y="4"/>
                </a:cxn>
                <a:cxn ang="0">
                  <a:pos x="84" y="6"/>
                </a:cxn>
                <a:cxn ang="0">
                  <a:pos x="34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3" y="0"/>
                </a:cxn>
                <a:cxn ang="0">
                  <a:pos x="29" y="0"/>
                </a:cxn>
                <a:cxn ang="0">
                  <a:pos x="32" y="2"/>
                </a:cxn>
                <a:cxn ang="0">
                  <a:pos x="34" y="4"/>
                </a:cxn>
              </a:cxnLst>
              <a:rect l="0" t="0" r="r" b="b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80" name="Freeform 1280"/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/>
              <a:ahLst/>
              <a:cxnLst>
                <a:cxn ang="0">
                  <a:pos x="112" y="8"/>
                </a:cxn>
                <a:cxn ang="0">
                  <a:pos x="103" y="8"/>
                </a:cxn>
                <a:cxn ang="0">
                  <a:pos x="103" y="6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5" y="4"/>
                </a:cxn>
                <a:cxn ang="0">
                  <a:pos x="112" y="4"/>
                </a:cxn>
                <a:cxn ang="0">
                  <a:pos x="112" y="6"/>
                </a:cxn>
                <a:cxn ang="0">
                  <a:pos x="112" y="8"/>
                </a:cxn>
                <a:cxn ang="0">
                  <a:pos x="69" y="6"/>
                </a:cxn>
                <a:cxn ang="0">
                  <a:pos x="46" y="6"/>
                </a:cxn>
                <a:cxn ang="0">
                  <a:pos x="46" y="2"/>
                </a:cxn>
                <a:cxn ang="0">
                  <a:pos x="44" y="0"/>
                </a:cxn>
                <a:cxn ang="0">
                  <a:pos x="65" y="2"/>
                </a:cxn>
                <a:cxn ang="0">
                  <a:pos x="67" y="4"/>
                </a:cxn>
                <a:cxn ang="0">
                  <a:pos x="69" y="6"/>
                </a:cxn>
                <a:cxn ang="0">
                  <a:pos x="18" y="4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81" name="Freeform 1281"/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/>
              <a:ahLst/>
              <a:cxnLst>
                <a:cxn ang="0">
                  <a:pos x="70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5"/>
                </a:cxn>
                <a:cxn ang="0">
                  <a:pos x="65" y="3"/>
                </a:cxn>
                <a:cxn ang="0">
                  <a:pos x="70" y="3"/>
                </a:cxn>
                <a:cxn ang="0">
                  <a:pos x="70" y="3"/>
                </a:cxn>
                <a:cxn ang="0">
                  <a:pos x="70" y="5"/>
                </a:cxn>
                <a:cxn ang="0">
                  <a:pos x="70" y="5"/>
                </a:cxn>
                <a:cxn ang="0">
                  <a:pos x="70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1" y="1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82" name="Freeform 1282"/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65" y="7"/>
                </a:cxn>
                <a:cxn ang="0">
                  <a:pos x="67" y="5"/>
                </a:cxn>
                <a:cxn ang="0">
                  <a:pos x="67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83" name="Freeform 1283"/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6" y="4"/>
                </a:cxn>
                <a:cxn ang="0">
                  <a:pos x="74" y="4"/>
                </a:cxn>
                <a:cxn ang="0">
                  <a:pos x="74" y="5"/>
                </a:cxn>
                <a:cxn ang="0">
                  <a:pos x="74" y="7"/>
                </a:cxn>
                <a:cxn ang="0">
                  <a:pos x="74" y="7"/>
                </a:cxn>
                <a:cxn ang="0">
                  <a:pos x="25" y="5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5" y="5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84" name="Freeform 1284"/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71" y="6"/>
                </a:cxn>
                <a:cxn ang="0">
                  <a:pos x="71" y="6"/>
                </a:cxn>
                <a:cxn ang="0">
                  <a:pos x="74" y="4"/>
                </a:cxn>
                <a:cxn ang="0">
                  <a:pos x="74" y="4"/>
                </a:cxn>
                <a:cxn ang="0">
                  <a:pos x="76" y="6"/>
                </a:cxn>
                <a:cxn ang="0">
                  <a:pos x="74" y="7"/>
                </a:cxn>
                <a:cxn ang="0">
                  <a:pos x="21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1" y="6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85" name="Freeform 1285"/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/>
              <a:ahLst/>
              <a:cxnLst>
                <a:cxn ang="0">
                  <a:pos x="77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20" y="4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4"/>
                </a:cxn>
              </a:cxnLst>
              <a:rect l="0" t="0" r="r" b="b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86" name="Freeform 1286"/>
            <p:cNvSpPr/>
            <p:nvPr/>
          </p:nvSpPr>
          <p:spPr bwMode="auto">
            <a:xfrm>
              <a:off x="1935" y="746"/>
              <a:ext cx="19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19" y="4"/>
                </a:cxn>
              </a:cxnLst>
              <a:rect l="0" t="0" r="r" b="b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87" name="Freeform 1287"/>
            <p:cNvSpPr/>
            <p:nvPr/>
          </p:nvSpPr>
          <p:spPr bwMode="auto">
            <a:xfrm>
              <a:off x="1933" y="742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88" name="Freeform 1288"/>
            <p:cNvSpPr/>
            <p:nvPr/>
          </p:nvSpPr>
          <p:spPr bwMode="auto">
            <a:xfrm>
              <a:off x="1929" y="740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89" name="Freeform 1289"/>
            <p:cNvSpPr/>
            <p:nvPr/>
          </p:nvSpPr>
          <p:spPr bwMode="auto">
            <a:xfrm>
              <a:off x="1927" y="738"/>
              <a:ext cx="17" cy="6"/>
            </a:xfrm>
            <a:custGeom>
              <a:avLst/>
              <a:gdLst/>
              <a:ahLst/>
              <a:cxnLst>
                <a:cxn ang="0">
                  <a:pos x="17" y="6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7" y="6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90" name="Freeform 1290"/>
            <p:cNvSpPr/>
            <p:nvPr/>
          </p:nvSpPr>
          <p:spPr bwMode="auto">
            <a:xfrm>
              <a:off x="1925" y="737"/>
              <a:ext cx="15" cy="5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5" y="5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91" name="Freeform 1291"/>
            <p:cNvSpPr/>
            <p:nvPr/>
          </p:nvSpPr>
          <p:spPr bwMode="auto">
            <a:xfrm>
              <a:off x="1925" y="735"/>
              <a:ext cx="10" cy="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10" y="3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92" name="Freeform 1292"/>
            <p:cNvSpPr/>
            <p:nvPr/>
          </p:nvSpPr>
          <p:spPr bwMode="auto">
            <a:xfrm>
              <a:off x="1925" y="73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93" name="Freeform 1293"/>
            <p:cNvSpPr/>
            <p:nvPr/>
          </p:nvSpPr>
          <p:spPr bwMode="auto">
            <a:xfrm>
              <a:off x="1967" y="740"/>
              <a:ext cx="123" cy="120"/>
            </a:xfrm>
            <a:custGeom>
              <a:avLst/>
              <a:gdLst/>
              <a:ahLst/>
              <a:cxnLst>
                <a:cxn ang="0">
                  <a:pos x="121" y="118"/>
                </a:cxn>
                <a:cxn ang="0">
                  <a:pos x="123" y="103"/>
                </a:cxn>
                <a:cxn ang="0">
                  <a:pos x="123" y="88"/>
                </a:cxn>
                <a:cxn ang="0">
                  <a:pos x="123" y="80"/>
                </a:cxn>
                <a:cxn ang="0">
                  <a:pos x="121" y="72"/>
                </a:cxn>
                <a:cxn ang="0">
                  <a:pos x="117" y="67"/>
                </a:cxn>
                <a:cxn ang="0">
                  <a:pos x="112" y="59"/>
                </a:cxn>
                <a:cxn ang="0">
                  <a:pos x="99" y="52"/>
                </a:cxn>
                <a:cxn ang="0">
                  <a:pos x="83" y="42"/>
                </a:cxn>
                <a:cxn ang="0">
                  <a:pos x="74" y="38"/>
                </a:cxn>
                <a:cxn ang="0">
                  <a:pos x="68" y="33"/>
                </a:cxn>
                <a:cxn ang="0">
                  <a:pos x="62" y="29"/>
                </a:cxn>
                <a:cxn ang="0">
                  <a:pos x="59" y="23"/>
                </a:cxn>
                <a:cxn ang="0">
                  <a:pos x="55" y="14"/>
                </a:cxn>
                <a:cxn ang="0">
                  <a:pos x="51" y="6"/>
                </a:cxn>
                <a:cxn ang="0">
                  <a:pos x="47" y="2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4" y="4"/>
                </a:cxn>
                <a:cxn ang="0">
                  <a:pos x="26" y="8"/>
                </a:cxn>
                <a:cxn ang="0">
                  <a:pos x="15" y="8"/>
                </a:cxn>
                <a:cxn ang="0">
                  <a:pos x="9" y="10"/>
                </a:cxn>
                <a:cxn ang="0">
                  <a:pos x="6" y="10"/>
                </a:cxn>
                <a:cxn ang="0">
                  <a:pos x="2" y="12"/>
                </a:cxn>
                <a:cxn ang="0">
                  <a:pos x="0" y="17"/>
                </a:cxn>
                <a:cxn ang="0">
                  <a:pos x="7" y="27"/>
                </a:cxn>
                <a:cxn ang="0">
                  <a:pos x="17" y="36"/>
                </a:cxn>
                <a:cxn ang="0">
                  <a:pos x="23" y="42"/>
                </a:cxn>
                <a:cxn ang="0">
                  <a:pos x="26" y="44"/>
                </a:cxn>
                <a:cxn ang="0">
                  <a:pos x="28" y="42"/>
                </a:cxn>
                <a:cxn ang="0">
                  <a:pos x="30" y="38"/>
                </a:cxn>
                <a:cxn ang="0">
                  <a:pos x="32" y="27"/>
                </a:cxn>
                <a:cxn ang="0">
                  <a:pos x="38" y="16"/>
                </a:cxn>
                <a:cxn ang="0">
                  <a:pos x="42" y="12"/>
                </a:cxn>
                <a:cxn ang="0">
                  <a:pos x="45" y="12"/>
                </a:cxn>
                <a:cxn ang="0">
                  <a:pos x="47" y="14"/>
                </a:cxn>
                <a:cxn ang="0">
                  <a:pos x="49" y="17"/>
                </a:cxn>
                <a:cxn ang="0">
                  <a:pos x="49" y="27"/>
                </a:cxn>
                <a:cxn ang="0">
                  <a:pos x="49" y="36"/>
                </a:cxn>
                <a:cxn ang="0">
                  <a:pos x="51" y="50"/>
                </a:cxn>
                <a:cxn ang="0">
                  <a:pos x="55" y="69"/>
                </a:cxn>
                <a:cxn ang="0">
                  <a:pos x="61" y="89"/>
                </a:cxn>
                <a:cxn ang="0">
                  <a:pos x="64" y="99"/>
                </a:cxn>
                <a:cxn ang="0">
                  <a:pos x="68" y="105"/>
                </a:cxn>
                <a:cxn ang="0">
                  <a:pos x="70" y="108"/>
                </a:cxn>
                <a:cxn ang="0">
                  <a:pos x="72" y="112"/>
                </a:cxn>
                <a:cxn ang="0">
                  <a:pos x="81" y="114"/>
                </a:cxn>
                <a:cxn ang="0">
                  <a:pos x="91" y="116"/>
                </a:cxn>
                <a:cxn ang="0">
                  <a:pos x="104" y="120"/>
                </a:cxn>
                <a:cxn ang="0">
                  <a:pos x="110" y="120"/>
                </a:cxn>
                <a:cxn ang="0">
                  <a:pos x="116" y="120"/>
                </a:cxn>
                <a:cxn ang="0">
                  <a:pos x="119" y="120"/>
                </a:cxn>
                <a:cxn ang="0">
                  <a:pos x="121" y="118"/>
                </a:cxn>
              </a:cxnLst>
              <a:rect l="0" t="0" r="r" b="b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94" name="Freeform 1294"/>
            <p:cNvSpPr/>
            <p:nvPr/>
          </p:nvSpPr>
          <p:spPr bwMode="auto">
            <a:xfrm>
              <a:off x="1669" y="801"/>
              <a:ext cx="192" cy="271"/>
            </a:xfrm>
            <a:custGeom>
              <a:avLst/>
              <a:gdLst/>
              <a:ahLst/>
              <a:cxnLst>
                <a:cxn ang="0">
                  <a:pos x="87" y="197"/>
                </a:cxn>
                <a:cxn ang="0">
                  <a:pos x="93" y="190"/>
                </a:cxn>
                <a:cxn ang="0">
                  <a:pos x="101" y="178"/>
                </a:cxn>
                <a:cxn ang="0">
                  <a:pos x="120" y="152"/>
                </a:cxn>
                <a:cxn ang="0">
                  <a:pos x="146" y="112"/>
                </a:cxn>
                <a:cxn ang="0">
                  <a:pos x="159" y="89"/>
                </a:cxn>
                <a:cxn ang="0">
                  <a:pos x="173" y="66"/>
                </a:cxn>
                <a:cxn ang="0">
                  <a:pos x="182" y="46"/>
                </a:cxn>
                <a:cxn ang="0">
                  <a:pos x="190" y="28"/>
                </a:cxn>
                <a:cxn ang="0">
                  <a:pos x="192" y="19"/>
                </a:cxn>
                <a:cxn ang="0">
                  <a:pos x="192" y="11"/>
                </a:cxn>
                <a:cxn ang="0">
                  <a:pos x="190" y="6"/>
                </a:cxn>
                <a:cxn ang="0">
                  <a:pos x="186" y="2"/>
                </a:cxn>
                <a:cxn ang="0">
                  <a:pos x="178" y="0"/>
                </a:cxn>
                <a:cxn ang="0">
                  <a:pos x="171" y="0"/>
                </a:cxn>
                <a:cxn ang="0">
                  <a:pos x="161" y="4"/>
                </a:cxn>
                <a:cxn ang="0">
                  <a:pos x="150" y="10"/>
                </a:cxn>
                <a:cxn ang="0">
                  <a:pos x="133" y="17"/>
                </a:cxn>
                <a:cxn ang="0">
                  <a:pos x="116" y="28"/>
                </a:cxn>
                <a:cxn ang="0">
                  <a:pos x="102" y="38"/>
                </a:cxn>
                <a:cxn ang="0">
                  <a:pos x="93" y="47"/>
                </a:cxn>
                <a:cxn ang="0">
                  <a:pos x="82" y="59"/>
                </a:cxn>
                <a:cxn ang="0">
                  <a:pos x="68" y="74"/>
                </a:cxn>
                <a:cxn ang="0">
                  <a:pos x="59" y="87"/>
                </a:cxn>
                <a:cxn ang="0">
                  <a:pos x="47" y="104"/>
                </a:cxn>
                <a:cxn ang="0">
                  <a:pos x="36" y="121"/>
                </a:cxn>
                <a:cxn ang="0">
                  <a:pos x="29" y="138"/>
                </a:cxn>
                <a:cxn ang="0">
                  <a:pos x="19" y="157"/>
                </a:cxn>
                <a:cxn ang="0">
                  <a:pos x="11" y="174"/>
                </a:cxn>
                <a:cxn ang="0">
                  <a:pos x="4" y="201"/>
                </a:cxn>
                <a:cxn ang="0">
                  <a:pos x="0" y="226"/>
                </a:cxn>
                <a:cxn ang="0">
                  <a:pos x="0" y="237"/>
                </a:cxn>
                <a:cxn ang="0">
                  <a:pos x="0" y="256"/>
                </a:cxn>
                <a:cxn ang="0">
                  <a:pos x="0" y="264"/>
                </a:cxn>
                <a:cxn ang="0">
                  <a:pos x="2" y="269"/>
                </a:cxn>
                <a:cxn ang="0">
                  <a:pos x="4" y="271"/>
                </a:cxn>
                <a:cxn ang="0">
                  <a:pos x="4" y="271"/>
                </a:cxn>
                <a:cxn ang="0">
                  <a:pos x="6" y="271"/>
                </a:cxn>
                <a:cxn ang="0">
                  <a:pos x="8" y="269"/>
                </a:cxn>
                <a:cxn ang="0">
                  <a:pos x="10" y="262"/>
                </a:cxn>
                <a:cxn ang="0">
                  <a:pos x="11" y="252"/>
                </a:cxn>
                <a:cxn ang="0">
                  <a:pos x="17" y="239"/>
                </a:cxn>
                <a:cxn ang="0">
                  <a:pos x="21" y="226"/>
                </a:cxn>
                <a:cxn ang="0">
                  <a:pos x="29" y="214"/>
                </a:cxn>
                <a:cxn ang="0">
                  <a:pos x="38" y="201"/>
                </a:cxn>
                <a:cxn ang="0">
                  <a:pos x="47" y="190"/>
                </a:cxn>
                <a:cxn ang="0">
                  <a:pos x="57" y="180"/>
                </a:cxn>
                <a:cxn ang="0">
                  <a:pos x="63" y="178"/>
                </a:cxn>
                <a:cxn ang="0">
                  <a:pos x="66" y="178"/>
                </a:cxn>
                <a:cxn ang="0">
                  <a:pos x="72" y="178"/>
                </a:cxn>
                <a:cxn ang="0">
                  <a:pos x="76" y="180"/>
                </a:cxn>
                <a:cxn ang="0">
                  <a:pos x="82" y="184"/>
                </a:cxn>
                <a:cxn ang="0">
                  <a:pos x="85" y="186"/>
                </a:cxn>
                <a:cxn ang="0">
                  <a:pos x="87" y="192"/>
                </a:cxn>
                <a:cxn ang="0">
                  <a:pos x="87" y="197"/>
                </a:cxn>
              </a:cxnLst>
              <a:rect l="0" t="0" r="r" b="b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95" name="Freeform 1295"/>
            <p:cNvSpPr/>
            <p:nvPr/>
          </p:nvSpPr>
          <p:spPr bwMode="auto">
            <a:xfrm>
              <a:off x="1777" y="919"/>
              <a:ext cx="271" cy="318"/>
            </a:xfrm>
            <a:custGeom>
              <a:avLst/>
              <a:gdLst/>
              <a:ahLst/>
              <a:cxnLst>
                <a:cxn ang="0">
                  <a:pos x="125" y="309"/>
                </a:cxn>
                <a:cxn ang="0">
                  <a:pos x="148" y="295"/>
                </a:cxn>
                <a:cxn ang="0">
                  <a:pos x="180" y="265"/>
                </a:cxn>
                <a:cxn ang="0">
                  <a:pos x="203" y="235"/>
                </a:cxn>
                <a:cxn ang="0">
                  <a:pos x="222" y="204"/>
                </a:cxn>
                <a:cxn ang="0">
                  <a:pos x="237" y="172"/>
                </a:cxn>
                <a:cxn ang="0">
                  <a:pos x="249" y="144"/>
                </a:cxn>
                <a:cxn ang="0">
                  <a:pos x="264" y="104"/>
                </a:cxn>
                <a:cxn ang="0">
                  <a:pos x="271" y="62"/>
                </a:cxn>
                <a:cxn ang="0">
                  <a:pos x="271" y="38"/>
                </a:cxn>
                <a:cxn ang="0">
                  <a:pos x="266" y="19"/>
                </a:cxn>
                <a:cxn ang="0">
                  <a:pos x="258" y="7"/>
                </a:cxn>
                <a:cxn ang="0">
                  <a:pos x="241" y="1"/>
                </a:cxn>
                <a:cxn ang="0">
                  <a:pos x="209" y="1"/>
                </a:cxn>
                <a:cxn ang="0">
                  <a:pos x="182" y="11"/>
                </a:cxn>
                <a:cxn ang="0">
                  <a:pos x="154" y="28"/>
                </a:cxn>
                <a:cxn ang="0">
                  <a:pos x="112" y="66"/>
                </a:cxn>
                <a:cxn ang="0">
                  <a:pos x="74" y="108"/>
                </a:cxn>
                <a:cxn ang="0">
                  <a:pos x="44" y="153"/>
                </a:cxn>
                <a:cxn ang="0">
                  <a:pos x="19" y="201"/>
                </a:cxn>
                <a:cxn ang="0">
                  <a:pos x="2" y="237"/>
                </a:cxn>
                <a:cxn ang="0">
                  <a:pos x="0" y="250"/>
                </a:cxn>
                <a:cxn ang="0">
                  <a:pos x="4" y="263"/>
                </a:cxn>
                <a:cxn ang="0">
                  <a:pos x="19" y="286"/>
                </a:cxn>
                <a:cxn ang="0">
                  <a:pos x="48" y="311"/>
                </a:cxn>
                <a:cxn ang="0">
                  <a:pos x="65" y="314"/>
                </a:cxn>
                <a:cxn ang="0">
                  <a:pos x="59" y="299"/>
                </a:cxn>
                <a:cxn ang="0">
                  <a:pos x="61" y="278"/>
                </a:cxn>
                <a:cxn ang="0">
                  <a:pos x="74" y="244"/>
                </a:cxn>
                <a:cxn ang="0">
                  <a:pos x="97" y="212"/>
                </a:cxn>
                <a:cxn ang="0">
                  <a:pos x="123" y="189"/>
                </a:cxn>
                <a:cxn ang="0">
                  <a:pos x="142" y="185"/>
                </a:cxn>
                <a:cxn ang="0">
                  <a:pos x="154" y="191"/>
                </a:cxn>
                <a:cxn ang="0">
                  <a:pos x="161" y="202"/>
                </a:cxn>
                <a:cxn ang="0">
                  <a:pos x="163" y="221"/>
                </a:cxn>
                <a:cxn ang="0">
                  <a:pos x="156" y="250"/>
                </a:cxn>
                <a:cxn ang="0">
                  <a:pos x="142" y="280"/>
                </a:cxn>
                <a:cxn ang="0">
                  <a:pos x="131" y="295"/>
                </a:cxn>
              </a:cxnLst>
              <a:rect l="0" t="0" r="r" b="b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96" name="Freeform 1296"/>
            <p:cNvSpPr/>
            <p:nvPr/>
          </p:nvSpPr>
          <p:spPr bwMode="auto">
            <a:xfrm>
              <a:off x="1411" y="936"/>
              <a:ext cx="622" cy="559"/>
            </a:xfrm>
            <a:custGeom>
              <a:avLst/>
              <a:gdLst/>
              <a:ahLst/>
              <a:cxnLst>
                <a:cxn ang="0">
                  <a:pos x="605" y="345"/>
                </a:cxn>
                <a:cxn ang="0">
                  <a:pos x="620" y="312"/>
                </a:cxn>
                <a:cxn ang="0">
                  <a:pos x="620" y="278"/>
                </a:cxn>
                <a:cxn ang="0">
                  <a:pos x="598" y="250"/>
                </a:cxn>
                <a:cxn ang="0">
                  <a:pos x="573" y="244"/>
                </a:cxn>
                <a:cxn ang="0">
                  <a:pos x="556" y="250"/>
                </a:cxn>
                <a:cxn ang="0">
                  <a:pos x="512" y="284"/>
                </a:cxn>
                <a:cxn ang="0">
                  <a:pos x="478" y="301"/>
                </a:cxn>
                <a:cxn ang="0">
                  <a:pos x="438" y="305"/>
                </a:cxn>
                <a:cxn ang="0">
                  <a:pos x="395" y="280"/>
                </a:cxn>
                <a:cxn ang="0">
                  <a:pos x="368" y="244"/>
                </a:cxn>
                <a:cxn ang="0">
                  <a:pos x="353" y="218"/>
                </a:cxn>
                <a:cxn ang="0">
                  <a:pos x="332" y="184"/>
                </a:cxn>
                <a:cxn ang="0">
                  <a:pos x="307" y="161"/>
                </a:cxn>
                <a:cxn ang="0">
                  <a:pos x="298" y="153"/>
                </a:cxn>
                <a:cxn ang="0">
                  <a:pos x="268" y="140"/>
                </a:cxn>
                <a:cxn ang="0">
                  <a:pos x="254" y="127"/>
                </a:cxn>
                <a:cxn ang="0">
                  <a:pos x="249" y="91"/>
                </a:cxn>
                <a:cxn ang="0">
                  <a:pos x="256" y="64"/>
                </a:cxn>
                <a:cxn ang="0">
                  <a:pos x="233" y="66"/>
                </a:cxn>
                <a:cxn ang="0">
                  <a:pos x="207" y="66"/>
                </a:cxn>
                <a:cxn ang="0">
                  <a:pos x="199" y="81"/>
                </a:cxn>
                <a:cxn ang="0">
                  <a:pos x="203" y="117"/>
                </a:cxn>
                <a:cxn ang="0">
                  <a:pos x="203" y="127"/>
                </a:cxn>
                <a:cxn ang="0">
                  <a:pos x="173" y="121"/>
                </a:cxn>
                <a:cxn ang="0">
                  <a:pos x="146" y="96"/>
                </a:cxn>
                <a:cxn ang="0">
                  <a:pos x="116" y="58"/>
                </a:cxn>
                <a:cxn ang="0">
                  <a:pos x="97" y="39"/>
                </a:cxn>
                <a:cxn ang="0">
                  <a:pos x="53" y="3"/>
                </a:cxn>
                <a:cxn ang="0">
                  <a:pos x="34" y="0"/>
                </a:cxn>
                <a:cxn ang="0">
                  <a:pos x="11" y="3"/>
                </a:cxn>
                <a:cxn ang="0">
                  <a:pos x="0" y="19"/>
                </a:cxn>
                <a:cxn ang="0">
                  <a:pos x="10" y="68"/>
                </a:cxn>
                <a:cxn ang="0">
                  <a:pos x="34" y="110"/>
                </a:cxn>
                <a:cxn ang="0">
                  <a:pos x="74" y="146"/>
                </a:cxn>
                <a:cxn ang="0">
                  <a:pos x="97" y="155"/>
                </a:cxn>
                <a:cxn ang="0">
                  <a:pos x="108" y="161"/>
                </a:cxn>
                <a:cxn ang="0">
                  <a:pos x="135" y="178"/>
                </a:cxn>
                <a:cxn ang="0">
                  <a:pos x="148" y="203"/>
                </a:cxn>
                <a:cxn ang="0">
                  <a:pos x="171" y="233"/>
                </a:cxn>
                <a:cxn ang="0">
                  <a:pos x="180" y="261"/>
                </a:cxn>
                <a:cxn ang="0">
                  <a:pos x="184" y="330"/>
                </a:cxn>
                <a:cxn ang="0">
                  <a:pos x="182" y="405"/>
                </a:cxn>
                <a:cxn ang="0">
                  <a:pos x="182" y="443"/>
                </a:cxn>
                <a:cxn ang="0">
                  <a:pos x="195" y="464"/>
                </a:cxn>
                <a:cxn ang="0">
                  <a:pos x="235" y="513"/>
                </a:cxn>
                <a:cxn ang="0">
                  <a:pos x="294" y="550"/>
                </a:cxn>
                <a:cxn ang="0">
                  <a:pos x="328" y="559"/>
                </a:cxn>
                <a:cxn ang="0">
                  <a:pos x="376" y="555"/>
                </a:cxn>
                <a:cxn ang="0">
                  <a:pos x="400" y="538"/>
                </a:cxn>
                <a:cxn ang="0">
                  <a:pos x="431" y="496"/>
                </a:cxn>
                <a:cxn ang="0">
                  <a:pos x="455" y="447"/>
                </a:cxn>
                <a:cxn ang="0">
                  <a:pos x="480" y="421"/>
                </a:cxn>
                <a:cxn ang="0">
                  <a:pos x="512" y="398"/>
                </a:cxn>
                <a:cxn ang="0">
                  <a:pos x="541" y="386"/>
                </a:cxn>
                <a:cxn ang="0">
                  <a:pos x="548" y="383"/>
                </a:cxn>
                <a:cxn ang="0">
                  <a:pos x="548" y="381"/>
                </a:cxn>
                <a:cxn ang="0">
                  <a:pos x="550" y="379"/>
                </a:cxn>
                <a:cxn ang="0">
                  <a:pos x="556" y="377"/>
                </a:cxn>
                <a:cxn ang="0">
                  <a:pos x="558" y="375"/>
                </a:cxn>
                <a:cxn ang="0">
                  <a:pos x="560" y="373"/>
                </a:cxn>
              </a:cxnLst>
              <a:rect l="0" t="0" r="r" b="b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97" name="Freeform 1297"/>
            <p:cNvSpPr/>
            <p:nvPr/>
          </p:nvSpPr>
          <p:spPr bwMode="auto">
            <a:xfrm>
              <a:off x="1422" y="947"/>
              <a:ext cx="607" cy="546"/>
            </a:xfrm>
            <a:custGeom>
              <a:avLst/>
              <a:gdLst/>
              <a:ahLst/>
              <a:cxnLst>
                <a:cxn ang="0">
                  <a:pos x="384" y="275"/>
                </a:cxn>
                <a:cxn ang="0">
                  <a:pos x="344" y="220"/>
                </a:cxn>
                <a:cxn ang="0">
                  <a:pos x="300" y="159"/>
                </a:cxn>
                <a:cxn ang="0">
                  <a:pos x="243" y="121"/>
                </a:cxn>
                <a:cxn ang="0">
                  <a:pos x="234" y="85"/>
                </a:cxn>
                <a:cxn ang="0">
                  <a:pos x="236" y="76"/>
                </a:cxn>
                <a:cxn ang="0">
                  <a:pos x="230" y="64"/>
                </a:cxn>
                <a:cxn ang="0">
                  <a:pos x="200" y="61"/>
                </a:cxn>
                <a:cxn ang="0">
                  <a:pos x="196" y="87"/>
                </a:cxn>
                <a:cxn ang="0">
                  <a:pos x="209" y="110"/>
                </a:cxn>
                <a:cxn ang="0">
                  <a:pos x="184" y="118"/>
                </a:cxn>
                <a:cxn ang="0">
                  <a:pos x="209" y="180"/>
                </a:cxn>
                <a:cxn ang="0">
                  <a:pos x="226" y="222"/>
                </a:cxn>
                <a:cxn ang="0">
                  <a:pos x="183" y="150"/>
                </a:cxn>
                <a:cxn ang="0">
                  <a:pos x="76" y="30"/>
                </a:cxn>
                <a:cxn ang="0">
                  <a:pos x="23" y="0"/>
                </a:cxn>
                <a:cxn ang="0">
                  <a:pos x="2" y="11"/>
                </a:cxn>
                <a:cxn ang="0">
                  <a:pos x="6" y="49"/>
                </a:cxn>
                <a:cxn ang="0">
                  <a:pos x="38" y="104"/>
                </a:cxn>
                <a:cxn ang="0">
                  <a:pos x="88" y="138"/>
                </a:cxn>
                <a:cxn ang="0">
                  <a:pos x="90" y="110"/>
                </a:cxn>
                <a:cxn ang="0">
                  <a:pos x="46" y="66"/>
                </a:cxn>
                <a:cxn ang="0">
                  <a:pos x="71" y="76"/>
                </a:cxn>
                <a:cxn ang="0">
                  <a:pos x="101" y="112"/>
                </a:cxn>
                <a:cxn ang="0">
                  <a:pos x="129" y="165"/>
                </a:cxn>
                <a:cxn ang="0">
                  <a:pos x="169" y="220"/>
                </a:cxn>
                <a:cxn ang="0">
                  <a:pos x="217" y="288"/>
                </a:cxn>
                <a:cxn ang="0">
                  <a:pos x="291" y="356"/>
                </a:cxn>
                <a:cxn ang="0">
                  <a:pos x="367" y="381"/>
                </a:cxn>
                <a:cxn ang="0">
                  <a:pos x="448" y="368"/>
                </a:cxn>
                <a:cxn ang="0">
                  <a:pos x="522" y="328"/>
                </a:cxn>
                <a:cxn ang="0">
                  <a:pos x="532" y="311"/>
                </a:cxn>
                <a:cxn ang="0">
                  <a:pos x="518" y="303"/>
                </a:cxn>
                <a:cxn ang="0">
                  <a:pos x="554" y="309"/>
                </a:cxn>
                <a:cxn ang="0">
                  <a:pos x="564" y="317"/>
                </a:cxn>
                <a:cxn ang="0">
                  <a:pos x="543" y="317"/>
                </a:cxn>
                <a:cxn ang="0">
                  <a:pos x="516" y="339"/>
                </a:cxn>
                <a:cxn ang="0">
                  <a:pos x="467" y="370"/>
                </a:cxn>
                <a:cxn ang="0">
                  <a:pos x="427" y="402"/>
                </a:cxn>
                <a:cxn ang="0">
                  <a:pos x="387" y="474"/>
                </a:cxn>
                <a:cxn ang="0">
                  <a:pos x="355" y="514"/>
                </a:cxn>
                <a:cxn ang="0">
                  <a:pos x="312" y="516"/>
                </a:cxn>
                <a:cxn ang="0">
                  <a:pos x="249" y="484"/>
                </a:cxn>
                <a:cxn ang="0">
                  <a:pos x="202" y="434"/>
                </a:cxn>
                <a:cxn ang="0">
                  <a:pos x="192" y="379"/>
                </a:cxn>
                <a:cxn ang="0">
                  <a:pos x="202" y="288"/>
                </a:cxn>
                <a:cxn ang="0">
                  <a:pos x="179" y="267"/>
                </a:cxn>
                <a:cxn ang="0">
                  <a:pos x="179" y="356"/>
                </a:cxn>
                <a:cxn ang="0">
                  <a:pos x="181" y="419"/>
                </a:cxn>
                <a:cxn ang="0">
                  <a:pos x="219" y="482"/>
                </a:cxn>
                <a:cxn ang="0">
                  <a:pos x="291" y="535"/>
                </a:cxn>
                <a:cxn ang="0">
                  <a:pos x="348" y="544"/>
                </a:cxn>
                <a:cxn ang="0">
                  <a:pos x="393" y="518"/>
                </a:cxn>
                <a:cxn ang="0">
                  <a:pos x="431" y="455"/>
                </a:cxn>
                <a:cxn ang="0">
                  <a:pos x="469" y="406"/>
                </a:cxn>
                <a:cxn ang="0">
                  <a:pos x="539" y="370"/>
                </a:cxn>
                <a:cxn ang="0">
                  <a:pos x="575" y="347"/>
                </a:cxn>
                <a:cxn ang="0">
                  <a:pos x="598" y="317"/>
                </a:cxn>
                <a:cxn ang="0">
                  <a:pos x="602" y="267"/>
                </a:cxn>
                <a:cxn ang="0">
                  <a:pos x="568" y="237"/>
                </a:cxn>
                <a:cxn ang="0">
                  <a:pos x="530" y="258"/>
                </a:cxn>
                <a:cxn ang="0">
                  <a:pos x="469" y="292"/>
                </a:cxn>
              </a:cxnLst>
              <a:rect l="0" t="0" r="r" b="b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98" name="Freeform 1298"/>
            <p:cNvSpPr/>
            <p:nvPr/>
          </p:nvSpPr>
          <p:spPr bwMode="auto">
            <a:xfrm>
              <a:off x="1624" y="1237"/>
              <a:ext cx="229" cy="228"/>
            </a:xfrm>
            <a:custGeom>
              <a:avLst/>
              <a:gdLst/>
              <a:ahLst/>
              <a:cxnLst>
                <a:cxn ang="0">
                  <a:pos x="229" y="91"/>
                </a:cxn>
                <a:cxn ang="0">
                  <a:pos x="206" y="95"/>
                </a:cxn>
                <a:cxn ang="0">
                  <a:pos x="185" y="97"/>
                </a:cxn>
                <a:cxn ang="0">
                  <a:pos x="165" y="97"/>
                </a:cxn>
                <a:cxn ang="0">
                  <a:pos x="144" y="93"/>
                </a:cxn>
                <a:cxn ang="0">
                  <a:pos x="130" y="91"/>
                </a:cxn>
                <a:cxn ang="0">
                  <a:pos x="117" y="85"/>
                </a:cxn>
                <a:cxn ang="0">
                  <a:pos x="102" y="80"/>
                </a:cxn>
                <a:cxn ang="0">
                  <a:pos x="87" y="72"/>
                </a:cxn>
                <a:cxn ang="0">
                  <a:pos x="66" y="61"/>
                </a:cxn>
                <a:cxn ang="0">
                  <a:pos x="47" y="46"/>
                </a:cxn>
                <a:cxn ang="0">
                  <a:pos x="30" y="30"/>
                </a:cxn>
                <a:cxn ang="0">
                  <a:pos x="17" y="1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5" y="13"/>
                </a:cxn>
                <a:cxn ang="0">
                  <a:pos x="3" y="29"/>
                </a:cxn>
                <a:cxn ang="0">
                  <a:pos x="1" y="42"/>
                </a:cxn>
                <a:cxn ang="0">
                  <a:pos x="0" y="57"/>
                </a:cxn>
                <a:cxn ang="0">
                  <a:pos x="0" y="78"/>
                </a:cxn>
                <a:cxn ang="0">
                  <a:pos x="0" y="99"/>
                </a:cxn>
                <a:cxn ang="0">
                  <a:pos x="0" y="114"/>
                </a:cxn>
                <a:cxn ang="0">
                  <a:pos x="1" y="127"/>
                </a:cxn>
                <a:cxn ang="0">
                  <a:pos x="7" y="142"/>
                </a:cxn>
                <a:cxn ang="0">
                  <a:pos x="19" y="157"/>
                </a:cxn>
                <a:cxn ang="0">
                  <a:pos x="30" y="173"/>
                </a:cxn>
                <a:cxn ang="0">
                  <a:pos x="45" y="188"/>
                </a:cxn>
                <a:cxn ang="0">
                  <a:pos x="58" y="197"/>
                </a:cxn>
                <a:cxn ang="0">
                  <a:pos x="72" y="207"/>
                </a:cxn>
                <a:cxn ang="0">
                  <a:pos x="87" y="214"/>
                </a:cxn>
                <a:cxn ang="0">
                  <a:pos x="102" y="220"/>
                </a:cxn>
                <a:cxn ang="0">
                  <a:pos x="113" y="224"/>
                </a:cxn>
                <a:cxn ang="0">
                  <a:pos x="125" y="226"/>
                </a:cxn>
                <a:cxn ang="0">
                  <a:pos x="136" y="228"/>
                </a:cxn>
                <a:cxn ang="0">
                  <a:pos x="147" y="224"/>
                </a:cxn>
                <a:cxn ang="0">
                  <a:pos x="157" y="218"/>
                </a:cxn>
                <a:cxn ang="0">
                  <a:pos x="166" y="209"/>
                </a:cxn>
                <a:cxn ang="0">
                  <a:pos x="174" y="197"/>
                </a:cxn>
                <a:cxn ang="0">
                  <a:pos x="184" y="188"/>
                </a:cxn>
                <a:cxn ang="0">
                  <a:pos x="191" y="176"/>
                </a:cxn>
                <a:cxn ang="0">
                  <a:pos x="197" y="163"/>
                </a:cxn>
                <a:cxn ang="0">
                  <a:pos x="208" y="139"/>
                </a:cxn>
                <a:cxn ang="0">
                  <a:pos x="218" y="118"/>
                </a:cxn>
                <a:cxn ang="0">
                  <a:pos x="223" y="101"/>
                </a:cxn>
                <a:cxn ang="0">
                  <a:pos x="229" y="91"/>
                </a:cxn>
              </a:cxnLst>
              <a:rect l="0" t="0" r="r" b="b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99" name="Freeform 1299"/>
            <p:cNvSpPr/>
            <p:nvPr/>
          </p:nvSpPr>
          <p:spPr bwMode="auto">
            <a:xfrm>
              <a:off x="1696" y="1303"/>
              <a:ext cx="43" cy="71"/>
            </a:xfrm>
            <a:custGeom>
              <a:avLst/>
              <a:gdLst/>
              <a:ahLst/>
              <a:cxnLst>
                <a:cxn ang="0">
                  <a:pos x="43" y="23"/>
                </a:cxn>
                <a:cxn ang="0">
                  <a:pos x="36" y="21"/>
                </a:cxn>
                <a:cxn ang="0">
                  <a:pos x="30" y="18"/>
                </a:cxn>
                <a:cxn ang="0">
                  <a:pos x="24" y="14"/>
                </a:cxn>
                <a:cxn ang="0">
                  <a:pos x="20" y="10"/>
                </a:cxn>
                <a:cxn ang="0">
                  <a:pos x="15" y="8"/>
                </a:cxn>
                <a:cxn ang="0">
                  <a:pos x="9" y="6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25"/>
                </a:cxn>
                <a:cxn ang="0">
                  <a:pos x="2" y="42"/>
                </a:cxn>
                <a:cxn ang="0">
                  <a:pos x="3" y="52"/>
                </a:cxn>
                <a:cxn ang="0">
                  <a:pos x="5" y="59"/>
                </a:cxn>
                <a:cxn ang="0">
                  <a:pos x="9" y="65"/>
                </a:cxn>
                <a:cxn ang="0">
                  <a:pos x="13" y="71"/>
                </a:cxn>
                <a:cxn ang="0">
                  <a:pos x="13" y="69"/>
                </a:cxn>
                <a:cxn ang="0">
                  <a:pos x="13" y="67"/>
                </a:cxn>
                <a:cxn ang="0">
                  <a:pos x="13" y="65"/>
                </a:cxn>
                <a:cxn ang="0">
                  <a:pos x="13" y="65"/>
                </a:cxn>
                <a:cxn ang="0">
                  <a:pos x="15" y="57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19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2" y="42"/>
                </a:cxn>
                <a:cxn ang="0">
                  <a:pos x="24" y="40"/>
                </a:cxn>
                <a:cxn ang="0">
                  <a:pos x="24" y="38"/>
                </a:cxn>
                <a:cxn ang="0">
                  <a:pos x="26" y="38"/>
                </a:cxn>
                <a:cxn ang="0">
                  <a:pos x="28" y="37"/>
                </a:cxn>
                <a:cxn ang="0">
                  <a:pos x="30" y="35"/>
                </a:cxn>
                <a:cxn ang="0">
                  <a:pos x="32" y="33"/>
                </a:cxn>
                <a:cxn ang="0">
                  <a:pos x="34" y="33"/>
                </a:cxn>
                <a:cxn ang="0">
                  <a:pos x="36" y="31"/>
                </a:cxn>
                <a:cxn ang="0">
                  <a:pos x="38" y="29"/>
                </a:cxn>
                <a:cxn ang="0">
                  <a:pos x="41" y="27"/>
                </a:cxn>
                <a:cxn ang="0">
                  <a:pos x="43" y="23"/>
                </a:cxn>
              </a:cxnLst>
              <a:rect l="0" t="0" r="r" b="b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500" name="Freeform 1300"/>
            <p:cNvSpPr/>
            <p:nvPr/>
          </p:nvSpPr>
          <p:spPr bwMode="auto">
            <a:xfrm>
              <a:off x="2113" y="1144"/>
              <a:ext cx="176" cy="326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3" y="27"/>
                </a:cxn>
                <a:cxn ang="0">
                  <a:pos x="169" y="53"/>
                </a:cxn>
                <a:cxn ang="0">
                  <a:pos x="174" y="82"/>
                </a:cxn>
                <a:cxn ang="0">
                  <a:pos x="176" y="108"/>
                </a:cxn>
                <a:cxn ang="0">
                  <a:pos x="176" y="137"/>
                </a:cxn>
                <a:cxn ang="0">
                  <a:pos x="173" y="163"/>
                </a:cxn>
                <a:cxn ang="0">
                  <a:pos x="171" y="190"/>
                </a:cxn>
                <a:cxn ang="0">
                  <a:pos x="165" y="214"/>
                </a:cxn>
                <a:cxn ang="0">
                  <a:pos x="161" y="230"/>
                </a:cxn>
                <a:cxn ang="0">
                  <a:pos x="157" y="247"/>
                </a:cxn>
                <a:cxn ang="0">
                  <a:pos x="150" y="264"/>
                </a:cxn>
                <a:cxn ang="0">
                  <a:pos x="142" y="283"/>
                </a:cxn>
                <a:cxn ang="0">
                  <a:pos x="127" y="315"/>
                </a:cxn>
                <a:cxn ang="0">
                  <a:pos x="119" y="326"/>
                </a:cxn>
                <a:cxn ang="0">
                  <a:pos x="119" y="315"/>
                </a:cxn>
                <a:cxn ang="0">
                  <a:pos x="121" y="302"/>
                </a:cxn>
                <a:cxn ang="0">
                  <a:pos x="121" y="288"/>
                </a:cxn>
                <a:cxn ang="0">
                  <a:pos x="121" y="275"/>
                </a:cxn>
                <a:cxn ang="0">
                  <a:pos x="119" y="250"/>
                </a:cxn>
                <a:cxn ang="0">
                  <a:pos x="118" y="228"/>
                </a:cxn>
                <a:cxn ang="0">
                  <a:pos x="116" y="224"/>
                </a:cxn>
                <a:cxn ang="0">
                  <a:pos x="114" y="218"/>
                </a:cxn>
                <a:cxn ang="0">
                  <a:pos x="110" y="214"/>
                </a:cxn>
                <a:cxn ang="0">
                  <a:pos x="108" y="213"/>
                </a:cxn>
                <a:cxn ang="0">
                  <a:pos x="100" y="222"/>
                </a:cxn>
                <a:cxn ang="0">
                  <a:pos x="91" y="230"/>
                </a:cxn>
                <a:cxn ang="0">
                  <a:pos x="82" y="235"/>
                </a:cxn>
                <a:cxn ang="0">
                  <a:pos x="70" y="241"/>
                </a:cxn>
                <a:cxn ang="0">
                  <a:pos x="57" y="247"/>
                </a:cxn>
                <a:cxn ang="0">
                  <a:pos x="44" y="250"/>
                </a:cxn>
                <a:cxn ang="0">
                  <a:pos x="30" y="254"/>
                </a:cxn>
                <a:cxn ang="0">
                  <a:pos x="15" y="258"/>
                </a:cxn>
                <a:cxn ang="0">
                  <a:pos x="9" y="258"/>
                </a:cxn>
                <a:cxn ang="0">
                  <a:pos x="6" y="258"/>
                </a:cxn>
                <a:cxn ang="0">
                  <a:pos x="2" y="256"/>
                </a:cxn>
                <a:cxn ang="0">
                  <a:pos x="0" y="254"/>
                </a:cxn>
                <a:cxn ang="0">
                  <a:pos x="4" y="250"/>
                </a:cxn>
                <a:cxn ang="0">
                  <a:pos x="13" y="243"/>
                </a:cxn>
                <a:cxn ang="0">
                  <a:pos x="27" y="230"/>
                </a:cxn>
                <a:cxn ang="0">
                  <a:pos x="42" y="209"/>
                </a:cxn>
                <a:cxn ang="0">
                  <a:pos x="47" y="196"/>
                </a:cxn>
                <a:cxn ang="0">
                  <a:pos x="55" y="182"/>
                </a:cxn>
                <a:cxn ang="0">
                  <a:pos x="66" y="161"/>
                </a:cxn>
                <a:cxn ang="0">
                  <a:pos x="74" y="137"/>
                </a:cxn>
                <a:cxn ang="0">
                  <a:pos x="80" y="116"/>
                </a:cxn>
                <a:cxn ang="0">
                  <a:pos x="87" y="99"/>
                </a:cxn>
                <a:cxn ang="0">
                  <a:pos x="91" y="84"/>
                </a:cxn>
                <a:cxn ang="0">
                  <a:pos x="93" y="70"/>
                </a:cxn>
                <a:cxn ang="0">
                  <a:pos x="97" y="40"/>
                </a:cxn>
                <a:cxn ang="0">
                  <a:pos x="100" y="13"/>
                </a:cxn>
                <a:cxn ang="0">
                  <a:pos x="100" y="10"/>
                </a:cxn>
                <a:cxn ang="0">
                  <a:pos x="99" y="8"/>
                </a:cxn>
                <a:cxn ang="0">
                  <a:pos x="99" y="6"/>
                </a:cxn>
                <a:cxn ang="0">
                  <a:pos x="100" y="4"/>
                </a:cxn>
                <a:cxn ang="0">
                  <a:pos x="102" y="4"/>
                </a:cxn>
                <a:cxn ang="0">
                  <a:pos x="106" y="4"/>
                </a:cxn>
                <a:cxn ang="0">
                  <a:pos x="114" y="4"/>
                </a:cxn>
                <a:cxn ang="0">
                  <a:pos x="121" y="4"/>
                </a:cxn>
                <a:cxn ang="0">
                  <a:pos x="135" y="2"/>
                </a:cxn>
                <a:cxn ang="0">
                  <a:pos x="154" y="0"/>
                </a:cxn>
              </a:cxnLst>
              <a:rect l="0" t="0" r="r" b="b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501" name="Freeform 1301"/>
            <p:cNvSpPr/>
            <p:nvPr/>
          </p:nvSpPr>
          <p:spPr bwMode="auto">
            <a:xfrm>
              <a:off x="1857" y="2502"/>
              <a:ext cx="220" cy="78"/>
            </a:xfrm>
            <a:custGeom>
              <a:avLst/>
              <a:gdLst/>
              <a:ahLst/>
              <a:cxnLst>
                <a:cxn ang="0">
                  <a:pos x="220" y="32"/>
                </a:cxn>
                <a:cxn ang="0">
                  <a:pos x="207" y="40"/>
                </a:cxn>
                <a:cxn ang="0">
                  <a:pos x="184" y="47"/>
                </a:cxn>
                <a:cxn ang="0">
                  <a:pos x="178" y="47"/>
                </a:cxn>
                <a:cxn ang="0">
                  <a:pos x="174" y="45"/>
                </a:cxn>
                <a:cxn ang="0">
                  <a:pos x="171" y="45"/>
                </a:cxn>
                <a:cxn ang="0">
                  <a:pos x="167" y="42"/>
                </a:cxn>
                <a:cxn ang="0">
                  <a:pos x="165" y="38"/>
                </a:cxn>
                <a:cxn ang="0">
                  <a:pos x="163" y="34"/>
                </a:cxn>
                <a:cxn ang="0">
                  <a:pos x="174" y="28"/>
                </a:cxn>
                <a:cxn ang="0">
                  <a:pos x="182" y="24"/>
                </a:cxn>
                <a:cxn ang="0">
                  <a:pos x="191" y="19"/>
                </a:cxn>
                <a:cxn ang="0">
                  <a:pos x="201" y="9"/>
                </a:cxn>
                <a:cxn ang="0">
                  <a:pos x="190" y="17"/>
                </a:cxn>
                <a:cxn ang="0">
                  <a:pos x="178" y="23"/>
                </a:cxn>
                <a:cxn ang="0">
                  <a:pos x="167" y="26"/>
                </a:cxn>
                <a:cxn ang="0">
                  <a:pos x="155" y="30"/>
                </a:cxn>
                <a:cxn ang="0">
                  <a:pos x="135" y="32"/>
                </a:cxn>
                <a:cxn ang="0">
                  <a:pos x="110" y="32"/>
                </a:cxn>
                <a:cxn ang="0">
                  <a:pos x="114" y="28"/>
                </a:cxn>
                <a:cxn ang="0">
                  <a:pos x="117" y="23"/>
                </a:cxn>
                <a:cxn ang="0">
                  <a:pos x="123" y="9"/>
                </a:cxn>
                <a:cxn ang="0">
                  <a:pos x="127" y="0"/>
                </a:cxn>
                <a:cxn ang="0">
                  <a:pos x="125" y="2"/>
                </a:cxn>
                <a:cxn ang="0">
                  <a:pos x="123" y="2"/>
                </a:cxn>
                <a:cxn ang="0">
                  <a:pos x="108" y="21"/>
                </a:cxn>
                <a:cxn ang="0">
                  <a:pos x="93" y="38"/>
                </a:cxn>
                <a:cxn ang="0">
                  <a:pos x="78" y="51"/>
                </a:cxn>
                <a:cxn ang="0">
                  <a:pos x="59" y="60"/>
                </a:cxn>
                <a:cxn ang="0">
                  <a:pos x="45" y="66"/>
                </a:cxn>
                <a:cxn ang="0">
                  <a:pos x="32" y="70"/>
                </a:cxn>
                <a:cxn ang="0">
                  <a:pos x="17" y="72"/>
                </a:cxn>
                <a:cxn ang="0">
                  <a:pos x="0" y="74"/>
                </a:cxn>
                <a:cxn ang="0">
                  <a:pos x="11" y="76"/>
                </a:cxn>
                <a:cxn ang="0">
                  <a:pos x="23" y="78"/>
                </a:cxn>
                <a:cxn ang="0">
                  <a:pos x="32" y="76"/>
                </a:cxn>
                <a:cxn ang="0">
                  <a:pos x="42" y="74"/>
                </a:cxn>
                <a:cxn ang="0">
                  <a:pos x="61" y="68"/>
                </a:cxn>
                <a:cxn ang="0">
                  <a:pos x="76" y="59"/>
                </a:cxn>
                <a:cxn ang="0">
                  <a:pos x="89" y="49"/>
                </a:cxn>
                <a:cxn ang="0">
                  <a:pos x="99" y="43"/>
                </a:cxn>
                <a:cxn ang="0">
                  <a:pos x="100" y="42"/>
                </a:cxn>
                <a:cxn ang="0">
                  <a:pos x="102" y="40"/>
                </a:cxn>
                <a:cxn ang="0">
                  <a:pos x="112" y="42"/>
                </a:cxn>
                <a:cxn ang="0">
                  <a:pos x="121" y="42"/>
                </a:cxn>
                <a:cxn ang="0">
                  <a:pos x="136" y="40"/>
                </a:cxn>
                <a:cxn ang="0">
                  <a:pos x="152" y="38"/>
                </a:cxn>
                <a:cxn ang="0">
                  <a:pos x="155" y="43"/>
                </a:cxn>
                <a:cxn ang="0">
                  <a:pos x="159" y="49"/>
                </a:cxn>
                <a:cxn ang="0">
                  <a:pos x="165" y="51"/>
                </a:cxn>
                <a:cxn ang="0">
                  <a:pos x="171" y="53"/>
                </a:cxn>
                <a:cxn ang="0">
                  <a:pos x="184" y="55"/>
                </a:cxn>
                <a:cxn ang="0">
                  <a:pos x="195" y="51"/>
                </a:cxn>
                <a:cxn ang="0">
                  <a:pos x="207" y="45"/>
                </a:cxn>
                <a:cxn ang="0">
                  <a:pos x="214" y="40"/>
                </a:cxn>
                <a:cxn ang="0">
                  <a:pos x="218" y="36"/>
                </a:cxn>
                <a:cxn ang="0">
                  <a:pos x="220" y="32"/>
                </a:cxn>
              </a:cxnLst>
              <a:rect l="0" t="0" r="r" b="b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502" name="Freeform 1302"/>
            <p:cNvSpPr/>
            <p:nvPr/>
          </p:nvSpPr>
          <p:spPr bwMode="auto">
            <a:xfrm>
              <a:off x="1677" y="2538"/>
              <a:ext cx="647" cy="717"/>
            </a:xfrm>
            <a:custGeom>
              <a:avLst/>
              <a:gdLst/>
              <a:ahLst/>
              <a:cxnLst>
                <a:cxn ang="0">
                  <a:pos x="286" y="282"/>
                </a:cxn>
                <a:cxn ang="0">
                  <a:pos x="299" y="254"/>
                </a:cxn>
                <a:cxn ang="0">
                  <a:pos x="315" y="218"/>
                </a:cxn>
                <a:cxn ang="0">
                  <a:pos x="332" y="161"/>
                </a:cxn>
                <a:cxn ang="0">
                  <a:pos x="341" y="104"/>
                </a:cxn>
                <a:cxn ang="0">
                  <a:pos x="345" y="72"/>
                </a:cxn>
                <a:cxn ang="0">
                  <a:pos x="345" y="34"/>
                </a:cxn>
                <a:cxn ang="0">
                  <a:pos x="343" y="15"/>
                </a:cxn>
                <a:cxn ang="0">
                  <a:pos x="334" y="6"/>
                </a:cxn>
                <a:cxn ang="0">
                  <a:pos x="322" y="2"/>
                </a:cxn>
                <a:cxn ang="0">
                  <a:pos x="307" y="6"/>
                </a:cxn>
                <a:cxn ang="0">
                  <a:pos x="290" y="6"/>
                </a:cxn>
                <a:cxn ang="0">
                  <a:pos x="269" y="13"/>
                </a:cxn>
                <a:cxn ang="0">
                  <a:pos x="237" y="34"/>
                </a:cxn>
                <a:cxn ang="0">
                  <a:pos x="222" y="55"/>
                </a:cxn>
                <a:cxn ang="0">
                  <a:pos x="216" y="89"/>
                </a:cxn>
                <a:cxn ang="0">
                  <a:pos x="208" y="127"/>
                </a:cxn>
                <a:cxn ang="0">
                  <a:pos x="191" y="172"/>
                </a:cxn>
                <a:cxn ang="0">
                  <a:pos x="168" y="220"/>
                </a:cxn>
                <a:cxn ang="0">
                  <a:pos x="144" y="256"/>
                </a:cxn>
                <a:cxn ang="0">
                  <a:pos x="110" y="273"/>
                </a:cxn>
                <a:cxn ang="0">
                  <a:pos x="79" y="280"/>
                </a:cxn>
                <a:cxn ang="0">
                  <a:pos x="62" y="290"/>
                </a:cxn>
                <a:cxn ang="0">
                  <a:pos x="49" y="301"/>
                </a:cxn>
                <a:cxn ang="0">
                  <a:pos x="34" y="320"/>
                </a:cxn>
                <a:cxn ang="0">
                  <a:pos x="17" y="349"/>
                </a:cxn>
                <a:cxn ang="0">
                  <a:pos x="11" y="377"/>
                </a:cxn>
                <a:cxn ang="0">
                  <a:pos x="5" y="413"/>
                </a:cxn>
                <a:cxn ang="0">
                  <a:pos x="0" y="464"/>
                </a:cxn>
                <a:cxn ang="0">
                  <a:pos x="9" y="510"/>
                </a:cxn>
                <a:cxn ang="0">
                  <a:pos x="24" y="548"/>
                </a:cxn>
                <a:cxn ang="0">
                  <a:pos x="36" y="569"/>
                </a:cxn>
                <a:cxn ang="0">
                  <a:pos x="43" y="584"/>
                </a:cxn>
                <a:cxn ang="0">
                  <a:pos x="79" y="610"/>
                </a:cxn>
                <a:cxn ang="0">
                  <a:pos x="136" y="643"/>
                </a:cxn>
                <a:cxn ang="0">
                  <a:pos x="187" y="665"/>
                </a:cxn>
                <a:cxn ang="0">
                  <a:pos x="239" y="682"/>
                </a:cxn>
                <a:cxn ang="0">
                  <a:pos x="309" y="699"/>
                </a:cxn>
                <a:cxn ang="0">
                  <a:pos x="396" y="711"/>
                </a:cxn>
                <a:cxn ang="0">
                  <a:pos x="451" y="717"/>
                </a:cxn>
                <a:cxn ang="0">
                  <a:pos x="476" y="715"/>
                </a:cxn>
                <a:cxn ang="0">
                  <a:pos x="495" y="707"/>
                </a:cxn>
                <a:cxn ang="0">
                  <a:pos x="510" y="690"/>
                </a:cxn>
                <a:cxn ang="0">
                  <a:pos x="521" y="667"/>
                </a:cxn>
                <a:cxn ang="0">
                  <a:pos x="527" y="644"/>
                </a:cxn>
                <a:cxn ang="0">
                  <a:pos x="529" y="605"/>
                </a:cxn>
                <a:cxn ang="0">
                  <a:pos x="535" y="572"/>
                </a:cxn>
                <a:cxn ang="0">
                  <a:pos x="542" y="557"/>
                </a:cxn>
                <a:cxn ang="0">
                  <a:pos x="554" y="546"/>
                </a:cxn>
                <a:cxn ang="0">
                  <a:pos x="574" y="540"/>
                </a:cxn>
                <a:cxn ang="0">
                  <a:pos x="603" y="531"/>
                </a:cxn>
                <a:cxn ang="0">
                  <a:pos x="629" y="519"/>
                </a:cxn>
                <a:cxn ang="0">
                  <a:pos x="643" y="506"/>
                </a:cxn>
                <a:cxn ang="0">
                  <a:pos x="647" y="497"/>
                </a:cxn>
                <a:cxn ang="0">
                  <a:pos x="635" y="476"/>
                </a:cxn>
                <a:cxn ang="0">
                  <a:pos x="607" y="443"/>
                </a:cxn>
                <a:cxn ang="0">
                  <a:pos x="574" y="417"/>
                </a:cxn>
                <a:cxn ang="0">
                  <a:pos x="521" y="385"/>
                </a:cxn>
                <a:cxn ang="0">
                  <a:pos x="421" y="335"/>
                </a:cxn>
                <a:cxn ang="0">
                  <a:pos x="343" y="305"/>
                </a:cxn>
                <a:cxn ang="0">
                  <a:pos x="299" y="297"/>
                </a:cxn>
              </a:cxnLst>
              <a:rect l="0" t="0" r="r" b="b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503" name="Freeform 1303"/>
            <p:cNvSpPr/>
            <p:nvPr/>
          </p:nvSpPr>
          <p:spPr bwMode="auto">
            <a:xfrm>
              <a:off x="1684" y="2540"/>
              <a:ext cx="628" cy="707"/>
            </a:xfrm>
            <a:custGeom>
              <a:avLst/>
              <a:gdLst/>
              <a:ahLst/>
              <a:cxnLst>
                <a:cxn ang="0">
                  <a:pos x="440" y="358"/>
                </a:cxn>
                <a:cxn ang="0">
                  <a:pos x="330" y="314"/>
                </a:cxn>
                <a:cxn ang="0">
                  <a:pos x="275" y="299"/>
                </a:cxn>
                <a:cxn ang="0">
                  <a:pos x="273" y="299"/>
                </a:cxn>
                <a:cxn ang="0">
                  <a:pos x="262" y="313"/>
                </a:cxn>
                <a:cxn ang="0">
                  <a:pos x="228" y="356"/>
                </a:cxn>
                <a:cxn ang="0">
                  <a:pos x="253" y="316"/>
                </a:cxn>
                <a:cxn ang="0">
                  <a:pos x="268" y="288"/>
                </a:cxn>
                <a:cxn ang="0">
                  <a:pos x="290" y="233"/>
                </a:cxn>
                <a:cxn ang="0">
                  <a:pos x="309" y="176"/>
                </a:cxn>
                <a:cxn ang="0">
                  <a:pos x="325" y="117"/>
                </a:cxn>
                <a:cxn ang="0">
                  <a:pos x="330" y="58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5" y="4"/>
                </a:cxn>
                <a:cxn ang="0">
                  <a:pos x="325" y="4"/>
                </a:cxn>
                <a:cxn ang="0">
                  <a:pos x="325" y="2"/>
                </a:cxn>
                <a:cxn ang="0">
                  <a:pos x="325" y="2"/>
                </a:cxn>
                <a:cxn ang="0">
                  <a:pos x="323" y="0"/>
                </a:cxn>
                <a:cxn ang="0">
                  <a:pos x="311" y="2"/>
                </a:cxn>
                <a:cxn ang="0">
                  <a:pos x="285" y="5"/>
                </a:cxn>
                <a:cxn ang="0">
                  <a:pos x="268" y="7"/>
                </a:cxn>
                <a:cxn ang="0">
                  <a:pos x="247" y="22"/>
                </a:cxn>
                <a:cxn ang="0">
                  <a:pos x="228" y="32"/>
                </a:cxn>
                <a:cxn ang="0">
                  <a:pos x="215" y="113"/>
                </a:cxn>
                <a:cxn ang="0">
                  <a:pos x="184" y="193"/>
                </a:cxn>
                <a:cxn ang="0">
                  <a:pos x="150" y="248"/>
                </a:cxn>
                <a:cxn ang="0">
                  <a:pos x="105" y="299"/>
                </a:cxn>
                <a:cxn ang="0">
                  <a:pos x="116" y="284"/>
                </a:cxn>
                <a:cxn ang="0">
                  <a:pos x="101" y="275"/>
                </a:cxn>
                <a:cxn ang="0">
                  <a:pos x="72" y="284"/>
                </a:cxn>
                <a:cxn ang="0">
                  <a:pos x="46" y="301"/>
                </a:cxn>
                <a:cxn ang="0">
                  <a:pos x="23" y="330"/>
                </a:cxn>
                <a:cxn ang="0">
                  <a:pos x="6" y="385"/>
                </a:cxn>
                <a:cxn ang="0">
                  <a:pos x="2" y="451"/>
                </a:cxn>
                <a:cxn ang="0">
                  <a:pos x="10" y="506"/>
                </a:cxn>
                <a:cxn ang="0">
                  <a:pos x="31" y="555"/>
                </a:cxn>
                <a:cxn ang="0">
                  <a:pos x="70" y="597"/>
                </a:cxn>
                <a:cxn ang="0">
                  <a:pos x="124" y="631"/>
                </a:cxn>
                <a:cxn ang="0">
                  <a:pos x="184" y="660"/>
                </a:cxn>
                <a:cxn ang="0">
                  <a:pos x="277" y="686"/>
                </a:cxn>
                <a:cxn ang="0">
                  <a:pos x="344" y="697"/>
                </a:cxn>
                <a:cxn ang="0">
                  <a:pos x="402" y="705"/>
                </a:cxn>
                <a:cxn ang="0">
                  <a:pos x="471" y="705"/>
                </a:cxn>
                <a:cxn ang="0">
                  <a:pos x="497" y="688"/>
                </a:cxn>
                <a:cxn ang="0">
                  <a:pos x="514" y="644"/>
                </a:cxn>
                <a:cxn ang="0">
                  <a:pos x="518" y="593"/>
                </a:cxn>
                <a:cxn ang="0">
                  <a:pos x="528" y="557"/>
                </a:cxn>
                <a:cxn ang="0">
                  <a:pos x="547" y="536"/>
                </a:cxn>
                <a:cxn ang="0">
                  <a:pos x="586" y="525"/>
                </a:cxn>
                <a:cxn ang="0">
                  <a:pos x="621" y="508"/>
                </a:cxn>
                <a:cxn ang="0">
                  <a:pos x="628" y="489"/>
                </a:cxn>
                <a:cxn ang="0">
                  <a:pos x="605" y="457"/>
                </a:cxn>
                <a:cxn ang="0">
                  <a:pos x="569" y="423"/>
                </a:cxn>
              </a:cxnLst>
              <a:rect l="0" t="0" r="r" b="b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504" name="Freeform 1304"/>
            <p:cNvSpPr/>
            <p:nvPr/>
          </p:nvSpPr>
          <p:spPr bwMode="auto">
            <a:xfrm>
              <a:off x="1766" y="2997"/>
              <a:ext cx="442" cy="64"/>
            </a:xfrm>
            <a:custGeom>
              <a:avLst/>
              <a:gdLst/>
              <a:ahLst/>
              <a:cxnLst>
                <a:cxn ang="0">
                  <a:pos x="442" y="13"/>
                </a:cxn>
                <a:cxn ang="0">
                  <a:pos x="402" y="11"/>
                </a:cxn>
                <a:cxn ang="0">
                  <a:pos x="360" y="9"/>
                </a:cxn>
                <a:cxn ang="0">
                  <a:pos x="317" y="7"/>
                </a:cxn>
                <a:cxn ang="0">
                  <a:pos x="271" y="9"/>
                </a:cxn>
                <a:cxn ang="0">
                  <a:pos x="227" y="11"/>
                </a:cxn>
                <a:cxn ang="0">
                  <a:pos x="186" y="19"/>
                </a:cxn>
                <a:cxn ang="0">
                  <a:pos x="144" y="26"/>
                </a:cxn>
                <a:cxn ang="0">
                  <a:pos x="102" y="34"/>
                </a:cxn>
                <a:cxn ang="0">
                  <a:pos x="83" y="38"/>
                </a:cxn>
                <a:cxn ang="0">
                  <a:pos x="64" y="43"/>
                </a:cxn>
                <a:cxn ang="0">
                  <a:pos x="45" y="47"/>
                </a:cxn>
                <a:cxn ang="0">
                  <a:pos x="28" y="53"/>
                </a:cxn>
                <a:cxn ang="0">
                  <a:pos x="13" y="58"/>
                </a:cxn>
                <a:cxn ang="0">
                  <a:pos x="0" y="64"/>
                </a:cxn>
                <a:cxn ang="0">
                  <a:pos x="9" y="57"/>
                </a:cxn>
                <a:cxn ang="0">
                  <a:pos x="21" y="51"/>
                </a:cxn>
                <a:cxn ang="0">
                  <a:pos x="32" y="43"/>
                </a:cxn>
                <a:cxn ang="0">
                  <a:pos x="47" y="38"/>
                </a:cxn>
                <a:cxn ang="0">
                  <a:pos x="78" y="28"/>
                </a:cxn>
                <a:cxn ang="0">
                  <a:pos x="112" y="19"/>
                </a:cxn>
                <a:cxn ang="0">
                  <a:pos x="152" y="11"/>
                </a:cxn>
                <a:cxn ang="0">
                  <a:pos x="195" y="5"/>
                </a:cxn>
                <a:cxn ang="0">
                  <a:pos x="239" y="2"/>
                </a:cxn>
                <a:cxn ang="0">
                  <a:pos x="281" y="0"/>
                </a:cxn>
                <a:cxn ang="0">
                  <a:pos x="318" y="0"/>
                </a:cxn>
                <a:cxn ang="0">
                  <a:pos x="353" y="0"/>
                </a:cxn>
                <a:cxn ang="0">
                  <a:pos x="379" y="2"/>
                </a:cxn>
                <a:cxn ang="0">
                  <a:pos x="400" y="3"/>
                </a:cxn>
                <a:cxn ang="0">
                  <a:pos x="421" y="9"/>
                </a:cxn>
                <a:cxn ang="0">
                  <a:pos x="442" y="13"/>
                </a:cxn>
              </a:cxnLst>
              <a:rect l="0" t="0" r="r" b="b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505" name="Freeform 1305"/>
            <p:cNvSpPr/>
            <p:nvPr/>
          </p:nvSpPr>
          <p:spPr bwMode="auto">
            <a:xfrm>
              <a:off x="1802" y="2983"/>
              <a:ext cx="201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1" y="31"/>
                </a:cxn>
                <a:cxn ang="0">
                  <a:pos x="42" y="27"/>
                </a:cxn>
                <a:cxn ang="0">
                  <a:pos x="62" y="19"/>
                </a:cxn>
                <a:cxn ang="0">
                  <a:pos x="81" y="14"/>
                </a:cxn>
                <a:cxn ang="0">
                  <a:pos x="97" y="10"/>
                </a:cxn>
                <a:cxn ang="0">
                  <a:pos x="110" y="6"/>
                </a:cxn>
                <a:cxn ang="0">
                  <a:pos x="129" y="2"/>
                </a:cxn>
                <a:cxn ang="0">
                  <a:pos x="152" y="0"/>
                </a:cxn>
                <a:cxn ang="0">
                  <a:pos x="163" y="0"/>
                </a:cxn>
                <a:cxn ang="0">
                  <a:pos x="174" y="0"/>
                </a:cxn>
                <a:cxn ang="0">
                  <a:pos x="184" y="2"/>
                </a:cxn>
                <a:cxn ang="0">
                  <a:pos x="191" y="4"/>
                </a:cxn>
                <a:cxn ang="0">
                  <a:pos x="197" y="8"/>
                </a:cxn>
                <a:cxn ang="0">
                  <a:pos x="201" y="8"/>
                </a:cxn>
                <a:cxn ang="0">
                  <a:pos x="197" y="8"/>
                </a:cxn>
                <a:cxn ang="0">
                  <a:pos x="188" y="6"/>
                </a:cxn>
                <a:cxn ang="0">
                  <a:pos x="174" y="6"/>
                </a:cxn>
                <a:cxn ang="0">
                  <a:pos x="161" y="4"/>
                </a:cxn>
                <a:cxn ang="0">
                  <a:pos x="148" y="6"/>
                </a:cxn>
                <a:cxn ang="0">
                  <a:pos x="135" y="8"/>
                </a:cxn>
                <a:cxn ang="0">
                  <a:pos x="108" y="12"/>
                </a:cxn>
                <a:cxn ang="0">
                  <a:pos x="80" y="19"/>
                </a:cxn>
                <a:cxn ang="0">
                  <a:pos x="61" y="23"/>
                </a:cxn>
                <a:cxn ang="0">
                  <a:pos x="40" y="27"/>
                </a:cxn>
                <a:cxn ang="0">
                  <a:pos x="21" y="33"/>
                </a:cxn>
                <a:cxn ang="0">
                  <a:pos x="0" y="35"/>
                </a:cxn>
              </a:cxnLst>
              <a:rect l="0" t="0" r="r" b="b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506" name="Freeform 1306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507" name="Freeform 1307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508" name="Freeform 1308"/>
            <p:cNvSpPr/>
            <p:nvPr/>
          </p:nvSpPr>
          <p:spPr bwMode="auto">
            <a:xfrm>
              <a:off x="994" y="2441"/>
              <a:ext cx="650" cy="465"/>
            </a:xfrm>
            <a:custGeom>
              <a:avLst/>
              <a:gdLst/>
              <a:ahLst/>
              <a:cxnLst>
                <a:cxn ang="0">
                  <a:pos x="542" y="70"/>
                </a:cxn>
                <a:cxn ang="0">
                  <a:pos x="495" y="25"/>
                </a:cxn>
                <a:cxn ang="0">
                  <a:pos x="480" y="0"/>
                </a:cxn>
                <a:cxn ang="0">
                  <a:pos x="440" y="15"/>
                </a:cxn>
                <a:cxn ang="0">
                  <a:pos x="356" y="46"/>
                </a:cxn>
                <a:cxn ang="0">
                  <a:pos x="317" y="76"/>
                </a:cxn>
                <a:cxn ang="0">
                  <a:pos x="299" y="104"/>
                </a:cxn>
                <a:cxn ang="0">
                  <a:pos x="303" y="139"/>
                </a:cxn>
                <a:cxn ang="0">
                  <a:pos x="322" y="176"/>
                </a:cxn>
                <a:cxn ang="0">
                  <a:pos x="354" y="209"/>
                </a:cxn>
                <a:cxn ang="0">
                  <a:pos x="419" y="248"/>
                </a:cxn>
                <a:cxn ang="0">
                  <a:pos x="451" y="262"/>
                </a:cxn>
                <a:cxn ang="0">
                  <a:pos x="396" y="243"/>
                </a:cxn>
                <a:cxn ang="0">
                  <a:pos x="392" y="245"/>
                </a:cxn>
                <a:cxn ang="0">
                  <a:pos x="427" y="275"/>
                </a:cxn>
                <a:cxn ang="0">
                  <a:pos x="455" y="286"/>
                </a:cxn>
                <a:cxn ang="0">
                  <a:pos x="436" y="285"/>
                </a:cxn>
                <a:cxn ang="0">
                  <a:pos x="392" y="254"/>
                </a:cxn>
                <a:cxn ang="0">
                  <a:pos x="356" y="226"/>
                </a:cxn>
                <a:cxn ang="0">
                  <a:pos x="303" y="182"/>
                </a:cxn>
                <a:cxn ang="0">
                  <a:pos x="290" y="161"/>
                </a:cxn>
                <a:cxn ang="0">
                  <a:pos x="241" y="150"/>
                </a:cxn>
                <a:cxn ang="0">
                  <a:pos x="134" y="121"/>
                </a:cxn>
                <a:cxn ang="0">
                  <a:pos x="74" y="114"/>
                </a:cxn>
                <a:cxn ang="0">
                  <a:pos x="32" y="125"/>
                </a:cxn>
                <a:cxn ang="0">
                  <a:pos x="19" y="144"/>
                </a:cxn>
                <a:cxn ang="0">
                  <a:pos x="21" y="165"/>
                </a:cxn>
                <a:cxn ang="0">
                  <a:pos x="19" y="201"/>
                </a:cxn>
                <a:cxn ang="0">
                  <a:pos x="4" y="226"/>
                </a:cxn>
                <a:cxn ang="0">
                  <a:pos x="0" y="258"/>
                </a:cxn>
                <a:cxn ang="0">
                  <a:pos x="17" y="283"/>
                </a:cxn>
                <a:cxn ang="0">
                  <a:pos x="53" y="309"/>
                </a:cxn>
                <a:cxn ang="0">
                  <a:pos x="106" y="341"/>
                </a:cxn>
                <a:cxn ang="0">
                  <a:pos x="167" y="389"/>
                </a:cxn>
                <a:cxn ang="0">
                  <a:pos x="210" y="432"/>
                </a:cxn>
                <a:cxn ang="0">
                  <a:pos x="244" y="457"/>
                </a:cxn>
                <a:cxn ang="0">
                  <a:pos x="280" y="465"/>
                </a:cxn>
                <a:cxn ang="0">
                  <a:pos x="364" y="449"/>
                </a:cxn>
                <a:cxn ang="0">
                  <a:pos x="476" y="412"/>
                </a:cxn>
                <a:cxn ang="0">
                  <a:pos x="538" y="379"/>
                </a:cxn>
                <a:cxn ang="0">
                  <a:pos x="593" y="343"/>
                </a:cxn>
                <a:cxn ang="0">
                  <a:pos x="633" y="302"/>
                </a:cxn>
                <a:cxn ang="0">
                  <a:pos x="650" y="267"/>
                </a:cxn>
                <a:cxn ang="0">
                  <a:pos x="649" y="241"/>
                </a:cxn>
                <a:cxn ang="0">
                  <a:pos x="624" y="209"/>
                </a:cxn>
                <a:cxn ang="0">
                  <a:pos x="569" y="184"/>
                </a:cxn>
                <a:cxn ang="0">
                  <a:pos x="537" y="178"/>
                </a:cxn>
                <a:cxn ang="0">
                  <a:pos x="561" y="199"/>
                </a:cxn>
                <a:cxn ang="0">
                  <a:pos x="544" y="197"/>
                </a:cxn>
                <a:cxn ang="0">
                  <a:pos x="487" y="157"/>
                </a:cxn>
                <a:cxn ang="0">
                  <a:pos x="464" y="135"/>
                </a:cxn>
                <a:cxn ang="0">
                  <a:pos x="463" y="133"/>
                </a:cxn>
                <a:cxn ang="0">
                  <a:pos x="463" y="133"/>
                </a:cxn>
                <a:cxn ang="0">
                  <a:pos x="461" y="131"/>
                </a:cxn>
                <a:cxn ang="0">
                  <a:pos x="472" y="121"/>
                </a:cxn>
                <a:cxn ang="0">
                  <a:pos x="506" y="104"/>
                </a:cxn>
                <a:cxn ang="0">
                  <a:pos x="544" y="93"/>
                </a:cxn>
              </a:cxnLst>
              <a:rect l="0" t="0" r="r" b="b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509" name="Freeform 1309"/>
            <p:cNvSpPr/>
            <p:nvPr/>
          </p:nvSpPr>
          <p:spPr bwMode="auto">
            <a:xfrm>
              <a:off x="1077" y="2585"/>
              <a:ext cx="218" cy="239"/>
            </a:xfrm>
            <a:custGeom>
              <a:avLst/>
              <a:gdLst/>
              <a:ahLst/>
              <a:cxnLst>
                <a:cxn ang="0">
                  <a:pos x="173" y="163"/>
                </a:cxn>
                <a:cxn ang="0">
                  <a:pos x="180" y="173"/>
                </a:cxn>
                <a:cxn ang="0">
                  <a:pos x="188" y="184"/>
                </a:cxn>
                <a:cxn ang="0">
                  <a:pos x="197" y="196"/>
                </a:cxn>
                <a:cxn ang="0">
                  <a:pos x="205" y="209"/>
                </a:cxn>
                <a:cxn ang="0">
                  <a:pos x="213" y="224"/>
                </a:cxn>
                <a:cxn ang="0">
                  <a:pos x="218" y="239"/>
                </a:cxn>
                <a:cxn ang="0">
                  <a:pos x="216" y="228"/>
                </a:cxn>
                <a:cxn ang="0">
                  <a:pos x="213" y="216"/>
                </a:cxn>
                <a:cxn ang="0">
                  <a:pos x="209" y="203"/>
                </a:cxn>
                <a:cxn ang="0">
                  <a:pos x="201" y="190"/>
                </a:cxn>
                <a:cxn ang="0">
                  <a:pos x="196" y="178"/>
                </a:cxn>
                <a:cxn ang="0">
                  <a:pos x="186" y="165"/>
                </a:cxn>
                <a:cxn ang="0">
                  <a:pos x="171" y="146"/>
                </a:cxn>
                <a:cxn ang="0">
                  <a:pos x="154" y="125"/>
                </a:cxn>
                <a:cxn ang="0">
                  <a:pos x="133" y="103"/>
                </a:cxn>
                <a:cxn ang="0">
                  <a:pos x="110" y="80"/>
                </a:cxn>
                <a:cxn ang="0">
                  <a:pos x="95" y="65"/>
                </a:cxn>
                <a:cxn ang="0">
                  <a:pos x="76" y="50"/>
                </a:cxn>
                <a:cxn ang="0">
                  <a:pos x="57" y="36"/>
                </a:cxn>
                <a:cxn ang="0">
                  <a:pos x="40" y="23"/>
                </a:cxn>
                <a:cxn ang="0">
                  <a:pos x="25" y="13"/>
                </a:cxn>
                <a:cxn ang="0">
                  <a:pos x="15" y="6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8" y="8"/>
                </a:cxn>
                <a:cxn ang="0">
                  <a:pos x="27" y="21"/>
                </a:cxn>
                <a:cxn ang="0">
                  <a:pos x="50" y="40"/>
                </a:cxn>
                <a:cxn ang="0">
                  <a:pos x="78" y="63"/>
                </a:cxn>
                <a:cxn ang="0">
                  <a:pos x="106" y="89"/>
                </a:cxn>
                <a:cxn ang="0">
                  <a:pos x="135" y="118"/>
                </a:cxn>
                <a:cxn ang="0">
                  <a:pos x="158" y="142"/>
                </a:cxn>
                <a:cxn ang="0">
                  <a:pos x="173" y="163"/>
                </a:cxn>
              </a:cxnLst>
              <a:rect l="0" t="0" r="r" b="b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</p:grpSp>
      <p:pic>
        <p:nvPicPr>
          <p:cNvPr id="180510" name="Picture 1310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235048">
            <a:off x="989013" y="420688"/>
            <a:ext cx="1830387" cy="1636712"/>
          </a:xfrm>
          <a:prstGeom prst="rect">
            <a:avLst/>
          </a:prstGeom>
          <a:noFill/>
        </p:spPr>
      </p:pic>
      <p:pic>
        <p:nvPicPr>
          <p:cNvPr id="180511" name="Picture 1311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206117">
            <a:off x="80169" y="1291431"/>
            <a:ext cx="1652588" cy="1812925"/>
          </a:xfrm>
          <a:prstGeom prst="rect">
            <a:avLst/>
          </a:prstGeom>
          <a:noFill/>
        </p:spPr>
      </p:pic>
      <p:pic>
        <p:nvPicPr>
          <p:cNvPr id="180512" name="Picture 1312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82824">
            <a:off x="2513013" y="192088"/>
            <a:ext cx="1830387" cy="1636712"/>
          </a:xfrm>
          <a:prstGeom prst="rect">
            <a:avLst/>
          </a:prstGeom>
          <a:noFill/>
        </p:spPr>
      </p:pic>
      <p:pic>
        <p:nvPicPr>
          <p:cNvPr id="180513" name="Picture 1313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502466">
            <a:off x="3657600" y="1106488"/>
            <a:ext cx="1830388" cy="1636712"/>
          </a:xfrm>
          <a:prstGeom prst="rect">
            <a:avLst/>
          </a:prstGeom>
          <a:noFill/>
        </p:spPr>
      </p:pic>
      <p:pic>
        <p:nvPicPr>
          <p:cNvPr id="180514" name="Picture 1314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58504">
            <a:off x="4267200" y="2590800"/>
            <a:ext cx="1830388" cy="1636713"/>
          </a:xfrm>
          <a:prstGeom prst="rect">
            <a:avLst/>
          </a:prstGeom>
          <a:noFill/>
        </p:spPr>
      </p:pic>
      <p:pic>
        <p:nvPicPr>
          <p:cNvPr id="180515" name="Picture 1315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223895">
            <a:off x="3966369" y="3729831"/>
            <a:ext cx="1652588" cy="1812925"/>
          </a:xfrm>
          <a:prstGeom prst="rect">
            <a:avLst/>
          </a:prstGeom>
          <a:noFill/>
        </p:spPr>
      </p:pic>
      <p:pic>
        <p:nvPicPr>
          <p:cNvPr id="180516" name="Picture 1316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158513">
            <a:off x="2916238" y="4567237"/>
            <a:ext cx="1651000" cy="1812925"/>
          </a:xfrm>
          <a:prstGeom prst="rect">
            <a:avLst/>
          </a:prstGeom>
          <a:noFill/>
        </p:spPr>
      </p:pic>
      <p:pic>
        <p:nvPicPr>
          <p:cNvPr id="180517" name="Picture 1317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1392238" y="4567237"/>
            <a:ext cx="1651000" cy="1812925"/>
          </a:xfrm>
          <a:prstGeom prst="rect">
            <a:avLst/>
          </a:prstGeom>
          <a:noFill/>
        </p:spPr>
      </p:pic>
      <p:pic>
        <p:nvPicPr>
          <p:cNvPr id="180518" name="Picture 1318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523964">
            <a:off x="-148431" y="2663031"/>
            <a:ext cx="1652588" cy="1812925"/>
          </a:xfrm>
          <a:prstGeom prst="rect">
            <a:avLst/>
          </a:prstGeom>
          <a:noFill/>
        </p:spPr>
      </p:pic>
      <p:pic>
        <p:nvPicPr>
          <p:cNvPr id="180519" name="Picture 1319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233363" y="3729037"/>
            <a:ext cx="1651000" cy="1812925"/>
          </a:xfrm>
          <a:prstGeom prst="rect">
            <a:avLst/>
          </a:prstGeom>
          <a:noFill/>
        </p:spPr>
      </p:pic>
      <p:sp>
        <p:nvSpPr>
          <p:cNvPr id="180520" name="WordArt 1320"/>
          <p:cNvSpPr>
            <a:spLocks noChangeArrowheads="1" noChangeShapeType="1" noTextEdit="1"/>
          </p:cNvSpPr>
          <p:nvPr/>
        </p:nvSpPr>
        <p:spPr bwMode="auto">
          <a:xfrm>
            <a:off x="1600200" y="3352800"/>
            <a:ext cx="838200" cy="677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.VnTime" panose="020B7200000000000000"/>
            </a:endParaRPr>
          </a:p>
        </p:txBody>
      </p:sp>
      <p:sp>
        <p:nvSpPr>
          <p:cNvPr id="1322" name="Rectangle 1321"/>
          <p:cNvSpPr/>
          <p:nvPr/>
        </p:nvSpPr>
        <p:spPr>
          <a:xfrm>
            <a:off x="1676400" y="1981200"/>
            <a:ext cx="2476453" cy="17532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Bạn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giỏi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quá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!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0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36713"/>
            <a:ext cx="8424936" cy="4536504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84" y="764704"/>
            <a:ext cx="8640960" cy="4757010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20688"/>
            <a:ext cx="8136904" cy="5544615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5076056" y="3392995"/>
            <a:ext cx="2016224" cy="13321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2339752" y="3573016"/>
            <a:ext cx="4896544" cy="15121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8280920" cy="626469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491880" y="1628800"/>
            <a:ext cx="50405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10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427984" y="1628800"/>
            <a:ext cx="50405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26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436096" y="1628800"/>
            <a:ext cx="576064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</Words>
  <Application>Microsoft Office PowerPoint</Application>
  <PresentationFormat>On-screen Show (4:3)</PresentationFormat>
  <Paragraphs>16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Microsoft YaHei</vt:lpstr>
      <vt:lpstr>.VnTime</vt:lpstr>
      <vt:lpstr>Arial</vt:lpstr>
      <vt:lpstr>Calibri</vt:lpstr>
      <vt:lpstr>Calibri Light</vt:lpstr>
      <vt:lpstr>Segoe UI</vt:lpstr>
      <vt:lpstr>Tahoma</vt:lpstr>
      <vt:lpstr>Times New Roman</vt:lpstr>
      <vt:lpstr>Office Theme</vt:lpstr>
      <vt:lpstr>Bạn nhỏ 16x9</vt:lpstr>
      <vt:lpstr>1_Office Theme</vt:lpstr>
      <vt:lpstr>2_Office Theme</vt:lpstr>
      <vt:lpstr>    CHÀO MỪNG CÁC EM ĐẾN VỚI TIẾT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7</cp:revision>
  <dcterms:created xsi:type="dcterms:W3CDTF">2020-08-22T05:47:00Z</dcterms:created>
  <dcterms:modified xsi:type="dcterms:W3CDTF">2025-03-17T15:28:52Z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