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302</Words>
  <Application>Microsoft Office PowerPoint</Application>
  <PresentationFormat>Widescreen</PresentationFormat>
  <Paragraphs>36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LNTH-LuoLuoNotangYuanTi 1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18</cp:revision>
  <dcterms:created xsi:type="dcterms:W3CDTF">2023-11-07T12:36:51Z</dcterms:created>
  <dcterms:modified xsi:type="dcterms:W3CDTF">2025-03-19T14:28:04Z</dcterms:modified>
</cp:coreProperties>
</file>