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6" r:id="rId1"/>
  </p:sldMasterIdLst>
  <p:notesMasterIdLst>
    <p:notesMasterId r:id="rId11"/>
  </p:notesMasterIdLst>
  <p:sldIdLst>
    <p:sldId id="282" r:id="rId2"/>
    <p:sldId id="279" r:id="rId3"/>
    <p:sldId id="261" r:id="rId4"/>
    <p:sldId id="263" r:id="rId5"/>
    <p:sldId id="264" r:id="rId6"/>
    <p:sldId id="268" r:id="rId7"/>
    <p:sldId id="269" r:id="rId8"/>
    <p:sldId id="270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0DDDD-1283-4C88-B635-562F69C951AB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4240-CED6-4B6C-BE1B-39CFE3B295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13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63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75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6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22 (3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1"/>
          <p:cNvSpPr/>
          <p:nvPr userDrawn="1"/>
        </p:nvSpPr>
        <p:spPr>
          <a:xfrm>
            <a:off x="186267" y="228600"/>
            <a:ext cx="11734800" cy="64769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989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22 (3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1"/>
          <p:cNvSpPr/>
          <p:nvPr userDrawn="1"/>
        </p:nvSpPr>
        <p:spPr>
          <a:xfrm>
            <a:off x="186267" y="228600"/>
            <a:ext cx="11734800" cy="64769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226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22 (3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1"/>
          <p:cNvSpPr/>
          <p:nvPr userDrawn="1"/>
        </p:nvSpPr>
        <p:spPr>
          <a:xfrm>
            <a:off x="186267" y="228600"/>
            <a:ext cx="11734800" cy="64769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65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9"/>
          <p:cNvSpPr/>
          <p:nvPr userDrawn="1"/>
        </p:nvSpPr>
        <p:spPr>
          <a:xfrm>
            <a:off x="457200" y="381000"/>
            <a:ext cx="11277600" cy="6096000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4" descr="22 (3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8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1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22 (3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1"/>
          <p:cNvSpPr/>
          <p:nvPr userDrawn="1"/>
        </p:nvSpPr>
        <p:spPr>
          <a:xfrm>
            <a:off x="186267" y="228600"/>
            <a:ext cx="11734800" cy="64769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88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9"/>
          <p:cNvSpPr/>
          <p:nvPr userDrawn="1"/>
        </p:nvSpPr>
        <p:spPr>
          <a:xfrm>
            <a:off x="457200" y="381000"/>
            <a:ext cx="11277600" cy="6096000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4" descr="22 (3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8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22 (3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1"/>
          <p:cNvSpPr/>
          <p:nvPr userDrawn="1"/>
        </p:nvSpPr>
        <p:spPr>
          <a:xfrm>
            <a:off x="186267" y="228600"/>
            <a:ext cx="11734800" cy="64769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33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742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6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4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51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07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6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37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2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5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52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6" r:id="rId12"/>
    <p:sldLayoutId id="2147483777" r:id="rId13"/>
    <p:sldLayoutId id="2147483778" r:id="rId14"/>
    <p:sldLayoutId id="2147483733" r:id="rId15"/>
    <p:sldLayoutId id="2147483770" r:id="rId16"/>
    <p:sldLayoutId id="2147483702" r:id="rId17"/>
    <p:sldLayoutId id="2147483754" r:id="rId18"/>
    <p:sldLayoutId id="2147483779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slide" Target="slide1.xml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dong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32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032000" y="559688"/>
            <a:ext cx="8155709" cy="81010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097159" y="524655"/>
            <a:ext cx="8267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686079" y="3278149"/>
            <a:ext cx="4977895" cy="886255"/>
            <a:chOff x="7331105" y="3447170"/>
            <a:chExt cx="4870424" cy="1129886"/>
          </a:xfrm>
        </p:grpSpPr>
        <p:sp>
          <p:nvSpPr>
            <p:cNvPr id="30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7331105" y="344717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480960" y="3742161"/>
              <a:ext cx="4720569" cy="651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3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3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3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755346" y="3317835"/>
            <a:ext cx="4537107" cy="836379"/>
            <a:chOff x="981375" y="2864057"/>
            <a:chExt cx="4537107" cy="1129886"/>
          </a:xfrm>
        </p:grpSpPr>
        <p:sp>
          <p:nvSpPr>
            <p:cNvPr id="33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529451" y="29792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492278" y="5001442"/>
            <a:ext cx="4537107" cy="857163"/>
            <a:chOff x="981375" y="4872764"/>
            <a:chExt cx="4537107" cy="1129886"/>
          </a:xfrm>
        </p:grpSpPr>
        <p:sp>
          <p:nvSpPr>
            <p:cNvPr id="36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-17235" y="3063138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07252" y="4699735"/>
            <a:ext cx="957111" cy="13653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600266" y="3107998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77333" y="3317835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82763" y="3260189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608713" y="4891998"/>
            <a:ext cx="891076" cy="89646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C27FD4D-74EC-22C5-C8C7-026E41DB7F45}"/>
              </a:ext>
            </a:extLst>
          </p:cNvPr>
          <p:cNvSpPr txBox="1"/>
          <p:nvPr/>
        </p:nvSpPr>
        <p:spPr>
          <a:xfrm>
            <a:off x="1123612" y="3459572"/>
            <a:ext cx="375082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27FD4D-74EC-22C5-C8C7-026E41DB7F45}"/>
              </a:ext>
            </a:extLst>
          </p:cNvPr>
          <p:cNvSpPr txBox="1"/>
          <p:nvPr/>
        </p:nvSpPr>
        <p:spPr>
          <a:xfrm>
            <a:off x="1080360" y="5180510"/>
            <a:ext cx="34384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n 4">
            <a:hlinkClick r:id="rId11" action="ppaction://hlinksldjump"/>
          </p:cNvPr>
          <p:cNvSpPr/>
          <p:nvPr/>
        </p:nvSpPr>
        <p:spPr>
          <a:xfrm>
            <a:off x="11295885" y="733629"/>
            <a:ext cx="714028" cy="66234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6517881" y="5088626"/>
            <a:ext cx="4961253" cy="1008602"/>
            <a:chOff x="981375" y="4872764"/>
            <a:chExt cx="4537107" cy="1129886"/>
          </a:xfrm>
        </p:grpSpPr>
        <p:sp>
          <p:nvSpPr>
            <p:cNvPr id="5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118837" y="5088626"/>
            <a:ext cx="891076" cy="89646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C27FD4D-74EC-22C5-C8C7-026E41DB7F45}"/>
              </a:ext>
            </a:extLst>
          </p:cNvPr>
          <p:cNvSpPr txBox="1"/>
          <p:nvPr/>
        </p:nvSpPr>
        <p:spPr>
          <a:xfrm>
            <a:off x="7044918" y="5206020"/>
            <a:ext cx="421554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5943243" y="4921067"/>
            <a:ext cx="1149277" cy="1156420"/>
          </a:xfrm>
          <a:prstGeom prst="rect">
            <a:avLst/>
          </a:prstGeom>
        </p:spPr>
      </p:pic>
      <p:pic>
        <p:nvPicPr>
          <p:cNvPr id="62" name="iLoveYt.net_YouTube_DONG-HO-DEM-NGUOC-5-GIAY-DUNG-CHO-POWERP_Media_BwUorLlBZs8_00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8426" y="128629"/>
            <a:ext cx="1432176" cy="1000265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28839" y="1559755"/>
            <a:ext cx="11162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A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01514" y="379346"/>
            <a:ext cx="10687371" cy="1436009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lnSpc>
                <a:spcPts val="5000"/>
              </a:lnSpc>
              <a:defRPr/>
            </a:pP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trạng ngữ của mỗi câu dưới đây và cho biết chúng bổ sung thông tin gì cho câu.</a:t>
            </a:r>
            <a:endParaRPr lang="en-US" sz="4000" b="1" dirty="0">
              <a:solidFill>
                <a:srgbClr val="CC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446" y="2043425"/>
            <a:ext cx="11444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Nhờ chuyến đi cùng bố, cậu bé hiểu được lí do bố cậu yêu quý và kính trọng thầy giáo cũ của mình.</a:t>
            </a:r>
            <a:endParaRPr kumimoji="0" lang="vi-VN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446" y="3521240"/>
            <a:ext cx="11444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Vì đã cống hiến đời mình cho Tổ quốc, các liệt sĩ được nhân dân đời đời ghi ơn.</a:t>
            </a:r>
            <a:endParaRPr kumimoji="0" lang="vi-VN" sz="9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502" y="4999056"/>
            <a:ext cx="11444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Để ghi nhớ công ơn của các thương binh, liệt sĩ, trường em đã tổ chức hoạt động đền ơn, đáp nghĩa.</a:t>
            </a:r>
            <a:endParaRPr kumimoji="0" lang="vi-VN" sz="23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26670" y="1087725"/>
            <a:ext cx="3157086" cy="96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5116" y="1703672"/>
            <a:ext cx="3657600" cy="96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4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2845" y="2488675"/>
            <a:ext cx="277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A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5245" y="4121837"/>
            <a:ext cx="277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A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3464" y="5744818"/>
            <a:ext cx="277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A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78812" y="501478"/>
            <a:ext cx="10597234" cy="1317697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câu hỏi cho mỗi trạng ngữ vừa tìm được ở bài tập 1.</a:t>
            </a:r>
            <a:endParaRPr lang="en-US" sz="4000" b="1" dirty="0">
              <a:solidFill>
                <a:srgbClr val="CC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530" y="2356947"/>
            <a:ext cx="11444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Mẫu: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vi-VN" sz="3600" i="1" dirty="0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Nhờ đâu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cậu bé hiểu được lí do bố cậu yêu quý và kính trọng thầy giáo cũ của mình?</a:t>
            </a:r>
            <a:endParaRPr lang="vi-VN" sz="8800" b="1" dirty="0"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15" name="图片 10" descr="图片包含 游戏机, 花, 星星, 鱼&#10;&#10;描述已自动生成">
            <a:extLst>
              <a:ext uri="{FF2B5EF4-FFF2-40B4-BE49-F238E27FC236}">
                <a16:creationId xmlns:a16="http://schemas.microsoft.com/office/drawing/2014/main" id="{015C83A3-4DBF-433A-B99F-ABF5E494E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002306"/>
            <a:ext cx="12191998" cy="1855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93" y="3058510"/>
            <a:ext cx="6022138" cy="37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1476" y="2509841"/>
            <a:ext cx="7779209" cy="40318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 defTabSz="914446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pPr lvl="0" algn="just" defTabSz="914446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3576320" y="1955276"/>
            <a:ext cx="2245360" cy="62482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2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9821" y="494910"/>
            <a:ext cx="10088853" cy="1208761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trạng ngữ của mỗi câu dưới đây và xếp vào nhóm thích hợp.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835" y="1958379"/>
            <a:ext cx="115375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Nhờ nguồn nước trong lành, cánh đồng trở nên xanh mướt.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Để viết được bài văn hay, chúng ta cần đọc nhiều sách, truyện.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3914" y="5130917"/>
            <a:ext cx="5268322" cy="1459512"/>
            <a:chOff x="971114" y="3412623"/>
            <a:chExt cx="5268322" cy="1459512"/>
          </a:xfrm>
        </p:grpSpPr>
        <p:sp>
          <p:nvSpPr>
            <p:cNvPr id="6" name="Freeform 5"/>
            <p:cNvSpPr/>
            <p:nvPr/>
          </p:nvSpPr>
          <p:spPr bwMode="auto">
            <a:xfrm>
              <a:off x="971114" y="3412623"/>
              <a:ext cx="5268322" cy="1459512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04975" y="3898210"/>
              <a:ext cx="480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0791" y="5104023"/>
            <a:ext cx="5268322" cy="1459512"/>
            <a:chOff x="971114" y="3412623"/>
            <a:chExt cx="5268322" cy="1459512"/>
          </a:xfrm>
        </p:grpSpPr>
        <p:sp>
          <p:nvSpPr>
            <p:cNvPr id="10" name="Freeform 9"/>
            <p:cNvSpPr/>
            <p:nvPr/>
          </p:nvSpPr>
          <p:spPr bwMode="auto">
            <a:xfrm>
              <a:off x="971114" y="3412623"/>
              <a:ext cx="5268322" cy="1459512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04975" y="3898210"/>
              <a:ext cx="480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19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5754" y="441444"/>
            <a:ext cx="10687371" cy="1205431"/>
          </a:xfrm>
          <a:prstGeom prst="round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530" y="2334664"/>
            <a:ext cx="1128208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 kiến thức, chúng ta cần đọc nhiều sách. 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 công, trường lớp lúc nào cũng sạch sẽ. 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vi-VN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bão, nhiều cây cối bị gãy, đổ.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6329" y="2504812"/>
            <a:ext cx="662641" cy="57822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6329" y="3288425"/>
            <a:ext cx="941294" cy="57822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4768" y="4131528"/>
            <a:ext cx="666376" cy="57822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59656" y="438919"/>
            <a:ext cx="10687371" cy="1202536"/>
          </a:xfrm>
          <a:prstGeom prst="round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798" y="2335288"/>
            <a:ext cx="10381089" cy="37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427</Words>
  <Application>Microsoft Office PowerPoint</Application>
  <PresentationFormat>Widescreen</PresentationFormat>
  <Paragraphs>33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#9Slide05 Pattaya</vt:lpstr>
      <vt:lpstr>#9Slide07 HoneyCream</vt:lpstr>
      <vt:lpstr>Arial</vt:lpstr>
      <vt:lpstr>Calibri</vt:lpstr>
      <vt:lpstr>Calibri Light</vt:lpstr>
      <vt:lpstr>Cambria</vt:lpstr>
      <vt:lpstr>等线</vt:lpstr>
      <vt:lpstr>Times New Roman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62</cp:revision>
  <dcterms:created xsi:type="dcterms:W3CDTF">2025-03-10T16:20:32Z</dcterms:created>
  <dcterms:modified xsi:type="dcterms:W3CDTF">2025-03-19T14:06:41Z</dcterms:modified>
</cp:coreProperties>
</file>