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9" r:id="rId3"/>
    <p:sldId id="260" r:id="rId4"/>
    <p:sldId id="261" r:id="rId5"/>
    <p:sldId id="262" r:id="rId6"/>
    <p:sldId id="269" r:id="rId7"/>
    <p:sldId id="265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4D3EA-BEA9-4C95-BD5B-A161645C7AB8}" type="datetimeFigureOut">
              <a:rPr lang="en-US" smtClean="0"/>
              <a:t>19-Mar-25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0ECC5-9900-4617-AA4F-870AC3C5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8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B8007-F28A-4C3E-A48D-DDE012D815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3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0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9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5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6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9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1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2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3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8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0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2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6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22" b="1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5219" y="3257768"/>
            <a:ext cx="8186058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A LÔ, TỚ </a:t>
            </a:r>
            <a:r>
              <a:rPr lang="en-US" sz="404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 (T1)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Aft>
                <a:spcPct val="0"/>
              </a:spcAft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684886" eaLnBrk="1" fontAlgn="base" hangingPunct="1">
              <a:spcAft>
                <a:spcPct val="0"/>
              </a:spcAft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Giáo viên: Đào Thị Huyền</a:t>
            </a:r>
          </a:p>
          <a:p>
            <a:pPr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Lớp:  3A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54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0" t="38295" r="16601" b="14450"/>
          <a:stretch/>
        </p:blipFill>
        <p:spPr>
          <a:xfrm>
            <a:off x="149085" y="447262"/>
            <a:ext cx="11598967" cy="60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26926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089" y="2122727"/>
            <a:ext cx="10461432" cy="94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8958" y="4048802"/>
            <a:ext cx="10171098" cy="140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46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46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46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46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46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46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46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30254" y="1488365"/>
            <a:ext cx="3139265" cy="530273"/>
            <a:chOff x="1508919" y="1888664"/>
            <a:chExt cx="3733800" cy="70792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707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46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130254" y="3293514"/>
            <a:ext cx="3139265" cy="530273"/>
            <a:chOff x="1508919" y="1888664"/>
            <a:chExt cx="3733800" cy="70792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707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46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90061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4023" y="2125780"/>
            <a:ext cx="1923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53848" y="1467555"/>
            <a:ext cx="5079902" cy="553357"/>
            <a:chOff x="1508918" y="1888664"/>
            <a:chExt cx="6172201" cy="1237920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37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996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2590596" y="2125780"/>
            <a:ext cx="3154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khoái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70658" y="2142100"/>
            <a:ext cx="2748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6196" y="3684433"/>
            <a:ext cx="10873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6196" y="4794736"/>
            <a:ext cx="10873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6196" y="5360143"/>
            <a:ext cx="10873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Rón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6196" y="5956798"/>
            <a:ext cx="10873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6196" y="4197658"/>
            <a:ext cx="10873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8412" y="2730326"/>
            <a:ext cx="10541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Giờ ra chơi,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chạy đến bàn tôi hớn hở: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“Bố mẹ cho phép tớ gọi điện cho bạn bè đấy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348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4081044" y="2002061"/>
            <a:ext cx="0" cy="376711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285998" y="1421051"/>
            <a:ext cx="1739677" cy="524322"/>
            <a:chOff x="1258383" y="1442589"/>
            <a:chExt cx="2322514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8383" y="1442589"/>
              <a:ext cx="2322514" cy="654493"/>
            </a:xfrm>
            <a:prstGeom prst="rect">
              <a:avLst/>
            </a:prstGeom>
            <a:noFill/>
          </p:spPr>
          <p:txBody>
            <a:bodyPr wrap="none" lIns="51801" tIns="25901" rIns="51801" bIns="25901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46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554875" y="1432865"/>
            <a:ext cx="2157009" cy="513386"/>
            <a:chOff x="1021909" y="1442589"/>
            <a:chExt cx="2879663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1909" y="1442589"/>
              <a:ext cx="2795466" cy="654494"/>
            </a:xfrm>
            <a:prstGeom prst="rect">
              <a:avLst/>
            </a:prstGeom>
            <a:noFill/>
          </p:spPr>
          <p:txBody>
            <a:bodyPr wrap="none" lIns="51801" tIns="25901" rIns="51801" bIns="25901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46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4081044" y="2169387"/>
            <a:ext cx="7665632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12440" y="2737308"/>
            <a:ext cx="7648391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Minh được An thông báo đi học về An sẽ gọi điện thoại cho mình.</a:t>
            </a:r>
            <a:endParaRPr lang="en-US" sz="26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81044" y="3929195"/>
            <a:ext cx="7665632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81044" y="5007845"/>
            <a:ext cx="7648391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cười nói rất to lại còn gào lên trong máy vì quá vui thích.</a:t>
            </a:r>
            <a:endParaRPr lang="en-US" sz="26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4214" y="2184361"/>
            <a:ext cx="1923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80787" y="2184361"/>
            <a:ext cx="195409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96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khoái</a:t>
            </a:r>
            <a:r>
              <a:rPr lang="en-US" sz="2996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996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2996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9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4214" y="2757244"/>
            <a:ext cx="2748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6608" y="3684433"/>
            <a:ext cx="36622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Giờ ra chơi,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chạy đến bàn tôi hớn hở: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“Bố mẹ cho phép tớ gọi điện cho bạn bè đấy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087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285998" y="1421051"/>
            <a:ext cx="1739677" cy="524322"/>
            <a:chOff x="1258383" y="1442589"/>
            <a:chExt cx="2322514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8383" y="1442589"/>
              <a:ext cx="2322514" cy="654493"/>
            </a:xfrm>
            <a:prstGeom prst="rect">
              <a:avLst/>
            </a:prstGeom>
            <a:noFill/>
          </p:spPr>
          <p:txBody>
            <a:bodyPr wrap="none" lIns="51801" tIns="25901" rIns="51801" bIns="25901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46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554875" y="1432865"/>
            <a:ext cx="2157009" cy="513386"/>
            <a:chOff x="1021909" y="1442589"/>
            <a:chExt cx="2879663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1909" y="1442589"/>
              <a:ext cx="2795466" cy="654494"/>
            </a:xfrm>
            <a:prstGeom prst="rect">
              <a:avLst/>
            </a:prstGeom>
            <a:noFill/>
          </p:spPr>
          <p:txBody>
            <a:bodyPr wrap="none" lIns="51801" tIns="25901" rIns="51801" bIns="25901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46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4081044" y="2169387"/>
            <a:ext cx="7665632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81043" y="3192019"/>
            <a:ext cx="7648391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 hai 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 nói chuyện rất nhỏ. Hai bạn cũng không cười to nữa, chỉ cười rúc rích rất khẽ.</a:t>
            </a:r>
            <a:endParaRPr lang="en-US" sz="26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63802" y="4214652"/>
            <a:ext cx="7665632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?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89665" y="5168523"/>
            <a:ext cx="7648391" cy="133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 bố của hai bạn đều nhận xét hai bạn nói to quá, cả thành phố, cả thế giới nghe được câu chuyện của hai bạn.</a:t>
            </a:r>
            <a:endParaRPr lang="en-US" sz="26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081044" y="2002061"/>
            <a:ext cx="0" cy="376711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84214" y="2184361"/>
            <a:ext cx="1923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80787" y="2184361"/>
            <a:ext cx="195409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96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khoái</a:t>
            </a:r>
            <a:r>
              <a:rPr lang="en-US" sz="2996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996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2996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9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4214" y="2757244"/>
            <a:ext cx="2748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6608" y="3684433"/>
            <a:ext cx="36622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Giờ ra chơi,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chạy đến bàn tôi hớn hở: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“Bố mẹ cho phép tớ gọi điện cho bạn bè đấy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650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285998" y="1421051"/>
            <a:ext cx="1739677" cy="524322"/>
            <a:chOff x="1258383" y="1442589"/>
            <a:chExt cx="2322514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8383" y="1442589"/>
              <a:ext cx="2322514" cy="654493"/>
            </a:xfrm>
            <a:prstGeom prst="rect">
              <a:avLst/>
            </a:prstGeom>
            <a:noFill/>
          </p:spPr>
          <p:txBody>
            <a:bodyPr wrap="none" lIns="51801" tIns="25901" rIns="51801" bIns="25901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46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554875" y="1432865"/>
            <a:ext cx="2157009" cy="513386"/>
            <a:chOff x="1021909" y="1442589"/>
            <a:chExt cx="2879663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1909" y="1442589"/>
              <a:ext cx="2795466" cy="654494"/>
            </a:xfrm>
            <a:prstGeom prst="rect">
              <a:avLst/>
            </a:prstGeom>
            <a:noFill/>
          </p:spPr>
          <p:txBody>
            <a:bodyPr wrap="none" lIns="51801" tIns="25901" rIns="51801" bIns="25901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46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6495543" y="2116217"/>
            <a:ext cx="3100284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96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97830" y="2673526"/>
            <a:ext cx="7134693" cy="3373519"/>
            <a:chOff x="6004720" y="3563423"/>
            <a:chExt cx="9525001" cy="4503736"/>
          </a:xfrm>
        </p:grpSpPr>
        <p:pic>
          <p:nvPicPr>
            <p:cNvPr id="4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702916" y="4346198"/>
              <a:ext cx="8137524" cy="25851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2996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 giao tiếp cần chú ý cách nói năng sao cho phù hợp, không làm ảnh hưởng đến những người xung quanh.</a:t>
              </a:r>
              <a:r>
                <a:rPr lang="nl-NL" sz="2996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9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4081044" y="2002061"/>
            <a:ext cx="0" cy="376711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4214" y="2184361"/>
            <a:ext cx="1923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80787" y="2184361"/>
            <a:ext cx="195409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96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khoái</a:t>
            </a:r>
            <a:r>
              <a:rPr lang="en-US" sz="2996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996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2996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9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4214" y="2757244"/>
            <a:ext cx="2748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6608" y="3684433"/>
            <a:ext cx="36622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Giờ ra chơi,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chạy đến bàn tôi hớn hở: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“Bố mẹ cho phép tớ gọi điện cho bạn bè đấy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572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5681"/>
            <a:ext cx="11176001" cy="65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57238" y="2744070"/>
            <a:ext cx="11698515" cy="1185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269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269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269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6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554</Words>
  <Application>Microsoft Office PowerPoint</Application>
  <PresentationFormat>Widescreen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 NITRO 5</cp:lastModifiedBy>
  <cp:revision>17</cp:revision>
  <dcterms:created xsi:type="dcterms:W3CDTF">2022-06-28T04:20:44Z</dcterms:created>
  <dcterms:modified xsi:type="dcterms:W3CDTF">2025-03-19T13:18:01Z</dcterms:modified>
</cp:coreProperties>
</file>