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2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07DF-8920-4314-8300-1664F2B57B0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F253-CA86-4CDC-84C1-92A8CAD2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8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5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8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5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4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0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lang="en-US" altLang="en-US" sz="2622" b="1" noProof="0" dirty="0" smtClean="0">
                <a:solidFill>
                  <a:srgbClr val="FF0066"/>
                </a:solidFill>
                <a:latin typeface="Times New Roman" pitchFamily="18" charset="0"/>
              </a:rPr>
              <a:t>HÙNG THẮNG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8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kumimoji="0" lang="en-US" sz="2996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T182.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99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</a:t>
            </a:r>
            <a:r>
              <a:rPr kumimoji="0" lang="en-US" sz="449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LỚP 3E</a:t>
            </a:r>
            <a:endParaRPr kumimoji="0" lang="en-US" sz="4494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74887" y="5228931"/>
            <a:ext cx="2362490" cy="3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1798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 smtClean="0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179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79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 smtClean="0">
                <a:solidFill>
                  <a:srgbClr val="FF0066"/>
                </a:solidFill>
                <a:latin typeface="Times New Roman" pitchFamily="18" charset="0"/>
              </a:rPr>
              <a:t>Mỵ</a:t>
            </a:r>
            <a:endParaRPr kumimoji="0" lang="en-US" altLang="en-US" sz="1798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mail: Email miễn phí, riêng tư và bảo mật | Google Work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8787"/>
            <a:ext cx="11407221" cy="60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sắp có giao diện mới, tích hợp nhiều dịch vụ của 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69595"/>
            <a:ext cx="11247532" cy="61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ăng ký email mới với đuôi email .edu.vn miễn phí (cập nhập mới nhất 2021)  - blogkienthuc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9" y="269595"/>
            <a:ext cx="11247532" cy="63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430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92587" y="436520"/>
            <a:ext cx="10110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4642" y="1270939"/>
            <a:ext cx="9372600" cy="47672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15837" y="1931876"/>
            <a:ext cx="9372600" cy="69221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04095" y="3165458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4095" y="3700014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87966" y="2703793"/>
            <a:ext cx="45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duong@gmail.com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7966" y="3217280"/>
            <a:ext cx="584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1620" y="3729832"/>
            <a:ext cx="8772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84193" y="6163538"/>
            <a:ext cx="1590261" cy="437836"/>
            <a:chOff x="2216426" y="6310834"/>
            <a:chExt cx="1590261" cy="437836"/>
          </a:xfrm>
        </p:grpSpPr>
        <p:sp>
          <p:nvSpPr>
            <p:cNvPr id="36" name="Rectangle 35"/>
            <p:cNvSpPr/>
            <p:nvPr/>
          </p:nvSpPr>
          <p:spPr>
            <a:xfrm>
              <a:off x="2216426" y="6311348"/>
              <a:ext cx="934278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0704" y="6310834"/>
              <a:ext cx="655983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flipH="1" flipV="1">
              <a:off x="3364395" y="6458782"/>
              <a:ext cx="228600" cy="1414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855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2" grpId="0" animBg="1"/>
      <p:bldP spid="2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21531" y="734396"/>
            <a:ext cx="5552421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kumimoji="0" lang="en-US" sz="284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294" y="2566323"/>
            <a:ext cx="2653747" cy="446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8293" y="3094678"/>
            <a:ext cx="2653747" cy="410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292" y="3594349"/>
            <a:ext cx="2653747" cy="43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8292" y="4255064"/>
            <a:ext cx="2653747" cy="427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109" y="5048153"/>
            <a:ext cx="2653747" cy="4572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31324" y="2789436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324" y="3299788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4593" r="10277" b="922"/>
          <a:stretch/>
        </p:blipFill>
        <p:spPr>
          <a:xfrm>
            <a:off x="3697741" y="2044957"/>
            <a:ext cx="7940092" cy="421419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26713" y="3954668"/>
            <a:ext cx="1103244" cy="990008"/>
            <a:chOff x="1908313" y="5550961"/>
            <a:chExt cx="1103244" cy="990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908313" y="5951867"/>
              <a:ext cx="785193" cy="9409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Left Bracket 12"/>
            <p:cNvSpPr/>
            <p:nvPr/>
          </p:nvSpPr>
          <p:spPr>
            <a:xfrm>
              <a:off x="2693506" y="5550961"/>
              <a:ext cx="318051" cy="990008"/>
            </a:xfrm>
            <a:prstGeom prst="leftBracket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 flipV="1">
            <a:off x="3125856" y="5188226"/>
            <a:ext cx="998883" cy="885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26713" y="3697357"/>
            <a:ext cx="1068817" cy="9577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66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2687" y="1760654"/>
            <a:ext cx="1011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71337" y="1859551"/>
            <a:ext cx="7134693" cy="2663680"/>
            <a:chOff x="5909773" y="2876046"/>
            <a:chExt cx="9525001" cy="3556083"/>
          </a:xfrm>
        </p:grpSpPr>
        <p:pic>
          <p:nvPicPr>
            <p:cNvPr id="2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94232" y="-108413"/>
              <a:ext cx="3556083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603509" y="3719754"/>
              <a:ext cx="8137524" cy="2095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203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40483" y="566310"/>
            <a:ext cx="702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94126"/>
              </p:ext>
            </p:extLst>
          </p:nvPr>
        </p:nvGraphicFramePr>
        <p:xfrm>
          <a:off x="337929" y="1450848"/>
          <a:ext cx="11476120" cy="443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060">
                  <a:extLst>
                    <a:ext uri="{9D8B030D-6E8A-4147-A177-3AD203B41FA5}">
                      <a16:colId xmlns="" xmlns:a16="http://schemas.microsoft.com/office/drawing/2014/main" val="496176496"/>
                    </a:ext>
                  </a:extLst>
                </a:gridCol>
                <a:gridCol w="5738060">
                  <a:extLst>
                    <a:ext uri="{9D8B030D-6E8A-4147-A177-3AD203B41FA5}">
                      <a16:colId xmlns="" xmlns:a16="http://schemas.microsoft.com/office/drawing/2014/main" val="1282127537"/>
                    </a:ext>
                  </a:extLst>
                </a:gridCol>
              </a:tblGrid>
              <a:tr h="5941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8469815"/>
                  </a:ext>
                </a:extLst>
              </a:tr>
              <a:tr h="3843756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23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951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93777" y="1175878"/>
            <a:ext cx="9379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254571" y="2698473"/>
            <a:ext cx="834886" cy="42738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608" y="2145694"/>
            <a:ext cx="8448261" cy="182880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viết thư điện tử cần có máy tính, điện thoại thông minh kết nối In-ter-net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3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17717" y="459960"/>
            <a:ext cx="8269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31269" r="27273" b="7774"/>
          <a:stretch/>
        </p:blipFill>
        <p:spPr>
          <a:xfrm>
            <a:off x="1383132" y="1182558"/>
            <a:ext cx="9671831" cy="54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1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4269" b="0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362</Words>
  <Application>Microsoft Office PowerPoint</Application>
  <PresentationFormat>Custom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2022-06-28T06:06:22Z</dcterms:created>
  <dcterms:modified xsi:type="dcterms:W3CDTF">2025-03-20T11:28:54Z</dcterms:modified>
</cp:coreProperties>
</file>