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5" r:id="rId6"/>
    <p:sldId id="266" r:id="rId7"/>
    <p:sldId id="270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8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D414-D6F3-486F-A1DA-6B4B823CC23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EC4D-91C0-4F65-9111-46E34593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061" indent="0" algn="ctr">
              <a:buNone/>
              <a:defRPr/>
            </a:lvl2pPr>
            <a:lvl3pPr marL="1436120" indent="0" algn="ctr">
              <a:buNone/>
              <a:defRPr/>
            </a:lvl3pPr>
            <a:lvl4pPr marL="2154181" indent="0" algn="ctr">
              <a:buNone/>
              <a:defRPr/>
            </a:lvl4pPr>
            <a:lvl5pPr marL="2872240" indent="0" algn="ctr">
              <a:buNone/>
              <a:defRPr/>
            </a:lvl5pPr>
            <a:lvl6pPr marL="3590301" indent="0" algn="ctr">
              <a:buNone/>
              <a:defRPr/>
            </a:lvl6pPr>
            <a:lvl7pPr marL="4308360" indent="0" algn="ctr">
              <a:buNone/>
              <a:defRPr/>
            </a:lvl7pPr>
            <a:lvl8pPr marL="5026422" indent="0" algn="ctr">
              <a:buNone/>
              <a:defRPr/>
            </a:lvl8pPr>
            <a:lvl9pPr marL="5744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061" indent="0">
              <a:buNone/>
              <a:defRPr sz="2800"/>
            </a:lvl2pPr>
            <a:lvl3pPr marL="1436120" indent="0">
              <a:buNone/>
              <a:defRPr sz="2500"/>
            </a:lvl3pPr>
            <a:lvl4pPr marL="2154181" indent="0">
              <a:buNone/>
              <a:defRPr sz="2200"/>
            </a:lvl4pPr>
            <a:lvl5pPr marL="2872240" indent="0">
              <a:buNone/>
              <a:defRPr sz="2200"/>
            </a:lvl5pPr>
            <a:lvl6pPr marL="3590301" indent="0">
              <a:buNone/>
              <a:defRPr sz="2200"/>
            </a:lvl6pPr>
            <a:lvl7pPr marL="4308360" indent="0">
              <a:buNone/>
              <a:defRPr sz="2200"/>
            </a:lvl7pPr>
            <a:lvl8pPr marL="5026422" indent="0">
              <a:buNone/>
              <a:defRPr sz="2200"/>
            </a:lvl8pPr>
            <a:lvl9pPr marL="5744481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061" indent="0">
              <a:buNone/>
              <a:defRPr sz="4400"/>
            </a:lvl2pPr>
            <a:lvl3pPr marL="1436120" indent="0">
              <a:buNone/>
              <a:defRPr sz="3800"/>
            </a:lvl3pPr>
            <a:lvl4pPr marL="2154181" indent="0">
              <a:buNone/>
              <a:defRPr sz="3100"/>
            </a:lvl4pPr>
            <a:lvl5pPr marL="2872240" indent="0">
              <a:buNone/>
              <a:defRPr sz="3100"/>
            </a:lvl5pPr>
            <a:lvl6pPr marL="3590301" indent="0">
              <a:buNone/>
              <a:defRPr sz="3100"/>
            </a:lvl6pPr>
            <a:lvl7pPr marL="4308360" indent="0">
              <a:buNone/>
              <a:defRPr sz="3100"/>
            </a:lvl7pPr>
            <a:lvl8pPr marL="5026422" indent="0">
              <a:buNone/>
              <a:defRPr sz="3100"/>
            </a:lvl8pPr>
            <a:lvl9pPr marL="5744481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06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12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418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224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7875" indent="-537875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190" indent="-447436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4504" indent="-35858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1670" indent="-3585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0422" indent="-358583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49330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739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5452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351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06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12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41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224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30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836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422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4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8781"/>
            <a:ext cx="10037260" cy="6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2433"/>
            <a:ext cx="203458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21258" y="3995676"/>
            <a:ext cx="12345716" cy="163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NGÀY 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 THẾ NÀO LÀ ĐẸP ? 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1" y="2060588"/>
            <a:ext cx="11471154" cy="19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197567"/>
            <a:ext cx="5974561" cy="88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7884"/>
            <a:ext cx="5616086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3977" y="335180"/>
            <a:ext cx="2078575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3723" y="416796"/>
            <a:ext cx="2086501" cy="24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3" y="1451761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4" y="988801"/>
            <a:ext cx="147426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3" y="5962474"/>
            <a:ext cx="1416132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3" y="5111196"/>
            <a:ext cx="4334746" cy="30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52350" r="26779" b="9706"/>
          <a:stretch/>
        </p:blipFill>
        <p:spPr>
          <a:xfrm>
            <a:off x="504223" y="609601"/>
            <a:ext cx="15272617" cy="8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426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919" y="2143046"/>
            <a:ext cx="13578681" cy="2782592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giun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232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04" y="1865409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845121"/>
            <a:ext cx="6781802" cy="707886"/>
            <a:chOff x="1508918" y="1888664"/>
            <a:chExt cx="6172201" cy="118771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89546" y="2675153"/>
            <a:ext cx="14883065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1754" y="1850961"/>
            <a:ext cx="2441074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46290" y="1832953"/>
            <a:ext cx="3060647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719" y="1875230"/>
            <a:ext cx="3405413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5666" y="4838177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95666" y="5582754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7074" y="6284703"/>
            <a:ext cx="14703288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95666" y="7567011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86640" y="4129408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2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516145" y="1423132"/>
            <a:ext cx="4138960" cy="7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18" tIns="61009" rIns="122018" bIns="6100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3341" y="2040704"/>
            <a:ext cx="14346381" cy="4498025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17151" y="4744268"/>
              <a:ext cx="8137524" cy="1602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10088"/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nl-NL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118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739035" y="2534188"/>
            <a:ext cx="14730609" cy="6071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6915" y="1208503"/>
            <a:ext cx="1219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NGÀY ĐẸP NHẤT CỦA EM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6915" y="1867120"/>
            <a:ext cx="11609898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từng tranh. </a:t>
            </a:r>
            <a:endParaRPr lang="en-US" sz="3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6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6915" y="1100925"/>
            <a:ext cx="1219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NGÀY ĐẸP NHẤT CỦA EM 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40" y="4914381"/>
            <a:ext cx="4967201" cy="954206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ay the nao la de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5341" y="2026024"/>
            <a:ext cx="10030894" cy="67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7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2727" y="1050447"/>
            <a:ext cx="14122806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2727" y="318140"/>
            <a:ext cx="1219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NGÀY ĐẸP NHẤT CỦA EM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307975" y="1726700"/>
            <a:ext cx="15632174" cy="71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287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4" y="394242"/>
            <a:ext cx="14920253" cy="874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8760"/>
            <a:ext cx="15617823" cy="158073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4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264</Words>
  <Application>Microsoft Office PowerPoint</Application>
  <PresentationFormat>Custom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34</cp:revision>
  <dcterms:created xsi:type="dcterms:W3CDTF">2022-06-27T10:38:08Z</dcterms:created>
  <dcterms:modified xsi:type="dcterms:W3CDTF">2025-03-19T01:46:07Z</dcterms:modified>
</cp:coreProperties>
</file>