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612857" y="62278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304</Words>
  <Application>Microsoft Office PowerPoint</Application>
  <PresentationFormat>Widescreen</PresentationFormat>
  <Paragraphs>37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LNTH-LuoLuoNotangYuanTi 1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17</cp:revision>
  <dcterms:created xsi:type="dcterms:W3CDTF">2023-11-07T12:36:51Z</dcterms:created>
  <dcterms:modified xsi:type="dcterms:W3CDTF">2025-03-21T14:03:32Z</dcterms:modified>
</cp:coreProperties>
</file>