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86" r:id="rId2"/>
    <p:sldMasterId id="2147483710" r:id="rId3"/>
  </p:sldMasterIdLst>
  <p:notesMasterIdLst>
    <p:notesMasterId r:id="rId12"/>
  </p:notesMasterIdLst>
  <p:sldIdLst>
    <p:sldId id="281" r:id="rId4"/>
    <p:sldId id="295" r:id="rId5"/>
    <p:sldId id="296" r:id="rId6"/>
    <p:sldId id="300" r:id="rId7"/>
    <p:sldId id="304" r:id="rId8"/>
    <p:sldId id="302" r:id="rId9"/>
    <p:sldId id="306" r:id="rId10"/>
    <p:sldId id="28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16/03/25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16/03/25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16/03/25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16/03/25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16/03/25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16/03/25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16/03/25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16/03/25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16/03/25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16/03/25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16/03/25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16/03/25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16/03/25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16/03/25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16/03/25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16/03/25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75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16/03/25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16/03/25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16/03/25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16/03/25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16/03/25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16/03/25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16/03/25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16/03/25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16/03/25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4516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1.wav"/><Relationship Id="rId3" Type="http://schemas.openxmlformats.org/officeDocument/2006/relationships/image" Target="../media/image3.gif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jpeg"/><Relationship Id="rId5" Type="http://schemas.openxmlformats.org/officeDocument/2006/relationships/image" Target="../media/image10.png"/><Relationship Id="rId10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10" Type="http://schemas.openxmlformats.org/officeDocument/2006/relationships/audio" Target="../media/audio1.wav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10" Type="http://schemas.openxmlformats.org/officeDocument/2006/relationships/audio" Target="../media/audio1.wav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audio" Target="../media/audio1.wav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58" y="2710909"/>
            <a:ext cx="4035700" cy="2718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692" y="4622713"/>
            <a:ext cx="743874" cy="104403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53" y="-48174"/>
            <a:ext cx="3098039" cy="68580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8" y="-48174"/>
            <a:ext cx="3503667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471" y="-163288"/>
            <a:ext cx="4669632" cy="706658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2025" y="-163288"/>
            <a:ext cx="4716222" cy="709806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72" y="1723540"/>
            <a:ext cx="566215" cy="47951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43" y="5624827"/>
            <a:ext cx="12302231" cy="129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71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3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7 L 0.20299 -0.087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5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1 L -0.38737 -0.005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61999" y="1570101"/>
            <a:ext cx="7443971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72927" y="726721"/>
            <a:ext cx="1648208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26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580" y="2346989"/>
            <a:ext cx="7762009" cy="42921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9160" cy="1030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908" y="143459"/>
            <a:ext cx="1175265" cy="99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25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690"/>
            <a:ext cx="12192000" cy="30029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16" y="3127664"/>
            <a:ext cx="12034684" cy="373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59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5" y="0"/>
            <a:ext cx="11596312" cy="5417574"/>
          </a:xfrm>
          <a:prstGeom prst="rect">
            <a:avLst/>
          </a:prstGeom>
        </p:spPr>
      </p:pic>
      <p:pic>
        <p:nvPicPr>
          <p:cNvPr id="3" name="reo vag bih m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8140" y="54978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40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817757" y="0"/>
            <a:ext cx="11270166" cy="6858000"/>
            <a:chOff x="960" y="96"/>
            <a:chExt cx="3888" cy="4128"/>
          </a:xfrm>
        </p:grpSpPr>
        <p:pic>
          <p:nvPicPr>
            <p:cNvPr id="7" name="Picture 6" descr="Picture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reo vag bih m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078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7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611897" cy="250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45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85" y="-1"/>
            <a:ext cx="1120251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58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33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39</Words>
  <Application>Microsoft Office PowerPoint</Application>
  <PresentationFormat>Widescreen</PresentationFormat>
  <Paragraphs>5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#9Slide05 Dancing Script</vt:lpstr>
      <vt:lpstr>.VnTime</vt:lpstr>
      <vt:lpstr>Arial</vt:lpstr>
      <vt:lpstr>Calibri</vt:lpstr>
      <vt:lpstr>Times New Roman</vt:lpstr>
      <vt:lpstr>3_Office Theme</vt:lpstr>
      <vt:lpstr>6_Office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trangphamminh1105@gmail.com</cp:lastModifiedBy>
  <cp:revision>84</cp:revision>
  <dcterms:created xsi:type="dcterms:W3CDTF">2022-04-04T07:27:39Z</dcterms:created>
  <dcterms:modified xsi:type="dcterms:W3CDTF">2025-03-16T03:35:20Z</dcterms:modified>
</cp:coreProperties>
</file>