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20"/>
  </p:notesMasterIdLst>
  <p:sldIdLst>
    <p:sldId id="281" r:id="rId4"/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2" r:id="rId14"/>
    <p:sldId id="264" r:id="rId15"/>
    <p:sldId id="265" r:id="rId16"/>
    <p:sldId id="266" r:id="rId17"/>
    <p:sldId id="267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17/03/2025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17/03/2025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17/3/2025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17/03/2025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17/03/2025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17/03/2025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17/3/2025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17/03/2025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17/03/2025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17/03/2025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935033" y="5436408"/>
            <a:ext cx="3502550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Vũ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 Đào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9036496" cy="259228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4" y="3140968"/>
            <a:ext cx="8496943" cy="33843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39952" y="4164600"/>
            <a:ext cx="1440160" cy="848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57</a:t>
            </a:r>
          </a:p>
        </p:txBody>
      </p:sp>
      <p:sp>
        <p:nvSpPr>
          <p:cNvPr id="5" name="Explosion 2 4"/>
          <p:cNvSpPr/>
          <p:nvPr/>
        </p:nvSpPr>
        <p:spPr>
          <a:xfrm>
            <a:off x="6516216" y="3964098"/>
            <a:ext cx="1728192" cy="10490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39952" y="55892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</a:p>
        </p:txBody>
      </p:sp>
      <p:sp>
        <p:nvSpPr>
          <p:cNvPr id="7" name="Explosion 2 6"/>
          <p:cNvSpPr/>
          <p:nvPr/>
        </p:nvSpPr>
        <p:spPr>
          <a:xfrm>
            <a:off x="6516216" y="5445224"/>
            <a:ext cx="1728192" cy="9361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43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429000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</a:t>
            </a:r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On-screen Show (4:3)</PresentationFormat>
  <Paragraphs>31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Segoe UI</vt:lpstr>
      <vt:lpstr>Tahoma</vt:lpstr>
      <vt:lpstr>Times New Roman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</cp:revision>
  <dcterms:created xsi:type="dcterms:W3CDTF">2020-08-22T06:14:00Z</dcterms:created>
  <dcterms:modified xsi:type="dcterms:W3CDTF">2025-03-17T15:36:42Z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