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9" r:id="rId2"/>
    <p:sldId id="261" r:id="rId3"/>
    <p:sldId id="282" r:id="rId4"/>
    <p:sldId id="257" r:id="rId5"/>
    <p:sldId id="258" r:id="rId6"/>
    <p:sldId id="283" r:id="rId7"/>
    <p:sldId id="264" r:id="rId8"/>
    <p:sldId id="262" r:id="rId9"/>
    <p:sldId id="263" r:id="rId10"/>
    <p:sldId id="265" r:id="rId11"/>
    <p:sldId id="266" r:id="rId12"/>
    <p:sldId id="267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290" autoAdjust="0"/>
  </p:normalViewPr>
  <p:slideViewPr>
    <p:cSldViewPr snapToGrid="0">
      <p:cViewPr varScale="1">
        <p:scale>
          <a:sx n="76" d="100"/>
          <a:sy n="76" d="100"/>
        </p:scale>
        <p:origin x="9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177A1-7511-4536-A47B-07388187B11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F4B50-01CD-455D-9BDA-59BF64425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14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Để nhận biết đâu là thực phẩm an toàn, chúng ta cùng đi vào bài học ngày hôm nay –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vi-VN" b="1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Thực phẩm an toàn.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F4B50-01CD-455D-9BDA-59BF644251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3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04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5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6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1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2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5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5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2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5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5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8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jpe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62.png"/><Relationship Id="rId7" Type="http://schemas.openxmlformats.org/officeDocument/2006/relationships/image" Target="../media/image83.png"/><Relationship Id="rId12" Type="http://schemas.openxmlformats.org/officeDocument/2006/relationships/image" Target="../media/image10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svg"/><Relationship Id="rId11" Type="http://schemas.openxmlformats.org/officeDocument/2006/relationships/image" Target="../media/image106.png"/><Relationship Id="rId5" Type="http://schemas.openxmlformats.org/officeDocument/2006/relationships/image" Target="../media/image64.png"/><Relationship Id="rId10" Type="http://schemas.openxmlformats.org/officeDocument/2006/relationships/image" Target="../media/image105.svg"/><Relationship Id="rId4" Type="http://schemas.openxmlformats.org/officeDocument/2006/relationships/image" Target="../media/image63.svg"/><Relationship Id="rId9" Type="http://schemas.openxmlformats.org/officeDocument/2006/relationships/image" Target="../media/image10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15.png"/><Relationship Id="rId18" Type="http://schemas.openxmlformats.org/officeDocument/2006/relationships/image" Target="../media/image120.svg"/><Relationship Id="rId26" Type="http://schemas.openxmlformats.org/officeDocument/2006/relationships/image" Target="../media/image126.svg"/><Relationship Id="rId3" Type="http://schemas.openxmlformats.org/officeDocument/2006/relationships/image" Target="../media/image109.png"/><Relationship Id="rId21" Type="http://schemas.openxmlformats.org/officeDocument/2006/relationships/image" Target="../media/image123.png"/><Relationship Id="rId7" Type="http://schemas.openxmlformats.org/officeDocument/2006/relationships/image" Target="../media/image14.png"/><Relationship Id="rId12" Type="http://schemas.openxmlformats.org/officeDocument/2006/relationships/image" Target="../media/image7.svg"/><Relationship Id="rId17" Type="http://schemas.openxmlformats.org/officeDocument/2006/relationships/image" Target="../media/image119.png"/><Relationship Id="rId25" Type="http://schemas.openxmlformats.org/officeDocument/2006/relationships/image" Target="../media/image125.png"/><Relationship Id="rId2" Type="http://schemas.openxmlformats.org/officeDocument/2006/relationships/image" Target="../media/image1.jpeg"/><Relationship Id="rId16" Type="http://schemas.openxmlformats.org/officeDocument/2006/relationships/image" Target="../media/image118.svg"/><Relationship Id="rId20" Type="http://schemas.openxmlformats.org/officeDocument/2006/relationships/image" Target="../media/image122.svg"/><Relationship Id="rId29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svg"/><Relationship Id="rId11" Type="http://schemas.openxmlformats.org/officeDocument/2006/relationships/image" Target="../media/image6.png"/><Relationship Id="rId24" Type="http://schemas.openxmlformats.org/officeDocument/2006/relationships/image" Target="../media/image32.svg"/><Relationship Id="rId5" Type="http://schemas.openxmlformats.org/officeDocument/2006/relationships/image" Target="../media/image111.png"/><Relationship Id="rId15" Type="http://schemas.openxmlformats.org/officeDocument/2006/relationships/image" Target="../media/image117.png"/><Relationship Id="rId23" Type="http://schemas.openxmlformats.org/officeDocument/2006/relationships/image" Target="../media/image31.png"/><Relationship Id="rId28" Type="http://schemas.openxmlformats.org/officeDocument/2006/relationships/image" Target="../media/image25.svg"/><Relationship Id="rId10" Type="http://schemas.openxmlformats.org/officeDocument/2006/relationships/image" Target="../media/image114.svg"/><Relationship Id="rId19" Type="http://schemas.openxmlformats.org/officeDocument/2006/relationships/image" Target="../media/image121.png"/><Relationship Id="rId31" Type="http://schemas.openxmlformats.org/officeDocument/2006/relationships/image" Target="../media/image129.png"/><Relationship Id="rId4" Type="http://schemas.openxmlformats.org/officeDocument/2006/relationships/image" Target="../media/image110.svg"/><Relationship Id="rId9" Type="http://schemas.openxmlformats.org/officeDocument/2006/relationships/image" Target="../media/image113.png"/><Relationship Id="rId14" Type="http://schemas.openxmlformats.org/officeDocument/2006/relationships/image" Target="../media/image116.svg"/><Relationship Id="rId22" Type="http://schemas.openxmlformats.org/officeDocument/2006/relationships/image" Target="../media/image124.svg"/><Relationship Id="rId27" Type="http://schemas.openxmlformats.org/officeDocument/2006/relationships/image" Target="../media/image24.png"/><Relationship Id="rId30" Type="http://schemas.openxmlformats.org/officeDocument/2006/relationships/image" Target="../media/image12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17" Type="http://schemas.openxmlformats.org/officeDocument/2006/relationships/image" Target="../media/image36.png"/><Relationship Id="rId2" Type="http://schemas.openxmlformats.org/officeDocument/2006/relationships/image" Target="../media/image1.jpe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5.png"/><Relationship Id="rId10" Type="http://schemas.openxmlformats.org/officeDocument/2006/relationships/image" Target="../media/image32.svg"/><Relationship Id="rId4" Type="http://schemas.openxmlformats.org/officeDocument/2006/relationships/image" Target="../media/image21.svg"/><Relationship Id="rId9" Type="http://schemas.openxmlformats.org/officeDocument/2006/relationships/image" Target="../media/image31.png"/><Relationship Id="rId1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17" Type="http://schemas.openxmlformats.org/officeDocument/2006/relationships/image" Target="../media/image36.png"/><Relationship Id="rId2" Type="http://schemas.openxmlformats.org/officeDocument/2006/relationships/image" Target="../media/image1.jpe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5.png"/><Relationship Id="rId10" Type="http://schemas.openxmlformats.org/officeDocument/2006/relationships/image" Target="../media/image32.svg"/><Relationship Id="rId4" Type="http://schemas.openxmlformats.org/officeDocument/2006/relationships/image" Target="../media/image21.svg"/><Relationship Id="rId9" Type="http://schemas.openxmlformats.org/officeDocument/2006/relationships/image" Target="../media/image31.png"/><Relationship Id="rId1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" Type="http://schemas.openxmlformats.org/officeDocument/2006/relationships/image" Target="../media/image1.jpeg"/><Relationship Id="rId21" Type="http://schemas.openxmlformats.org/officeDocument/2006/relationships/image" Target="../media/image54.sv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17" Type="http://schemas.openxmlformats.org/officeDocument/2006/relationships/image" Target="../media/image50.svg"/><Relationship Id="rId25" Type="http://schemas.openxmlformats.org/officeDocument/2006/relationships/image" Target="../media/image58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24" Type="http://schemas.openxmlformats.org/officeDocument/2006/relationships/image" Target="../media/image57.png"/><Relationship Id="rId5" Type="http://schemas.openxmlformats.org/officeDocument/2006/relationships/image" Target="../media/image38.svg"/><Relationship Id="rId15" Type="http://schemas.openxmlformats.org/officeDocument/2006/relationships/image" Target="../media/image48.svg"/><Relationship Id="rId23" Type="http://schemas.openxmlformats.org/officeDocument/2006/relationships/image" Target="../media/image56.svg"/><Relationship Id="rId28" Type="http://schemas.openxmlformats.org/officeDocument/2006/relationships/image" Target="../media/image61.png"/><Relationship Id="rId10" Type="http://schemas.openxmlformats.org/officeDocument/2006/relationships/image" Target="../media/image43.png"/><Relationship Id="rId19" Type="http://schemas.openxmlformats.org/officeDocument/2006/relationships/image" Target="../media/image52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sv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svg"/><Relationship Id="rId4" Type="http://schemas.openxmlformats.org/officeDocument/2006/relationships/image" Target="../media/image63.svg"/><Relationship Id="rId9" Type="http://schemas.openxmlformats.org/officeDocument/2006/relationships/image" Target="../media/image68.png"/><Relationship Id="rId14" Type="http://schemas.openxmlformats.org/officeDocument/2006/relationships/image" Target="../media/image7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jpe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7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sv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svg"/><Relationship Id="rId4" Type="http://schemas.openxmlformats.org/officeDocument/2006/relationships/image" Target="../media/image82.svg"/><Relationship Id="rId9" Type="http://schemas.openxmlformats.org/officeDocument/2006/relationships/image" Target="../media/image8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13" Type="http://schemas.openxmlformats.org/officeDocument/2006/relationships/image" Target="../media/image97.png"/><Relationship Id="rId18" Type="http://schemas.openxmlformats.org/officeDocument/2006/relationships/image" Target="../media/image9.svg"/><Relationship Id="rId3" Type="http://schemas.openxmlformats.org/officeDocument/2006/relationships/image" Target="../media/image91.png"/><Relationship Id="rId21" Type="http://schemas.openxmlformats.org/officeDocument/2006/relationships/image" Target="../media/image101.png"/><Relationship Id="rId7" Type="http://schemas.openxmlformats.org/officeDocument/2006/relationships/image" Target="../media/image66.png"/><Relationship Id="rId12" Type="http://schemas.openxmlformats.org/officeDocument/2006/relationships/image" Target="../media/image96.svg"/><Relationship Id="rId17" Type="http://schemas.openxmlformats.org/officeDocument/2006/relationships/image" Target="../media/image8.png"/><Relationship Id="rId2" Type="http://schemas.openxmlformats.org/officeDocument/2006/relationships/image" Target="../media/image1.jpeg"/><Relationship Id="rId16" Type="http://schemas.openxmlformats.org/officeDocument/2006/relationships/image" Target="../media/image63.svg"/><Relationship Id="rId20" Type="http://schemas.openxmlformats.org/officeDocument/2006/relationships/image" Target="../media/image10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svg"/><Relationship Id="rId11" Type="http://schemas.openxmlformats.org/officeDocument/2006/relationships/image" Target="../media/image95.png"/><Relationship Id="rId5" Type="http://schemas.openxmlformats.org/officeDocument/2006/relationships/image" Target="../media/image93.png"/><Relationship Id="rId15" Type="http://schemas.openxmlformats.org/officeDocument/2006/relationships/image" Target="../media/image62.png"/><Relationship Id="rId10" Type="http://schemas.openxmlformats.org/officeDocument/2006/relationships/image" Target="../media/image17.svg"/><Relationship Id="rId19" Type="http://schemas.openxmlformats.org/officeDocument/2006/relationships/image" Target="../media/image99.png"/><Relationship Id="rId4" Type="http://schemas.openxmlformats.org/officeDocument/2006/relationships/image" Target="../media/image92.svg"/><Relationship Id="rId9" Type="http://schemas.openxmlformats.org/officeDocument/2006/relationships/image" Target="../media/image16.png"/><Relationship Id="rId14" Type="http://schemas.openxmlformats.org/officeDocument/2006/relationships/image" Target="../media/image98.svg"/><Relationship Id="rId22" Type="http://schemas.openxmlformats.org/officeDocument/2006/relationships/image" Target="../media/image10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23490" y="6074039"/>
            <a:ext cx="2423202" cy="1060151"/>
          </a:xfrm>
          <a:custGeom>
            <a:avLst/>
            <a:gdLst/>
            <a:ahLst/>
            <a:cxnLst/>
            <a:rect l="l" t="t" r="r" b="b"/>
            <a:pathLst>
              <a:path w="3634803" h="1590226">
                <a:moveTo>
                  <a:pt x="0" y="0"/>
                </a:moveTo>
                <a:lnTo>
                  <a:pt x="3634802" y="0"/>
                </a:lnTo>
                <a:lnTo>
                  <a:pt x="3634802" y="1590226"/>
                </a:lnTo>
                <a:lnTo>
                  <a:pt x="0" y="15902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999493" y="4411084"/>
            <a:ext cx="1521415" cy="2193030"/>
          </a:xfrm>
          <a:custGeom>
            <a:avLst/>
            <a:gdLst/>
            <a:ahLst/>
            <a:cxnLst/>
            <a:rect l="l" t="t" r="r" b="b"/>
            <a:pathLst>
              <a:path w="2282122" h="3289545">
                <a:moveTo>
                  <a:pt x="0" y="0"/>
                </a:moveTo>
                <a:lnTo>
                  <a:pt x="2282122" y="0"/>
                </a:lnTo>
                <a:lnTo>
                  <a:pt x="2282122" y="3289545"/>
                </a:lnTo>
                <a:lnTo>
                  <a:pt x="0" y="32895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423079" y="1743088"/>
            <a:ext cx="1868060" cy="798595"/>
          </a:xfrm>
          <a:custGeom>
            <a:avLst/>
            <a:gdLst/>
            <a:ahLst/>
            <a:cxnLst/>
            <a:rect l="l" t="t" r="r" b="b"/>
            <a:pathLst>
              <a:path w="2802090" h="1197893">
                <a:moveTo>
                  <a:pt x="0" y="0"/>
                </a:moveTo>
                <a:lnTo>
                  <a:pt x="2802090" y="0"/>
                </a:lnTo>
                <a:lnTo>
                  <a:pt x="2802090" y="1197893"/>
                </a:lnTo>
                <a:lnTo>
                  <a:pt x="0" y="11978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769744">
            <a:off x="9910964" y="2242537"/>
            <a:ext cx="2468169" cy="1669099"/>
          </a:xfrm>
          <a:custGeom>
            <a:avLst/>
            <a:gdLst/>
            <a:ahLst/>
            <a:cxnLst/>
            <a:rect l="l" t="t" r="r" b="b"/>
            <a:pathLst>
              <a:path w="3702254" h="2503649">
                <a:moveTo>
                  <a:pt x="0" y="0"/>
                </a:moveTo>
                <a:lnTo>
                  <a:pt x="3702254" y="0"/>
                </a:lnTo>
                <a:lnTo>
                  <a:pt x="3702254" y="2503649"/>
                </a:lnTo>
                <a:lnTo>
                  <a:pt x="0" y="25036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355647">
            <a:off x="8070563" y="-585172"/>
            <a:ext cx="1589450" cy="1900687"/>
          </a:xfrm>
          <a:custGeom>
            <a:avLst/>
            <a:gdLst/>
            <a:ahLst/>
            <a:cxnLst/>
            <a:rect l="l" t="t" r="r" b="b"/>
            <a:pathLst>
              <a:path w="2384175" h="2851031">
                <a:moveTo>
                  <a:pt x="0" y="0"/>
                </a:moveTo>
                <a:lnTo>
                  <a:pt x="2384175" y="0"/>
                </a:lnTo>
                <a:lnTo>
                  <a:pt x="2384175" y="2851031"/>
                </a:lnTo>
                <a:lnTo>
                  <a:pt x="0" y="28510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423837" y="6172201"/>
            <a:ext cx="842232" cy="863827"/>
          </a:xfrm>
          <a:custGeom>
            <a:avLst/>
            <a:gdLst/>
            <a:ahLst/>
            <a:cxnLst/>
            <a:rect l="l" t="t" r="r" b="b"/>
            <a:pathLst>
              <a:path w="1263348" h="1295741">
                <a:moveTo>
                  <a:pt x="0" y="0"/>
                </a:moveTo>
                <a:lnTo>
                  <a:pt x="1263348" y="0"/>
                </a:lnTo>
                <a:lnTo>
                  <a:pt x="1263348" y="1295741"/>
                </a:lnTo>
                <a:lnTo>
                  <a:pt x="0" y="129574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523282">
            <a:off x="6760374" y="1443513"/>
            <a:ext cx="1272366" cy="2107439"/>
          </a:xfrm>
          <a:custGeom>
            <a:avLst/>
            <a:gdLst/>
            <a:ahLst/>
            <a:cxnLst/>
            <a:rect l="l" t="t" r="r" b="b"/>
            <a:pathLst>
              <a:path w="1908549" h="3161158">
                <a:moveTo>
                  <a:pt x="0" y="0"/>
                </a:moveTo>
                <a:lnTo>
                  <a:pt x="1908549" y="0"/>
                </a:lnTo>
                <a:lnTo>
                  <a:pt x="1908549" y="3161158"/>
                </a:lnTo>
                <a:lnTo>
                  <a:pt x="0" y="316115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26432">
            <a:off x="3759461" y="5514638"/>
            <a:ext cx="2125869" cy="1870765"/>
          </a:xfrm>
          <a:custGeom>
            <a:avLst/>
            <a:gdLst/>
            <a:ahLst/>
            <a:cxnLst/>
            <a:rect l="l" t="t" r="r" b="b"/>
            <a:pathLst>
              <a:path w="3188804" h="2806147">
                <a:moveTo>
                  <a:pt x="0" y="0"/>
                </a:moveTo>
                <a:lnTo>
                  <a:pt x="3188803" y="0"/>
                </a:lnTo>
                <a:lnTo>
                  <a:pt x="3188803" y="2806148"/>
                </a:lnTo>
                <a:lnTo>
                  <a:pt x="0" y="280614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>
            <a:grpSpLocks noChangeAspect="1"/>
          </p:cNvGrpSpPr>
          <p:nvPr/>
        </p:nvGrpSpPr>
        <p:grpSpPr>
          <a:xfrm rot="-331293">
            <a:off x="5400014" y="3037714"/>
            <a:ext cx="5913323" cy="4322460"/>
            <a:chOff x="0" y="0"/>
            <a:chExt cx="2435860" cy="1780540"/>
          </a:xfrm>
        </p:grpSpPr>
        <p:sp>
          <p:nvSpPr>
            <p:cNvPr id="14" name="Freeform 14"/>
            <p:cNvSpPr/>
            <p:nvPr/>
          </p:nvSpPr>
          <p:spPr>
            <a:xfrm>
              <a:off x="74930" y="40640"/>
              <a:ext cx="2310130" cy="1664970"/>
            </a:xfrm>
            <a:custGeom>
              <a:avLst/>
              <a:gdLst/>
              <a:ahLst/>
              <a:cxnLst/>
              <a:rect l="l" t="t" r="r" b="b"/>
              <a:pathLst>
                <a:path w="2310130" h="1664970">
                  <a:moveTo>
                    <a:pt x="2310130" y="1664970"/>
                  </a:moveTo>
                  <a:lnTo>
                    <a:pt x="0" y="1664970"/>
                  </a:lnTo>
                  <a:lnTo>
                    <a:pt x="0" y="0"/>
                  </a:lnTo>
                  <a:lnTo>
                    <a:pt x="2308860" y="0"/>
                  </a:lnTo>
                  <a:lnTo>
                    <a:pt x="2308860" y="1664970"/>
                  </a:lnTo>
                  <a:close/>
                </a:path>
              </a:pathLst>
            </a:custGeom>
            <a:blipFill>
              <a:blip r:embed="rId19"/>
              <a:stretch>
                <a:fillRect l="-4037" r="-4037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2435860" cy="1780540"/>
            </a:xfrm>
            <a:custGeom>
              <a:avLst/>
              <a:gdLst/>
              <a:ahLst/>
              <a:cxnLst/>
              <a:rect l="l" t="t" r="r" b="b"/>
              <a:pathLst>
                <a:path w="2435860" h="1780540">
                  <a:moveTo>
                    <a:pt x="2435860" y="1780540"/>
                  </a:moveTo>
                  <a:lnTo>
                    <a:pt x="0" y="1780540"/>
                  </a:lnTo>
                  <a:lnTo>
                    <a:pt x="0" y="0"/>
                  </a:lnTo>
                  <a:lnTo>
                    <a:pt x="2435860" y="0"/>
                  </a:lnTo>
                  <a:lnTo>
                    <a:pt x="2435860" y="1780540"/>
                  </a:lnTo>
                  <a:close/>
                </a:path>
              </a:pathLst>
            </a:custGeom>
            <a:blipFill>
              <a:blip r:embed="rId20"/>
              <a:stretch>
                <a:fillRect l="-66" r="-66"/>
              </a:stretch>
            </a:blipFill>
          </p:spPr>
        </p:sp>
      </p:grpSp>
      <p:sp>
        <p:nvSpPr>
          <p:cNvPr id="16" name="Freeform 16"/>
          <p:cNvSpPr/>
          <p:nvPr/>
        </p:nvSpPr>
        <p:spPr>
          <a:xfrm rot="1863011">
            <a:off x="10100427" y="-429452"/>
            <a:ext cx="1798132" cy="2103079"/>
          </a:xfrm>
          <a:custGeom>
            <a:avLst/>
            <a:gdLst/>
            <a:ahLst/>
            <a:cxnLst/>
            <a:rect l="l" t="t" r="r" b="b"/>
            <a:pathLst>
              <a:path w="2697198" h="3154618">
                <a:moveTo>
                  <a:pt x="0" y="0"/>
                </a:moveTo>
                <a:lnTo>
                  <a:pt x="2697198" y="0"/>
                </a:lnTo>
                <a:lnTo>
                  <a:pt x="2697198" y="3154618"/>
                </a:lnTo>
                <a:lnTo>
                  <a:pt x="0" y="315461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975012">
            <a:off x="5338295" y="-266295"/>
            <a:ext cx="1973331" cy="1262932"/>
          </a:xfrm>
          <a:custGeom>
            <a:avLst/>
            <a:gdLst/>
            <a:ahLst/>
            <a:cxnLst/>
            <a:rect l="l" t="t" r="r" b="b"/>
            <a:pathLst>
              <a:path w="2959997" h="1894398">
                <a:moveTo>
                  <a:pt x="0" y="0"/>
                </a:moveTo>
                <a:lnTo>
                  <a:pt x="2959997" y="0"/>
                </a:lnTo>
                <a:lnTo>
                  <a:pt x="2959997" y="1894398"/>
                </a:lnTo>
                <a:lnTo>
                  <a:pt x="0" y="189439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33862">
            <a:off x="-258984" y="5053015"/>
            <a:ext cx="973558" cy="1976767"/>
          </a:xfrm>
          <a:custGeom>
            <a:avLst/>
            <a:gdLst/>
            <a:ahLst/>
            <a:cxnLst/>
            <a:rect l="l" t="t" r="r" b="b"/>
            <a:pathLst>
              <a:path w="1460337" h="2965151">
                <a:moveTo>
                  <a:pt x="0" y="0"/>
                </a:moveTo>
                <a:lnTo>
                  <a:pt x="1460336" y="0"/>
                </a:lnTo>
                <a:lnTo>
                  <a:pt x="1460336" y="2965151"/>
                </a:lnTo>
                <a:lnTo>
                  <a:pt x="0" y="296515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2EFCBA-413E-3840-30BD-664800863A3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27568" y="1775604"/>
            <a:ext cx="5803895" cy="4029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grpSp>
        <p:nvGrpSpPr>
          <p:cNvPr id="44" name="组合 41">
            <a:extLst>
              <a:ext uri="{FF2B5EF4-FFF2-40B4-BE49-F238E27FC236}">
                <a16:creationId xmlns:a16="http://schemas.microsoft.com/office/drawing/2014/main" id="{FB7D048F-66A5-522D-3C63-29F3A84F737E}"/>
              </a:ext>
            </a:extLst>
          </p:cNvPr>
          <p:cNvGrpSpPr/>
          <p:nvPr/>
        </p:nvGrpSpPr>
        <p:grpSpPr>
          <a:xfrm>
            <a:off x="148856" y="435935"/>
            <a:ext cx="6145618" cy="5847907"/>
            <a:chOff x="1513192" y="1554345"/>
            <a:chExt cx="9542584" cy="2489152"/>
          </a:xfrm>
        </p:grpSpPr>
        <p:sp>
          <p:nvSpPr>
            <p:cNvPr id="45" name="Rectangle 4">
              <a:extLst>
                <a:ext uri="{FF2B5EF4-FFF2-40B4-BE49-F238E27FC236}">
                  <a16:creationId xmlns:a16="http://schemas.microsoft.com/office/drawing/2014/main" id="{8F5D92B9-F51E-D650-6EA2-9C9FD54B1B76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27273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">
              <a:extLst>
                <a:ext uri="{FF2B5EF4-FFF2-40B4-BE49-F238E27FC236}">
                  <a16:creationId xmlns:a16="http://schemas.microsoft.com/office/drawing/2014/main" id="{A5E32480-8606-D78A-24D2-34BA2B68D1B2}"/>
                </a:ext>
              </a:extLst>
            </p:cNvPr>
            <p:cNvSpPr/>
            <p:nvPr/>
          </p:nvSpPr>
          <p:spPr>
            <a:xfrm>
              <a:off x="1706880" y="1727314"/>
              <a:ext cx="9178079" cy="2112677"/>
            </a:xfrm>
            <a:prstGeom prst="roundRect">
              <a:avLst>
                <a:gd name="adj" fmla="val 26436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6F3CE3E-87A9-1F0D-7145-AE9BC52BD688}"/>
              </a:ext>
            </a:extLst>
          </p:cNvPr>
          <p:cNvSpPr txBox="1"/>
          <p:nvPr/>
        </p:nvSpPr>
        <p:spPr>
          <a:xfrm>
            <a:off x="563526" y="1180214"/>
            <a:ext cx="52631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Quan sát hình 2, thảo luận và xác định một số dấu hiệu của thực phẩm an toàn theo: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Nơi nuôi trồng, nguồn gốc xuất xứ của thực phẩm.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Nơi bày bán, bảo quản thực phẩm tươi sống và thực phẩm đã chế biến.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Cách chế biến thực phẩm.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005EB5E-080B-1D5F-5B69-A86B5BF56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596" y="1428464"/>
            <a:ext cx="5641236" cy="4346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25" name="Freeform 25"/>
          <p:cNvSpPr/>
          <p:nvPr/>
        </p:nvSpPr>
        <p:spPr>
          <a:xfrm rot="-596518">
            <a:off x="7887034" y="-107343"/>
            <a:ext cx="1833120" cy="1008216"/>
          </a:xfrm>
          <a:custGeom>
            <a:avLst/>
            <a:gdLst/>
            <a:ahLst/>
            <a:cxnLst/>
            <a:rect l="l" t="t" r="r" b="b"/>
            <a:pathLst>
              <a:path w="2749680" h="1512324">
                <a:moveTo>
                  <a:pt x="0" y="0"/>
                </a:moveTo>
                <a:lnTo>
                  <a:pt x="2749680" y="0"/>
                </a:lnTo>
                <a:lnTo>
                  <a:pt x="2749680" y="1512323"/>
                </a:lnTo>
                <a:lnTo>
                  <a:pt x="0" y="15123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1500758">
            <a:off x="9758908" y="5603534"/>
            <a:ext cx="1924961" cy="1641029"/>
          </a:xfrm>
          <a:custGeom>
            <a:avLst/>
            <a:gdLst/>
            <a:ahLst/>
            <a:cxnLst/>
            <a:rect l="l" t="t" r="r" b="b"/>
            <a:pathLst>
              <a:path w="2887442" h="2461544">
                <a:moveTo>
                  <a:pt x="0" y="0"/>
                </a:moveTo>
                <a:lnTo>
                  <a:pt x="2887441" y="0"/>
                </a:lnTo>
                <a:lnTo>
                  <a:pt x="2887441" y="2461544"/>
                </a:lnTo>
                <a:lnTo>
                  <a:pt x="0" y="24615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-1107255">
            <a:off x="10095450" y="1533307"/>
            <a:ext cx="1188377" cy="1416843"/>
          </a:xfrm>
          <a:custGeom>
            <a:avLst/>
            <a:gdLst/>
            <a:ahLst/>
            <a:cxnLst/>
            <a:rect l="l" t="t" r="r" b="b"/>
            <a:pathLst>
              <a:path w="1782565" h="2125264">
                <a:moveTo>
                  <a:pt x="0" y="0"/>
                </a:moveTo>
                <a:lnTo>
                  <a:pt x="1782565" y="0"/>
                </a:lnTo>
                <a:lnTo>
                  <a:pt x="1782565" y="2125264"/>
                </a:lnTo>
                <a:lnTo>
                  <a:pt x="0" y="21252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2336214">
            <a:off x="10723935" y="-430966"/>
            <a:ext cx="1636424" cy="1902819"/>
          </a:xfrm>
          <a:custGeom>
            <a:avLst/>
            <a:gdLst/>
            <a:ahLst/>
            <a:cxnLst/>
            <a:rect l="l" t="t" r="r" b="b"/>
            <a:pathLst>
              <a:path w="2454636" h="2854228">
                <a:moveTo>
                  <a:pt x="0" y="0"/>
                </a:moveTo>
                <a:lnTo>
                  <a:pt x="2454636" y="0"/>
                </a:lnTo>
                <a:lnTo>
                  <a:pt x="2454636" y="2854228"/>
                </a:lnTo>
                <a:lnTo>
                  <a:pt x="0" y="28542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4232101A-BEDB-19B0-CED3-3AA3C8EBAD09}"/>
              </a:ext>
            </a:extLst>
          </p:cNvPr>
          <p:cNvSpPr/>
          <p:nvPr/>
        </p:nvSpPr>
        <p:spPr>
          <a:xfrm rot="10800000" flipH="1">
            <a:off x="1416343" y="93126"/>
            <a:ext cx="9109889" cy="120404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>
              <a:lumMod val="95000"/>
              <a:alpha val="83000"/>
            </a:schemeClr>
          </a:solidFill>
          <a:ln w="38100">
            <a:solidFill>
              <a:schemeClr val="tx1"/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marL="0" marR="0" lvl="0" indent="0" algn="ctr" defTabSz="963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8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33" name="Picture 1">
            <a:extLst>
              <a:ext uri="{FF2B5EF4-FFF2-40B4-BE49-F238E27FC236}">
                <a16:creationId xmlns:a16="http://schemas.microsoft.com/office/drawing/2014/main" id="{049C61D6-35C6-E84F-24A8-71D23D0E52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702828" y="1123611"/>
            <a:ext cx="4485111" cy="5734389"/>
          </a:xfrm>
          <a:prstGeom prst="rect">
            <a:avLst/>
          </a:prstGeom>
        </p:spPr>
      </p:pic>
      <p:sp>
        <p:nvSpPr>
          <p:cNvPr id="34" name="Hộp Văn bản 10">
            <a:extLst>
              <a:ext uri="{FF2B5EF4-FFF2-40B4-BE49-F238E27FC236}">
                <a16:creationId xmlns:a16="http://schemas.microsoft.com/office/drawing/2014/main" id="{80BD2069-AA67-0C50-4C81-5F69686CEDE1}"/>
              </a:ext>
            </a:extLst>
          </p:cNvPr>
          <p:cNvSpPr txBox="1"/>
          <p:nvPr/>
        </p:nvSpPr>
        <p:spPr>
          <a:xfrm>
            <a:off x="2190307" y="314201"/>
            <a:ext cx="7985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400" b="1" dirty="0" err="1">
                <a:solidFill>
                  <a:srgbClr val="FF0000"/>
                </a:solidFill>
              </a:rPr>
              <a:t>Dấu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hiệu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của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thực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phẩm</a:t>
            </a:r>
            <a:r>
              <a:rPr lang="en-US" sz="4400" b="1" dirty="0">
                <a:solidFill>
                  <a:srgbClr val="FF0000"/>
                </a:solidFill>
              </a:rPr>
              <a:t> an </a:t>
            </a:r>
            <a:r>
              <a:rPr lang="en-US" sz="4400" b="1" dirty="0" err="1">
                <a:solidFill>
                  <a:srgbClr val="FF0000"/>
                </a:solidFill>
              </a:rPr>
              <a:t>toàn</a:t>
            </a:r>
            <a:r>
              <a:rPr lang="en-US" sz="4400" b="1" dirty="0">
                <a:solidFill>
                  <a:srgbClr val="FF0000"/>
                </a:solidFill>
              </a:rPr>
              <a:t>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Hộp Văn bản 10">
            <a:extLst>
              <a:ext uri="{FF2B5EF4-FFF2-40B4-BE49-F238E27FC236}">
                <a16:creationId xmlns:a16="http://schemas.microsoft.com/office/drawing/2014/main" id="{D7FF63E9-728D-D5D0-CA05-49B61052F8B4}"/>
              </a:ext>
            </a:extLst>
          </p:cNvPr>
          <p:cNvSpPr txBox="1"/>
          <p:nvPr/>
        </p:nvSpPr>
        <p:spPr>
          <a:xfrm>
            <a:off x="3890542" y="1730923"/>
            <a:ext cx="8301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libri"/>
              </a:rPr>
              <a:t>Thực phẩm có nguồn gốc sản xuất, nuôi trồng ở những nơi đảm bảo vệ sinh an toàn thực phẩm.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6" name="Hình ảnh 6" descr="Ảnh có chứa phim hoạt hình, màu vàng&#10;&#10;Mô tả được tạo tự động">
            <a:extLst>
              <a:ext uri="{FF2B5EF4-FFF2-40B4-BE49-F238E27FC236}">
                <a16:creationId xmlns:a16="http://schemas.microsoft.com/office/drawing/2014/main" id="{B9DB9F3C-F8B6-2A5A-A023-2D3C0DC6130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5614" t="11339" r="4221" b="50000"/>
          <a:stretch/>
        </p:blipFill>
        <p:spPr>
          <a:xfrm>
            <a:off x="3024535" y="1702087"/>
            <a:ext cx="854065" cy="1053232"/>
          </a:xfrm>
          <a:prstGeom prst="rect">
            <a:avLst/>
          </a:prstGeom>
        </p:spPr>
      </p:pic>
      <p:sp>
        <p:nvSpPr>
          <p:cNvPr id="37" name="Hộp Văn bản 10">
            <a:extLst>
              <a:ext uri="{FF2B5EF4-FFF2-40B4-BE49-F238E27FC236}">
                <a16:creationId xmlns:a16="http://schemas.microsoft.com/office/drawing/2014/main" id="{5F9A2F82-1660-6F82-3DE8-BB84459D06E9}"/>
              </a:ext>
            </a:extLst>
          </p:cNvPr>
          <p:cNvSpPr txBox="1"/>
          <p:nvPr/>
        </p:nvSpPr>
        <p:spPr>
          <a:xfrm>
            <a:off x="3816113" y="3262011"/>
            <a:ext cx="7943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libri"/>
              </a:rPr>
              <a:t>Thực phẩm tươi sống, thực phẩm chế biến sẵn được bày bán, bảo quản nơi hợp vệ sinh, ở nhiệt độ phù hợp, có hạn sử dụng rõ ràng.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8" name="Hình ảnh 6" descr="Ảnh có chứa phim hoạt hình, màu vàng&#10;&#10;Mô tả được tạo tự động">
            <a:extLst>
              <a:ext uri="{FF2B5EF4-FFF2-40B4-BE49-F238E27FC236}">
                <a16:creationId xmlns:a16="http://schemas.microsoft.com/office/drawing/2014/main" id="{C844D117-9A13-E116-F3DB-E222592A858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5614" t="11339" r="4221" b="50000"/>
          <a:stretch/>
        </p:blipFill>
        <p:spPr>
          <a:xfrm>
            <a:off x="2950106" y="3233175"/>
            <a:ext cx="854065" cy="1053232"/>
          </a:xfrm>
          <a:prstGeom prst="rect">
            <a:avLst/>
          </a:prstGeom>
        </p:spPr>
      </p:pic>
      <p:sp>
        <p:nvSpPr>
          <p:cNvPr id="39" name="Hộp Văn bản 10">
            <a:extLst>
              <a:ext uri="{FF2B5EF4-FFF2-40B4-BE49-F238E27FC236}">
                <a16:creationId xmlns:a16="http://schemas.microsoft.com/office/drawing/2014/main" id="{85F199C1-4DFC-7482-2358-60F42EE435CF}"/>
              </a:ext>
            </a:extLst>
          </p:cNvPr>
          <p:cNvSpPr txBox="1"/>
          <p:nvPr/>
        </p:nvSpPr>
        <p:spPr>
          <a:xfrm>
            <a:off x="3890542" y="5197137"/>
            <a:ext cx="8301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libri"/>
              </a:rPr>
              <a:t>Thực phẩm được chế biến vệ sinh, an toàn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0" name="Hình ảnh 6" descr="Ảnh có chứa phim hoạt hình, màu vàng&#10;&#10;Mô tả được tạo tự động">
            <a:extLst>
              <a:ext uri="{FF2B5EF4-FFF2-40B4-BE49-F238E27FC236}">
                <a16:creationId xmlns:a16="http://schemas.microsoft.com/office/drawing/2014/main" id="{22AAE84C-50D8-72CB-3C07-26348194C0D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5614" t="11339" r="4221" b="50000"/>
          <a:stretch/>
        </p:blipFill>
        <p:spPr>
          <a:xfrm>
            <a:off x="3035167" y="5115138"/>
            <a:ext cx="854065" cy="1053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  <p:bldP spid="35" grpId="0"/>
      <p:bldP spid="37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82CDE67-175B-860F-E1A7-22C1BFFAD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31" y="1268596"/>
            <a:ext cx="11515120" cy="4589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4" name="Freeform 4"/>
          <p:cNvSpPr/>
          <p:nvPr/>
        </p:nvSpPr>
        <p:spPr>
          <a:xfrm rot="-430790">
            <a:off x="-35878" y="3342767"/>
            <a:ext cx="995835" cy="1844139"/>
          </a:xfrm>
          <a:custGeom>
            <a:avLst/>
            <a:gdLst/>
            <a:ahLst/>
            <a:cxnLst/>
            <a:rect l="l" t="t" r="r" b="b"/>
            <a:pathLst>
              <a:path w="1493753" h="2766209">
                <a:moveTo>
                  <a:pt x="0" y="0"/>
                </a:moveTo>
                <a:lnTo>
                  <a:pt x="1493753" y="0"/>
                </a:lnTo>
                <a:lnTo>
                  <a:pt x="1493753" y="2766209"/>
                </a:lnTo>
                <a:lnTo>
                  <a:pt x="0" y="27662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973285">
            <a:off x="-96944" y="-91055"/>
            <a:ext cx="1286090" cy="2041413"/>
          </a:xfrm>
          <a:custGeom>
            <a:avLst/>
            <a:gdLst/>
            <a:ahLst/>
            <a:cxnLst/>
            <a:rect l="l" t="t" r="r" b="b"/>
            <a:pathLst>
              <a:path w="1929135" h="3062119">
                <a:moveTo>
                  <a:pt x="0" y="0"/>
                </a:moveTo>
                <a:lnTo>
                  <a:pt x="1929134" y="0"/>
                </a:lnTo>
                <a:lnTo>
                  <a:pt x="1929134" y="3062119"/>
                </a:lnTo>
                <a:lnTo>
                  <a:pt x="0" y="30621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8876" y="496063"/>
            <a:ext cx="992623" cy="1644095"/>
          </a:xfrm>
          <a:custGeom>
            <a:avLst/>
            <a:gdLst/>
            <a:ahLst/>
            <a:cxnLst/>
            <a:rect l="l" t="t" r="r" b="b"/>
            <a:pathLst>
              <a:path w="1488934" h="2466143">
                <a:moveTo>
                  <a:pt x="0" y="0"/>
                </a:moveTo>
                <a:lnTo>
                  <a:pt x="1488934" y="0"/>
                </a:lnTo>
                <a:lnTo>
                  <a:pt x="1488934" y="2466142"/>
                </a:lnTo>
                <a:lnTo>
                  <a:pt x="0" y="24661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7218" y="5241907"/>
            <a:ext cx="2623316" cy="2072420"/>
          </a:xfrm>
          <a:custGeom>
            <a:avLst/>
            <a:gdLst/>
            <a:ahLst/>
            <a:cxnLst/>
            <a:rect l="l" t="t" r="r" b="b"/>
            <a:pathLst>
              <a:path w="3934974" h="3108630">
                <a:moveTo>
                  <a:pt x="0" y="0"/>
                </a:moveTo>
                <a:lnTo>
                  <a:pt x="3934975" y="0"/>
                </a:lnTo>
                <a:lnTo>
                  <a:pt x="3934975" y="3108630"/>
                </a:lnTo>
                <a:lnTo>
                  <a:pt x="0" y="31086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974112">
            <a:off x="9364635" y="1404818"/>
            <a:ext cx="1524389" cy="651677"/>
          </a:xfrm>
          <a:custGeom>
            <a:avLst/>
            <a:gdLst/>
            <a:ahLst/>
            <a:cxnLst/>
            <a:rect l="l" t="t" r="r" b="b"/>
            <a:pathLst>
              <a:path w="2286584" h="977515">
                <a:moveTo>
                  <a:pt x="0" y="0"/>
                </a:moveTo>
                <a:lnTo>
                  <a:pt x="2286584" y="0"/>
                </a:lnTo>
                <a:lnTo>
                  <a:pt x="2286584" y="977515"/>
                </a:lnTo>
                <a:lnTo>
                  <a:pt x="0" y="9775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853409">
            <a:off x="2628576" y="5902440"/>
            <a:ext cx="1661732" cy="1310691"/>
          </a:xfrm>
          <a:custGeom>
            <a:avLst/>
            <a:gdLst/>
            <a:ahLst/>
            <a:cxnLst/>
            <a:rect l="l" t="t" r="r" b="b"/>
            <a:pathLst>
              <a:path w="2492598" h="1966037">
                <a:moveTo>
                  <a:pt x="0" y="0"/>
                </a:moveTo>
                <a:lnTo>
                  <a:pt x="2492598" y="0"/>
                </a:lnTo>
                <a:lnTo>
                  <a:pt x="2492598" y="1966037"/>
                </a:lnTo>
                <a:lnTo>
                  <a:pt x="0" y="196603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320838">
            <a:off x="233718" y="2127548"/>
            <a:ext cx="1675159" cy="1304530"/>
          </a:xfrm>
          <a:custGeom>
            <a:avLst/>
            <a:gdLst/>
            <a:ahLst/>
            <a:cxnLst/>
            <a:rect l="l" t="t" r="r" b="b"/>
            <a:pathLst>
              <a:path w="2512738" h="1956795">
                <a:moveTo>
                  <a:pt x="0" y="0"/>
                </a:moveTo>
                <a:lnTo>
                  <a:pt x="2512738" y="0"/>
                </a:lnTo>
                <a:lnTo>
                  <a:pt x="2512738" y="1956795"/>
                </a:lnTo>
                <a:lnTo>
                  <a:pt x="0" y="195679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517207">
            <a:off x="10622164" y="-95038"/>
            <a:ext cx="1761485" cy="1899175"/>
          </a:xfrm>
          <a:custGeom>
            <a:avLst/>
            <a:gdLst/>
            <a:ahLst/>
            <a:cxnLst/>
            <a:rect l="l" t="t" r="r" b="b"/>
            <a:pathLst>
              <a:path w="2642228" h="2848763">
                <a:moveTo>
                  <a:pt x="0" y="0"/>
                </a:moveTo>
                <a:lnTo>
                  <a:pt x="2642228" y="0"/>
                </a:lnTo>
                <a:lnTo>
                  <a:pt x="2642228" y="2848763"/>
                </a:lnTo>
                <a:lnTo>
                  <a:pt x="0" y="284876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663933">
            <a:off x="10956574" y="1971052"/>
            <a:ext cx="1629725" cy="1444345"/>
          </a:xfrm>
          <a:custGeom>
            <a:avLst/>
            <a:gdLst/>
            <a:ahLst/>
            <a:cxnLst/>
            <a:rect l="l" t="t" r="r" b="b"/>
            <a:pathLst>
              <a:path w="2444588" h="2166517">
                <a:moveTo>
                  <a:pt x="0" y="0"/>
                </a:moveTo>
                <a:lnTo>
                  <a:pt x="2444588" y="0"/>
                </a:lnTo>
                <a:lnTo>
                  <a:pt x="2444588" y="2166517"/>
                </a:lnTo>
                <a:lnTo>
                  <a:pt x="0" y="216651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550233">
            <a:off x="8612679" y="-285597"/>
            <a:ext cx="1481807" cy="1287320"/>
          </a:xfrm>
          <a:custGeom>
            <a:avLst/>
            <a:gdLst/>
            <a:ahLst/>
            <a:cxnLst/>
            <a:rect l="l" t="t" r="r" b="b"/>
            <a:pathLst>
              <a:path w="2222711" h="1930980">
                <a:moveTo>
                  <a:pt x="0" y="0"/>
                </a:moveTo>
                <a:lnTo>
                  <a:pt x="2222711" y="0"/>
                </a:lnTo>
                <a:lnTo>
                  <a:pt x="2222711" y="1930980"/>
                </a:lnTo>
                <a:lnTo>
                  <a:pt x="0" y="193098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37476">
            <a:off x="10337577" y="5330545"/>
            <a:ext cx="1744363" cy="1683311"/>
          </a:xfrm>
          <a:custGeom>
            <a:avLst/>
            <a:gdLst/>
            <a:ahLst/>
            <a:cxnLst/>
            <a:rect l="l" t="t" r="r" b="b"/>
            <a:pathLst>
              <a:path w="2616545" h="2524966">
                <a:moveTo>
                  <a:pt x="0" y="0"/>
                </a:moveTo>
                <a:lnTo>
                  <a:pt x="2616545" y="0"/>
                </a:lnTo>
                <a:lnTo>
                  <a:pt x="2616545" y="2524966"/>
                </a:lnTo>
                <a:lnTo>
                  <a:pt x="0" y="252496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422532" y="3617343"/>
            <a:ext cx="1574453" cy="1294987"/>
          </a:xfrm>
          <a:custGeom>
            <a:avLst/>
            <a:gdLst/>
            <a:ahLst/>
            <a:cxnLst/>
            <a:rect l="l" t="t" r="r" b="b"/>
            <a:pathLst>
              <a:path w="2361679" h="1942481">
                <a:moveTo>
                  <a:pt x="0" y="0"/>
                </a:moveTo>
                <a:lnTo>
                  <a:pt x="2361679" y="0"/>
                </a:lnTo>
                <a:lnTo>
                  <a:pt x="2361679" y="1942482"/>
                </a:lnTo>
                <a:lnTo>
                  <a:pt x="0" y="194248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609592">
            <a:off x="8925977" y="4978786"/>
            <a:ext cx="919448" cy="1866900"/>
          </a:xfrm>
          <a:custGeom>
            <a:avLst/>
            <a:gdLst/>
            <a:ahLst/>
            <a:cxnLst/>
            <a:rect l="l" t="t" r="r" b="b"/>
            <a:pathLst>
              <a:path w="1379172" h="2800350">
                <a:moveTo>
                  <a:pt x="0" y="0"/>
                </a:moveTo>
                <a:lnTo>
                  <a:pt x="1379172" y="0"/>
                </a:lnTo>
                <a:lnTo>
                  <a:pt x="1379172" y="2800350"/>
                </a:lnTo>
                <a:lnTo>
                  <a:pt x="0" y="280035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4398014">
            <a:off x="1585583" y="4068563"/>
            <a:ext cx="1071019" cy="1807627"/>
          </a:xfrm>
          <a:custGeom>
            <a:avLst/>
            <a:gdLst/>
            <a:ahLst/>
            <a:cxnLst/>
            <a:rect l="l" t="t" r="r" b="b"/>
            <a:pathLst>
              <a:path w="1606529" h="2711441">
                <a:moveTo>
                  <a:pt x="0" y="0"/>
                </a:moveTo>
                <a:lnTo>
                  <a:pt x="1606529" y="0"/>
                </a:lnTo>
                <a:lnTo>
                  <a:pt x="1606529" y="2711441"/>
                </a:lnTo>
                <a:lnTo>
                  <a:pt x="0" y="2711441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8FF785-2CD5-BCA1-FF7E-43B85B71AF1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366582" y="1425927"/>
            <a:ext cx="9480102" cy="4218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0964189" y="5335897"/>
            <a:ext cx="1493896" cy="1747247"/>
          </a:xfrm>
          <a:custGeom>
            <a:avLst/>
            <a:gdLst/>
            <a:ahLst/>
            <a:cxnLst/>
            <a:rect l="l" t="t" r="r" b="b"/>
            <a:pathLst>
              <a:path w="2240844" h="2620871">
                <a:moveTo>
                  <a:pt x="0" y="0"/>
                </a:moveTo>
                <a:lnTo>
                  <a:pt x="2240844" y="0"/>
                </a:lnTo>
                <a:lnTo>
                  <a:pt x="2240844" y="2620870"/>
                </a:lnTo>
                <a:lnTo>
                  <a:pt x="0" y="26208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1783457">
            <a:off x="1683341" y="5562885"/>
            <a:ext cx="1527419" cy="2305539"/>
          </a:xfrm>
          <a:custGeom>
            <a:avLst/>
            <a:gdLst/>
            <a:ahLst/>
            <a:cxnLst/>
            <a:rect l="l" t="t" r="r" b="b"/>
            <a:pathLst>
              <a:path w="2291129" h="3458308">
                <a:moveTo>
                  <a:pt x="0" y="0"/>
                </a:moveTo>
                <a:lnTo>
                  <a:pt x="2291129" y="0"/>
                </a:lnTo>
                <a:lnTo>
                  <a:pt x="2291129" y="3458307"/>
                </a:lnTo>
                <a:lnTo>
                  <a:pt x="0" y="34583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2092435">
            <a:off x="3927623" y="5612991"/>
            <a:ext cx="1608579" cy="1664764"/>
          </a:xfrm>
          <a:custGeom>
            <a:avLst/>
            <a:gdLst/>
            <a:ahLst/>
            <a:cxnLst/>
            <a:rect l="l" t="t" r="r" b="b"/>
            <a:pathLst>
              <a:path w="2412868" h="2497146">
                <a:moveTo>
                  <a:pt x="0" y="0"/>
                </a:moveTo>
                <a:lnTo>
                  <a:pt x="2412867" y="0"/>
                </a:lnTo>
                <a:lnTo>
                  <a:pt x="2412867" y="2497146"/>
                </a:lnTo>
                <a:lnTo>
                  <a:pt x="0" y="24971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3174104">
            <a:off x="-619364" y="5602155"/>
            <a:ext cx="1747602" cy="1686436"/>
          </a:xfrm>
          <a:custGeom>
            <a:avLst/>
            <a:gdLst/>
            <a:ahLst/>
            <a:cxnLst/>
            <a:rect l="l" t="t" r="r" b="b"/>
            <a:pathLst>
              <a:path w="2621403" h="2529654">
                <a:moveTo>
                  <a:pt x="0" y="0"/>
                </a:moveTo>
                <a:lnTo>
                  <a:pt x="2621403" y="0"/>
                </a:lnTo>
                <a:lnTo>
                  <a:pt x="2621403" y="2529653"/>
                </a:lnTo>
                <a:lnTo>
                  <a:pt x="0" y="25296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343577" y="6109887"/>
            <a:ext cx="2189807" cy="922456"/>
          </a:xfrm>
          <a:custGeom>
            <a:avLst/>
            <a:gdLst/>
            <a:ahLst/>
            <a:cxnLst/>
            <a:rect l="l" t="t" r="r" b="b"/>
            <a:pathLst>
              <a:path w="3284710" h="1383684">
                <a:moveTo>
                  <a:pt x="0" y="0"/>
                </a:moveTo>
                <a:lnTo>
                  <a:pt x="3284710" y="0"/>
                </a:lnTo>
                <a:lnTo>
                  <a:pt x="3284710" y="1383684"/>
                </a:lnTo>
                <a:lnTo>
                  <a:pt x="0" y="13836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7983702" y="4848009"/>
            <a:ext cx="1420617" cy="909195"/>
          </a:xfrm>
          <a:custGeom>
            <a:avLst/>
            <a:gdLst/>
            <a:ahLst/>
            <a:cxnLst/>
            <a:rect l="l" t="t" r="r" b="b"/>
            <a:pathLst>
              <a:path w="2130926" h="1363793">
                <a:moveTo>
                  <a:pt x="0" y="0"/>
                </a:moveTo>
                <a:lnTo>
                  <a:pt x="2130926" y="0"/>
                </a:lnTo>
                <a:lnTo>
                  <a:pt x="2130926" y="1363793"/>
                </a:lnTo>
                <a:lnTo>
                  <a:pt x="0" y="136379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1" name="Hình chữ nhật: Góc Tròn 29">
            <a:extLst>
              <a:ext uri="{FF2B5EF4-FFF2-40B4-BE49-F238E27FC236}">
                <a16:creationId xmlns:a16="http://schemas.microsoft.com/office/drawing/2014/main" id="{9ECAD972-91F1-BEA3-EB50-314DE7B39497}"/>
              </a:ext>
            </a:extLst>
          </p:cNvPr>
          <p:cNvSpPr/>
          <p:nvPr/>
        </p:nvSpPr>
        <p:spPr>
          <a:xfrm>
            <a:off x="511365" y="504825"/>
            <a:ext cx="9212237" cy="1323975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506D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</a:rPr>
              <a:t>Hãy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kể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một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số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lí</a:t>
            </a:r>
            <a:r>
              <a:rPr lang="en-US" sz="4000" dirty="0">
                <a:solidFill>
                  <a:srgbClr val="002060"/>
                </a:solidFill>
              </a:rPr>
              <a:t> do </a:t>
            </a:r>
            <a:r>
              <a:rPr lang="en-US" sz="4000" dirty="0" err="1">
                <a:solidFill>
                  <a:srgbClr val="002060"/>
                </a:solidFill>
              </a:rPr>
              <a:t>khiến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chúng</a:t>
            </a:r>
            <a:r>
              <a:rPr lang="en-US" sz="4000" dirty="0">
                <a:solidFill>
                  <a:srgbClr val="002060"/>
                </a:solidFill>
              </a:rPr>
              <a:t> ta </a:t>
            </a:r>
            <a:r>
              <a:rPr lang="en-US" sz="4000" dirty="0" err="1">
                <a:solidFill>
                  <a:srgbClr val="002060"/>
                </a:solidFill>
              </a:rPr>
              <a:t>có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thể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bị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đau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bụng</a:t>
            </a:r>
            <a:r>
              <a:rPr lang="en-US" sz="4000" dirty="0">
                <a:solidFill>
                  <a:srgbClr val="002060"/>
                </a:solidFill>
              </a:rPr>
              <a:t>, </a:t>
            </a:r>
            <a:r>
              <a:rPr lang="en-US" sz="4000" dirty="0" err="1">
                <a:solidFill>
                  <a:srgbClr val="002060"/>
                </a:solidFill>
              </a:rPr>
              <a:t>tiêu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chảy</a:t>
            </a:r>
            <a:r>
              <a:rPr lang="en-US" sz="4000" dirty="0">
                <a:solidFill>
                  <a:srgbClr val="002060"/>
                </a:solidFill>
              </a:rPr>
              <a:t>? </a:t>
            </a:r>
          </a:p>
        </p:txBody>
      </p:sp>
      <p:pic>
        <p:nvPicPr>
          <p:cNvPr id="82" name="Hình ảnh 8" descr="Ảnh có chứa hình mẫu, Phim hoạt hình, minh họa, Hoạt hình&#10;&#10;Mô tả được tạo tự động">
            <a:extLst>
              <a:ext uri="{FF2B5EF4-FFF2-40B4-BE49-F238E27FC236}">
                <a16:creationId xmlns:a16="http://schemas.microsoft.com/office/drawing/2014/main" id="{F2995A79-EBB4-C41E-9A21-DD4F6171D30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32568" y1="48674" x2="32568" y2="48674"/>
                        <a14:foregroundMark x1="35270" y1="46212" x2="34459" y2="67614"/>
                        <a14:foregroundMark x1="34459" y1="67614" x2="40405" y2="70833"/>
                        <a14:foregroundMark x1="40405" y1="70833" x2="23784" y2="57008"/>
                        <a14:foregroundMark x1="23784" y1="57008" x2="33784" y2="66288"/>
                        <a14:foregroundMark x1="33784" y1="66288" x2="39595" y2="75758"/>
                        <a14:foregroundMark x1="39595" y1="75758" x2="37703" y2="85038"/>
                        <a14:foregroundMark x1="37703" y1="85038" x2="35946" y2="75758"/>
                        <a14:foregroundMark x1="35946" y1="75758" x2="30811" y2="80682"/>
                        <a14:foregroundMark x1="30811" y1="80682" x2="30000" y2="87879"/>
                        <a14:foregroundMark x1="30000" y1="87879" x2="31892" y2="79545"/>
                        <a14:foregroundMark x1="66351" y1="22348" x2="67973" y2="55303"/>
                        <a14:foregroundMark x1="79459" y1="55303" x2="63784" y2="67803"/>
                        <a14:foregroundMark x1="69054" y1="64205" x2="70676" y2="87311"/>
                        <a14:foregroundMark x1="65405" y1="61553" x2="60811" y2="71023"/>
                        <a14:foregroundMark x1="60811" y1="71023" x2="60676" y2="73106"/>
                        <a14:foregroundMark x1="64595" y1="77652" x2="64865" y2="88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09" t="10873" r="3915" b="2034"/>
          <a:stretch/>
        </p:blipFill>
        <p:spPr>
          <a:xfrm>
            <a:off x="8379728" y="3529526"/>
            <a:ext cx="4401399" cy="3328474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5373BBA3-D628-6451-0C42-FB9D49CDD8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238125" y="1404327"/>
            <a:ext cx="13650940" cy="3948723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A89BD863-9364-4CDE-BAC7-C6A071C230E7}"/>
              </a:ext>
            </a:extLst>
          </p:cNvPr>
          <p:cNvSpPr txBox="1"/>
          <p:nvPr/>
        </p:nvSpPr>
        <p:spPr>
          <a:xfrm>
            <a:off x="1123950" y="2733675"/>
            <a:ext cx="6362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>
                <a:solidFill>
                  <a:srgbClr val="FF0000"/>
                </a:solidFill>
                <a:effectLst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lí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do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khiến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chúng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ta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bị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đau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bụng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tiêu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chảy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chứng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khó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tiêu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căng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thẳng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ngộ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độc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thực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phẩm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0964189" y="5335897"/>
            <a:ext cx="1493896" cy="1747247"/>
          </a:xfrm>
          <a:custGeom>
            <a:avLst/>
            <a:gdLst/>
            <a:ahLst/>
            <a:cxnLst/>
            <a:rect l="l" t="t" r="r" b="b"/>
            <a:pathLst>
              <a:path w="2240844" h="2620871">
                <a:moveTo>
                  <a:pt x="0" y="0"/>
                </a:moveTo>
                <a:lnTo>
                  <a:pt x="2240844" y="0"/>
                </a:lnTo>
                <a:lnTo>
                  <a:pt x="2240844" y="2620870"/>
                </a:lnTo>
                <a:lnTo>
                  <a:pt x="0" y="26208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1783457">
            <a:off x="1683341" y="5562885"/>
            <a:ext cx="1527419" cy="2305539"/>
          </a:xfrm>
          <a:custGeom>
            <a:avLst/>
            <a:gdLst/>
            <a:ahLst/>
            <a:cxnLst/>
            <a:rect l="l" t="t" r="r" b="b"/>
            <a:pathLst>
              <a:path w="2291129" h="3458308">
                <a:moveTo>
                  <a:pt x="0" y="0"/>
                </a:moveTo>
                <a:lnTo>
                  <a:pt x="2291129" y="0"/>
                </a:lnTo>
                <a:lnTo>
                  <a:pt x="2291129" y="3458307"/>
                </a:lnTo>
                <a:lnTo>
                  <a:pt x="0" y="34583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2092435">
            <a:off x="3927623" y="5612991"/>
            <a:ext cx="1608579" cy="1664764"/>
          </a:xfrm>
          <a:custGeom>
            <a:avLst/>
            <a:gdLst/>
            <a:ahLst/>
            <a:cxnLst/>
            <a:rect l="l" t="t" r="r" b="b"/>
            <a:pathLst>
              <a:path w="2412868" h="2497146">
                <a:moveTo>
                  <a:pt x="0" y="0"/>
                </a:moveTo>
                <a:lnTo>
                  <a:pt x="2412867" y="0"/>
                </a:lnTo>
                <a:lnTo>
                  <a:pt x="2412867" y="2497146"/>
                </a:lnTo>
                <a:lnTo>
                  <a:pt x="0" y="24971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3174104">
            <a:off x="-619364" y="5602155"/>
            <a:ext cx="1747602" cy="1686436"/>
          </a:xfrm>
          <a:custGeom>
            <a:avLst/>
            <a:gdLst/>
            <a:ahLst/>
            <a:cxnLst/>
            <a:rect l="l" t="t" r="r" b="b"/>
            <a:pathLst>
              <a:path w="2621403" h="2529654">
                <a:moveTo>
                  <a:pt x="0" y="0"/>
                </a:moveTo>
                <a:lnTo>
                  <a:pt x="2621403" y="0"/>
                </a:lnTo>
                <a:lnTo>
                  <a:pt x="2621403" y="2529653"/>
                </a:lnTo>
                <a:lnTo>
                  <a:pt x="0" y="25296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343577" y="6109887"/>
            <a:ext cx="2189807" cy="922456"/>
          </a:xfrm>
          <a:custGeom>
            <a:avLst/>
            <a:gdLst/>
            <a:ahLst/>
            <a:cxnLst/>
            <a:rect l="l" t="t" r="r" b="b"/>
            <a:pathLst>
              <a:path w="3284710" h="1383684">
                <a:moveTo>
                  <a:pt x="0" y="0"/>
                </a:moveTo>
                <a:lnTo>
                  <a:pt x="3284710" y="0"/>
                </a:lnTo>
                <a:lnTo>
                  <a:pt x="3284710" y="1383684"/>
                </a:lnTo>
                <a:lnTo>
                  <a:pt x="0" y="13836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7983702" y="4848009"/>
            <a:ext cx="1420617" cy="909195"/>
          </a:xfrm>
          <a:custGeom>
            <a:avLst/>
            <a:gdLst/>
            <a:ahLst/>
            <a:cxnLst/>
            <a:rect l="l" t="t" r="r" b="b"/>
            <a:pathLst>
              <a:path w="2130926" h="1363793">
                <a:moveTo>
                  <a:pt x="0" y="0"/>
                </a:moveTo>
                <a:lnTo>
                  <a:pt x="2130926" y="0"/>
                </a:lnTo>
                <a:lnTo>
                  <a:pt x="2130926" y="1363793"/>
                </a:lnTo>
                <a:lnTo>
                  <a:pt x="0" y="136379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1" name="Hình chữ nhật: Góc Tròn 29">
            <a:extLst>
              <a:ext uri="{FF2B5EF4-FFF2-40B4-BE49-F238E27FC236}">
                <a16:creationId xmlns:a16="http://schemas.microsoft.com/office/drawing/2014/main" id="{9ECAD972-91F1-BEA3-EB50-314DE7B39497}"/>
              </a:ext>
            </a:extLst>
          </p:cNvPr>
          <p:cNvSpPr/>
          <p:nvPr/>
        </p:nvSpPr>
        <p:spPr>
          <a:xfrm>
            <a:off x="511365" y="504825"/>
            <a:ext cx="9212237" cy="1323975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506D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>
                <a:solidFill>
                  <a:srgbClr val="002060"/>
                </a:solidFill>
              </a:rPr>
              <a:t>Thực phẩm chúng ta ăn uống hàng ngày cần đảm bảo những yêu cầu gì?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82" name="Hình ảnh 8" descr="Ảnh có chứa hình mẫu, Phim hoạt hình, minh họa, Hoạt hình&#10;&#10;Mô tả được tạo tự động">
            <a:extLst>
              <a:ext uri="{FF2B5EF4-FFF2-40B4-BE49-F238E27FC236}">
                <a16:creationId xmlns:a16="http://schemas.microsoft.com/office/drawing/2014/main" id="{F2995A79-EBB4-C41E-9A21-DD4F6171D30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32568" y1="48674" x2="32568" y2="48674"/>
                        <a14:foregroundMark x1="35270" y1="46212" x2="34459" y2="67614"/>
                        <a14:foregroundMark x1="34459" y1="67614" x2="40405" y2="70833"/>
                        <a14:foregroundMark x1="40405" y1="70833" x2="23784" y2="57008"/>
                        <a14:foregroundMark x1="23784" y1="57008" x2="33784" y2="66288"/>
                        <a14:foregroundMark x1="33784" y1="66288" x2="39595" y2="75758"/>
                        <a14:foregroundMark x1="39595" y1="75758" x2="37703" y2="85038"/>
                        <a14:foregroundMark x1="37703" y1="85038" x2="35946" y2="75758"/>
                        <a14:foregroundMark x1="35946" y1="75758" x2="30811" y2="80682"/>
                        <a14:foregroundMark x1="30811" y1="80682" x2="30000" y2="87879"/>
                        <a14:foregroundMark x1="30000" y1="87879" x2="31892" y2="79545"/>
                        <a14:foregroundMark x1="66351" y1="22348" x2="67973" y2="55303"/>
                        <a14:foregroundMark x1="79459" y1="55303" x2="63784" y2="67803"/>
                        <a14:foregroundMark x1="69054" y1="64205" x2="70676" y2="87311"/>
                        <a14:foregroundMark x1="65405" y1="61553" x2="60811" y2="71023"/>
                        <a14:foregroundMark x1="60811" y1="71023" x2="60676" y2="73106"/>
                        <a14:foregroundMark x1="64595" y1="77652" x2="64865" y2="88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09" t="10873" r="3915" b="2034"/>
          <a:stretch/>
        </p:blipFill>
        <p:spPr>
          <a:xfrm>
            <a:off x="8379728" y="3529526"/>
            <a:ext cx="4401399" cy="3328474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5373BBA3-D628-6451-0C42-FB9D49CDD8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238125" y="1404327"/>
            <a:ext cx="13650940" cy="3948723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A89BD863-9364-4CDE-BAC7-C6A071C230E7}"/>
              </a:ext>
            </a:extLst>
          </p:cNvPr>
          <p:cNvSpPr txBox="1"/>
          <p:nvPr/>
        </p:nvSpPr>
        <p:spPr>
          <a:xfrm>
            <a:off x="1114425" y="2533650"/>
            <a:ext cx="6362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phẩm hằng ngày cần đảm bảo các yêu cầu: thực phẩm an toàn được nuôi trồng, chế biến và bảo quản hợp vệ sinh; có tem nhãn ghi nguồn gốc rõ ràng,....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111" b="-8111"/>
            </a:stretch>
          </a:blipFill>
        </p:spPr>
      </p:sp>
      <p:sp>
        <p:nvSpPr>
          <p:cNvPr id="4" name="Freeform 4"/>
          <p:cNvSpPr/>
          <p:nvPr/>
        </p:nvSpPr>
        <p:spPr>
          <a:xfrm rot="1414536">
            <a:off x="2497641" y="5304274"/>
            <a:ext cx="2764900" cy="2581725"/>
          </a:xfrm>
          <a:custGeom>
            <a:avLst/>
            <a:gdLst/>
            <a:ahLst/>
            <a:cxnLst/>
            <a:rect l="l" t="t" r="r" b="b"/>
            <a:pathLst>
              <a:path w="4147350" h="3872588">
                <a:moveTo>
                  <a:pt x="0" y="0"/>
                </a:moveTo>
                <a:lnTo>
                  <a:pt x="4147350" y="0"/>
                </a:lnTo>
                <a:lnTo>
                  <a:pt x="4147350" y="3872588"/>
                </a:lnTo>
                <a:lnTo>
                  <a:pt x="0" y="3872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935715" y="4746750"/>
            <a:ext cx="3477908" cy="2743200"/>
          </a:xfrm>
          <a:custGeom>
            <a:avLst/>
            <a:gdLst/>
            <a:ahLst/>
            <a:cxnLst/>
            <a:rect l="l" t="t" r="r" b="b"/>
            <a:pathLst>
              <a:path w="5216862" h="4114800">
                <a:moveTo>
                  <a:pt x="0" y="0"/>
                </a:moveTo>
                <a:lnTo>
                  <a:pt x="5216862" y="0"/>
                </a:lnTo>
                <a:lnTo>
                  <a:pt x="52168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354844">
            <a:off x="-688274" y="1792399"/>
            <a:ext cx="2009394" cy="2743200"/>
          </a:xfrm>
          <a:custGeom>
            <a:avLst/>
            <a:gdLst/>
            <a:ahLst/>
            <a:cxnLst/>
            <a:rect l="l" t="t" r="r" b="b"/>
            <a:pathLst>
              <a:path w="3014091" h="4114800">
                <a:moveTo>
                  <a:pt x="0" y="0"/>
                </a:moveTo>
                <a:lnTo>
                  <a:pt x="3014091" y="0"/>
                </a:lnTo>
                <a:lnTo>
                  <a:pt x="30140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716722" flipH="1">
            <a:off x="10234041" y="4563423"/>
            <a:ext cx="2544318" cy="2743200"/>
          </a:xfrm>
          <a:custGeom>
            <a:avLst/>
            <a:gdLst/>
            <a:ahLst/>
            <a:cxnLst/>
            <a:rect l="l" t="t" r="r" b="b"/>
            <a:pathLst>
              <a:path w="3816477" h="4114800">
                <a:moveTo>
                  <a:pt x="3816477" y="0"/>
                </a:moveTo>
                <a:lnTo>
                  <a:pt x="0" y="0"/>
                </a:lnTo>
                <a:lnTo>
                  <a:pt x="0" y="4114800"/>
                </a:lnTo>
                <a:lnTo>
                  <a:pt x="3816477" y="4114800"/>
                </a:lnTo>
                <a:lnTo>
                  <a:pt x="381647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18374" y="5521597"/>
            <a:ext cx="3259323" cy="2147079"/>
          </a:xfrm>
          <a:custGeom>
            <a:avLst/>
            <a:gdLst/>
            <a:ahLst/>
            <a:cxnLst/>
            <a:rect l="l" t="t" r="r" b="b"/>
            <a:pathLst>
              <a:path w="4888984" h="3220618">
                <a:moveTo>
                  <a:pt x="0" y="0"/>
                </a:moveTo>
                <a:lnTo>
                  <a:pt x="4888984" y="0"/>
                </a:lnTo>
                <a:lnTo>
                  <a:pt x="4888984" y="3220618"/>
                </a:lnTo>
                <a:lnTo>
                  <a:pt x="0" y="32206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548244">
            <a:off x="10585002" y="1711519"/>
            <a:ext cx="2295130" cy="2668755"/>
          </a:xfrm>
          <a:custGeom>
            <a:avLst/>
            <a:gdLst/>
            <a:ahLst/>
            <a:cxnLst/>
            <a:rect l="l" t="t" r="r" b="b"/>
            <a:pathLst>
              <a:path w="3442695" h="4003133">
                <a:moveTo>
                  <a:pt x="0" y="0"/>
                </a:moveTo>
                <a:lnTo>
                  <a:pt x="3442695" y="0"/>
                </a:lnTo>
                <a:lnTo>
                  <a:pt x="3442695" y="4003133"/>
                </a:lnTo>
                <a:lnTo>
                  <a:pt x="0" y="40031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3208545">
            <a:off x="10588909" y="-226166"/>
            <a:ext cx="2287316" cy="2027134"/>
          </a:xfrm>
          <a:custGeom>
            <a:avLst/>
            <a:gdLst/>
            <a:ahLst/>
            <a:cxnLst/>
            <a:rect l="l" t="t" r="r" b="b"/>
            <a:pathLst>
              <a:path w="3430974" h="3040701">
                <a:moveTo>
                  <a:pt x="0" y="0"/>
                </a:moveTo>
                <a:lnTo>
                  <a:pt x="3430974" y="0"/>
                </a:lnTo>
                <a:lnTo>
                  <a:pt x="3430974" y="3040700"/>
                </a:lnTo>
                <a:lnTo>
                  <a:pt x="0" y="30407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3287953">
            <a:off x="1548778" y="3297391"/>
            <a:ext cx="999164" cy="1889672"/>
          </a:xfrm>
          <a:custGeom>
            <a:avLst/>
            <a:gdLst/>
            <a:ahLst/>
            <a:cxnLst/>
            <a:rect l="l" t="t" r="r" b="b"/>
            <a:pathLst>
              <a:path w="1498746" h="2834508">
                <a:moveTo>
                  <a:pt x="0" y="0"/>
                </a:moveTo>
                <a:lnTo>
                  <a:pt x="1498746" y="0"/>
                </a:lnTo>
                <a:lnTo>
                  <a:pt x="1498746" y="2834508"/>
                </a:lnTo>
                <a:lnTo>
                  <a:pt x="0" y="283450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400000">
            <a:off x="-574191" y="-414455"/>
            <a:ext cx="1781229" cy="2071197"/>
          </a:xfrm>
          <a:custGeom>
            <a:avLst/>
            <a:gdLst/>
            <a:ahLst/>
            <a:cxnLst/>
            <a:rect l="l" t="t" r="r" b="b"/>
            <a:pathLst>
              <a:path w="2671843" h="3106795">
                <a:moveTo>
                  <a:pt x="0" y="0"/>
                </a:moveTo>
                <a:lnTo>
                  <a:pt x="2671843" y="0"/>
                </a:lnTo>
                <a:lnTo>
                  <a:pt x="2671843" y="3106795"/>
                </a:lnTo>
                <a:lnTo>
                  <a:pt x="0" y="31067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213172">
            <a:off x="5690910" y="5175614"/>
            <a:ext cx="810182" cy="2624071"/>
          </a:xfrm>
          <a:custGeom>
            <a:avLst/>
            <a:gdLst/>
            <a:ahLst/>
            <a:cxnLst/>
            <a:rect l="l" t="t" r="r" b="b"/>
            <a:pathLst>
              <a:path w="1215273" h="3936106">
                <a:moveTo>
                  <a:pt x="0" y="0"/>
                </a:moveTo>
                <a:lnTo>
                  <a:pt x="1215272" y="0"/>
                </a:lnTo>
                <a:lnTo>
                  <a:pt x="1215272" y="3936106"/>
                </a:lnTo>
                <a:lnTo>
                  <a:pt x="0" y="39361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613246" y="3861550"/>
            <a:ext cx="1086870" cy="1902617"/>
          </a:xfrm>
          <a:custGeom>
            <a:avLst/>
            <a:gdLst/>
            <a:ahLst/>
            <a:cxnLst/>
            <a:rect l="l" t="t" r="r" b="b"/>
            <a:pathLst>
              <a:path w="1630305" h="2853926">
                <a:moveTo>
                  <a:pt x="0" y="0"/>
                </a:moveTo>
                <a:lnTo>
                  <a:pt x="1630305" y="0"/>
                </a:lnTo>
                <a:lnTo>
                  <a:pt x="1630305" y="2853926"/>
                </a:lnTo>
                <a:lnTo>
                  <a:pt x="0" y="285392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8100000">
            <a:off x="1248057" y="-372528"/>
            <a:ext cx="1600607" cy="1544586"/>
          </a:xfrm>
          <a:custGeom>
            <a:avLst/>
            <a:gdLst/>
            <a:ahLst/>
            <a:cxnLst/>
            <a:rect l="l" t="t" r="r" b="b"/>
            <a:pathLst>
              <a:path w="2400911" h="2316879">
                <a:moveTo>
                  <a:pt x="0" y="0"/>
                </a:moveTo>
                <a:lnTo>
                  <a:pt x="2400912" y="0"/>
                </a:lnTo>
                <a:lnTo>
                  <a:pt x="2400912" y="2316879"/>
                </a:lnTo>
                <a:lnTo>
                  <a:pt x="0" y="231687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8100000" flipH="1">
            <a:off x="9066126" y="-372528"/>
            <a:ext cx="1600607" cy="1544586"/>
          </a:xfrm>
          <a:custGeom>
            <a:avLst/>
            <a:gdLst/>
            <a:ahLst/>
            <a:cxnLst/>
            <a:rect l="l" t="t" r="r" b="b"/>
            <a:pathLst>
              <a:path w="2400911" h="2316879">
                <a:moveTo>
                  <a:pt x="2400911" y="0"/>
                </a:moveTo>
                <a:lnTo>
                  <a:pt x="0" y="0"/>
                </a:lnTo>
                <a:lnTo>
                  <a:pt x="0" y="2316879"/>
                </a:lnTo>
                <a:lnTo>
                  <a:pt x="2400911" y="2316879"/>
                </a:lnTo>
                <a:lnTo>
                  <a:pt x="2400911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92003F-8D32-3345-F6C0-6A48E600121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953847" y="898092"/>
            <a:ext cx="6096528" cy="7864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FC0FB88-912B-900C-5DE3-2742F0BE1A5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916823" y="2280945"/>
            <a:ext cx="8510754" cy="23532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692E7E-E721-C5F2-D3D0-37FFD7AA619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504857" y="1676354"/>
            <a:ext cx="2133785" cy="10668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DFEEC22-510B-0D35-12BC-6E48D334EE5A}"/>
              </a:ext>
            </a:extLst>
          </p:cNvPr>
          <p:cNvSpPr txBox="1"/>
          <p:nvPr/>
        </p:nvSpPr>
        <p:spPr>
          <a:xfrm>
            <a:off x="5025376" y="4049754"/>
            <a:ext cx="2702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cmd cmd="playFrom(0.0)">
              <p:cBhvr>
                <p:cTn id="16"/>
                <p:tgtEl>
                  <p:sldTgt/>
                </p:tgtEl>
              </p:cBhvr>
            </p:cmd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922874" y="1014169"/>
            <a:ext cx="5859551" cy="4829662"/>
            <a:chOff x="0" y="0"/>
            <a:chExt cx="3290570" cy="32956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67943" cy="1842650"/>
            </a:xfrm>
            <a:custGeom>
              <a:avLst/>
              <a:gdLst/>
              <a:ahLst/>
              <a:cxnLst/>
              <a:rect l="l" t="t" r="r" b="b"/>
              <a:pathLst>
                <a:path w="2067943" h="1842650">
                  <a:moveTo>
                    <a:pt x="2067943" y="6468"/>
                  </a:moveTo>
                  <a:lnTo>
                    <a:pt x="0" y="6468"/>
                  </a:lnTo>
                  <a:lnTo>
                    <a:pt x="0" y="0"/>
                  </a:lnTo>
                  <a:lnTo>
                    <a:pt x="2067943" y="0"/>
                  </a:lnTo>
                  <a:lnTo>
                    <a:pt x="2067943" y="6468"/>
                  </a:lnTo>
                  <a:close/>
                  <a:moveTo>
                    <a:pt x="2067943" y="261965"/>
                  </a:moveTo>
                  <a:lnTo>
                    <a:pt x="0" y="261965"/>
                  </a:lnTo>
                  <a:lnTo>
                    <a:pt x="0" y="268433"/>
                  </a:lnTo>
                  <a:lnTo>
                    <a:pt x="2067943" y="268433"/>
                  </a:lnTo>
                  <a:lnTo>
                    <a:pt x="2067943" y="261965"/>
                  </a:lnTo>
                  <a:close/>
                  <a:moveTo>
                    <a:pt x="2067943" y="524739"/>
                  </a:moveTo>
                  <a:lnTo>
                    <a:pt x="0" y="524739"/>
                  </a:lnTo>
                  <a:lnTo>
                    <a:pt x="0" y="531207"/>
                  </a:lnTo>
                  <a:lnTo>
                    <a:pt x="2067943" y="531207"/>
                  </a:lnTo>
                  <a:lnTo>
                    <a:pt x="2067943" y="524739"/>
                  </a:lnTo>
                  <a:close/>
                  <a:moveTo>
                    <a:pt x="2067943" y="786704"/>
                  </a:moveTo>
                  <a:lnTo>
                    <a:pt x="0" y="786704"/>
                  </a:lnTo>
                  <a:lnTo>
                    <a:pt x="0" y="793172"/>
                  </a:lnTo>
                  <a:lnTo>
                    <a:pt x="2067943" y="793172"/>
                  </a:lnTo>
                  <a:lnTo>
                    <a:pt x="2067943" y="786704"/>
                  </a:lnTo>
                  <a:close/>
                  <a:moveTo>
                    <a:pt x="2067943" y="1048669"/>
                  </a:moveTo>
                  <a:lnTo>
                    <a:pt x="0" y="1048669"/>
                  </a:lnTo>
                  <a:lnTo>
                    <a:pt x="0" y="1055137"/>
                  </a:lnTo>
                  <a:lnTo>
                    <a:pt x="2067943" y="1055137"/>
                  </a:lnTo>
                  <a:lnTo>
                    <a:pt x="2067943" y="1048669"/>
                  </a:lnTo>
                  <a:close/>
                  <a:moveTo>
                    <a:pt x="2067943" y="1311443"/>
                  </a:moveTo>
                  <a:lnTo>
                    <a:pt x="0" y="1311443"/>
                  </a:lnTo>
                  <a:lnTo>
                    <a:pt x="0" y="1317911"/>
                  </a:lnTo>
                  <a:lnTo>
                    <a:pt x="2067943" y="1317911"/>
                  </a:lnTo>
                  <a:lnTo>
                    <a:pt x="2067943" y="1311443"/>
                  </a:lnTo>
                  <a:close/>
                  <a:moveTo>
                    <a:pt x="2067943" y="1573408"/>
                  </a:moveTo>
                  <a:lnTo>
                    <a:pt x="0" y="1573408"/>
                  </a:lnTo>
                  <a:lnTo>
                    <a:pt x="0" y="1579876"/>
                  </a:lnTo>
                  <a:lnTo>
                    <a:pt x="2067943" y="1579876"/>
                  </a:lnTo>
                  <a:lnTo>
                    <a:pt x="2067943" y="1573408"/>
                  </a:lnTo>
                  <a:close/>
                  <a:moveTo>
                    <a:pt x="2067943" y="1836181"/>
                  </a:moveTo>
                  <a:lnTo>
                    <a:pt x="0" y="1836181"/>
                  </a:lnTo>
                  <a:lnTo>
                    <a:pt x="0" y="1842650"/>
                  </a:lnTo>
                  <a:lnTo>
                    <a:pt x="2067943" y="1842650"/>
                  </a:lnTo>
                  <a:lnTo>
                    <a:pt x="2067943" y="1836181"/>
                  </a:lnTo>
                  <a:close/>
                </a:path>
              </a:pathLst>
            </a:custGeom>
            <a:solidFill>
              <a:srgbClr val="935F55">
                <a:alpha val="49804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665541" y="1235292"/>
            <a:ext cx="514666" cy="51466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9AC81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5741137" y="1221988"/>
            <a:ext cx="363474" cy="435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768"/>
              </a:lnSpc>
            </a:pPr>
            <a:r>
              <a:rPr lang="en-US" sz="2400">
                <a:solidFill>
                  <a:srgbClr val="FFFFFF"/>
                </a:solidFill>
                <a:latin typeface="BM Hanna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66519" y="1197773"/>
            <a:ext cx="4649131" cy="10733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4267"/>
              </a:lnSpc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 được tóm tắt thế nào là thực phẩm an toàn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5646491" y="2892349"/>
            <a:ext cx="514666" cy="514666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9AC81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5722087" y="2859995"/>
            <a:ext cx="363474" cy="435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 defTabSz="609630">
              <a:lnSpc>
                <a:spcPts val="3768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BM Hanna"/>
              </a:rPr>
              <a:t>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37944" y="2845305"/>
            <a:ext cx="5106331" cy="162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just" defTabSz="609630">
              <a:lnSpc>
                <a:spcPts val="4267"/>
              </a:lnSpc>
              <a:spcBef>
                <a:spcPct val="0"/>
              </a:spcBef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Vận dụng được kiến thức về thực phẩm an toàn vào cuộc sống hàng ngày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Freeform 26"/>
          <p:cNvSpPr/>
          <p:nvPr/>
        </p:nvSpPr>
        <p:spPr>
          <a:xfrm rot="958659">
            <a:off x="2620520" y="-117334"/>
            <a:ext cx="2367743" cy="1302259"/>
          </a:xfrm>
          <a:custGeom>
            <a:avLst/>
            <a:gdLst/>
            <a:ahLst/>
            <a:cxnLst/>
            <a:rect l="l" t="t" r="r" b="b"/>
            <a:pathLst>
              <a:path w="3551615" h="1953388">
                <a:moveTo>
                  <a:pt x="0" y="0"/>
                </a:moveTo>
                <a:lnTo>
                  <a:pt x="3551615" y="0"/>
                </a:lnTo>
                <a:lnTo>
                  <a:pt x="3551615" y="1953388"/>
                </a:lnTo>
                <a:lnTo>
                  <a:pt x="0" y="19533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1500758">
            <a:off x="1542001" y="1338185"/>
            <a:ext cx="1890043" cy="1611262"/>
          </a:xfrm>
          <a:custGeom>
            <a:avLst/>
            <a:gdLst/>
            <a:ahLst/>
            <a:cxnLst/>
            <a:rect l="l" t="t" r="r" b="b"/>
            <a:pathLst>
              <a:path w="2835065" h="2416893">
                <a:moveTo>
                  <a:pt x="0" y="0"/>
                </a:moveTo>
                <a:lnTo>
                  <a:pt x="2835065" y="0"/>
                </a:lnTo>
                <a:lnTo>
                  <a:pt x="2835065" y="2416893"/>
                </a:lnTo>
                <a:lnTo>
                  <a:pt x="0" y="24168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4924469">
            <a:off x="-58763" y="-739275"/>
            <a:ext cx="1865049" cy="2546141"/>
          </a:xfrm>
          <a:custGeom>
            <a:avLst/>
            <a:gdLst/>
            <a:ahLst/>
            <a:cxnLst/>
            <a:rect l="l" t="t" r="r" b="b"/>
            <a:pathLst>
              <a:path w="2797573" h="3819212">
                <a:moveTo>
                  <a:pt x="0" y="0"/>
                </a:moveTo>
                <a:lnTo>
                  <a:pt x="2797572" y="0"/>
                </a:lnTo>
                <a:lnTo>
                  <a:pt x="2797572" y="3819212"/>
                </a:lnTo>
                <a:lnTo>
                  <a:pt x="0" y="38192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2171360">
            <a:off x="-105334" y="1461199"/>
            <a:ext cx="1135337" cy="2226151"/>
          </a:xfrm>
          <a:custGeom>
            <a:avLst/>
            <a:gdLst/>
            <a:ahLst/>
            <a:cxnLst/>
            <a:rect l="l" t="t" r="r" b="b"/>
            <a:pathLst>
              <a:path w="1703005" h="3339226">
                <a:moveTo>
                  <a:pt x="0" y="0"/>
                </a:moveTo>
                <a:lnTo>
                  <a:pt x="1703005" y="0"/>
                </a:lnTo>
                <a:lnTo>
                  <a:pt x="1703005" y="3339226"/>
                </a:lnTo>
                <a:lnTo>
                  <a:pt x="0" y="33392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0361876" y="5718281"/>
            <a:ext cx="1830124" cy="1338278"/>
          </a:xfrm>
          <a:custGeom>
            <a:avLst/>
            <a:gdLst/>
            <a:ahLst/>
            <a:cxnLst/>
            <a:rect l="l" t="t" r="r" b="b"/>
            <a:pathLst>
              <a:path w="2745186" h="2007417">
                <a:moveTo>
                  <a:pt x="0" y="0"/>
                </a:moveTo>
                <a:lnTo>
                  <a:pt x="2745186" y="0"/>
                </a:lnTo>
                <a:lnTo>
                  <a:pt x="2745186" y="2007418"/>
                </a:lnTo>
                <a:lnTo>
                  <a:pt x="0" y="20074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7945676" y="6172200"/>
            <a:ext cx="1773516" cy="982085"/>
          </a:xfrm>
          <a:custGeom>
            <a:avLst/>
            <a:gdLst/>
            <a:ahLst/>
            <a:cxnLst/>
            <a:rect l="l" t="t" r="r" b="b"/>
            <a:pathLst>
              <a:path w="2660274" h="1473127">
                <a:moveTo>
                  <a:pt x="0" y="0"/>
                </a:moveTo>
                <a:lnTo>
                  <a:pt x="2660274" y="0"/>
                </a:lnTo>
                <a:lnTo>
                  <a:pt x="2660274" y="1473127"/>
                </a:lnTo>
                <a:lnTo>
                  <a:pt x="0" y="147312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845275C-0AA6-27D2-F827-3F953F22222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7854" y="3377054"/>
            <a:ext cx="3877392" cy="29994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23490" y="6074039"/>
            <a:ext cx="2423202" cy="1060151"/>
          </a:xfrm>
          <a:custGeom>
            <a:avLst/>
            <a:gdLst/>
            <a:ahLst/>
            <a:cxnLst/>
            <a:rect l="l" t="t" r="r" b="b"/>
            <a:pathLst>
              <a:path w="3634803" h="1590226">
                <a:moveTo>
                  <a:pt x="0" y="0"/>
                </a:moveTo>
                <a:lnTo>
                  <a:pt x="3634802" y="0"/>
                </a:lnTo>
                <a:lnTo>
                  <a:pt x="3634802" y="1590226"/>
                </a:lnTo>
                <a:lnTo>
                  <a:pt x="0" y="15902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999493" y="4411084"/>
            <a:ext cx="1521415" cy="2193030"/>
          </a:xfrm>
          <a:custGeom>
            <a:avLst/>
            <a:gdLst/>
            <a:ahLst/>
            <a:cxnLst/>
            <a:rect l="l" t="t" r="r" b="b"/>
            <a:pathLst>
              <a:path w="2282122" h="3289545">
                <a:moveTo>
                  <a:pt x="0" y="0"/>
                </a:moveTo>
                <a:lnTo>
                  <a:pt x="2282122" y="0"/>
                </a:lnTo>
                <a:lnTo>
                  <a:pt x="2282122" y="3289545"/>
                </a:lnTo>
                <a:lnTo>
                  <a:pt x="0" y="32895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423079" y="1743088"/>
            <a:ext cx="1868060" cy="798595"/>
          </a:xfrm>
          <a:custGeom>
            <a:avLst/>
            <a:gdLst/>
            <a:ahLst/>
            <a:cxnLst/>
            <a:rect l="l" t="t" r="r" b="b"/>
            <a:pathLst>
              <a:path w="2802090" h="1197893">
                <a:moveTo>
                  <a:pt x="0" y="0"/>
                </a:moveTo>
                <a:lnTo>
                  <a:pt x="2802090" y="0"/>
                </a:lnTo>
                <a:lnTo>
                  <a:pt x="2802090" y="1197893"/>
                </a:lnTo>
                <a:lnTo>
                  <a:pt x="0" y="11978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769744">
            <a:off x="9910964" y="2242537"/>
            <a:ext cx="2468169" cy="1669099"/>
          </a:xfrm>
          <a:custGeom>
            <a:avLst/>
            <a:gdLst/>
            <a:ahLst/>
            <a:cxnLst/>
            <a:rect l="l" t="t" r="r" b="b"/>
            <a:pathLst>
              <a:path w="3702254" h="2503649">
                <a:moveTo>
                  <a:pt x="0" y="0"/>
                </a:moveTo>
                <a:lnTo>
                  <a:pt x="3702254" y="0"/>
                </a:lnTo>
                <a:lnTo>
                  <a:pt x="3702254" y="2503649"/>
                </a:lnTo>
                <a:lnTo>
                  <a:pt x="0" y="25036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355647">
            <a:off x="8070563" y="-585172"/>
            <a:ext cx="1589450" cy="1900687"/>
          </a:xfrm>
          <a:custGeom>
            <a:avLst/>
            <a:gdLst/>
            <a:ahLst/>
            <a:cxnLst/>
            <a:rect l="l" t="t" r="r" b="b"/>
            <a:pathLst>
              <a:path w="2384175" h="2851031">
                <a:moveTo>
                  <a:pt x="0" y="0"/>
                </a:moveTo>
                <a:lnTo>
                  <a:pt x="2384175" y="0"/>
                </a:lnTo>
                <a:lnTo>
                  <a:pt x="2384175" y="2851031"/>
                </a:lnTo>
                <a:lnTo>
                  <a:pt x="0" y="28510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423837" y="6172201"/>
            <a:ext cx="842232" cy="863827"/>
          </a:xfrm>
          <a:custGeom>
            <a:avLst/>
            <a:gdLst/>
            <a:ahLst/>
            <a:cxnLst/>
            <a:rect l="l" t="t" r="r" b="b"/>
            <a:pathLst>
              <a:path w="1263348" h="1295741">
                <a:moveTo>
                  <a:pt x="0" y="0"/>
                </a:moveTo>
                <a:lnTo>
                  <a:pt x="1263348" y="0"/>
                </a:lnTo>
                <a:lnTo>
                  <a:pt x="1263348" y="1295741"/>
                </a:lnTo>
                <a:lnTo>
                  <a:pt x="0" y="129574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523282">
            <a:off x="6760374" y="1443513"/>
            <a:ext cx="1272366" cy="2107439"/>
          </a:xfrm>
          <a:custGeom>
            <a:avLst/>
            <a:gdLst/>
            <a:ahLst/>
            <a:cxnLst/>
            <a:rect l="l" t="t" r="r" b="b"/>
            <a:pathLst>
              <a:path w="1908549" h="3161158">
                <a:moveTo>
                  <a:pt x="0" y="0"/>
                </a:moveTo>
                <a:lnTo>
                  <a:pt x="1908549" y="0"/>
                </a:lnTo>
                <a:lnTo>
                  <a:pt x="1908549" y="3161158"/>
                </a:lnTo>
                <a:lnTo>
                  <a:pt x="0" y="316115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26432">
            <a:off x="3759461" y="5514638"/>
            <a:ext cx="2125869" cy="1870765"/>
          </a:xfrm>
          <a:custGeom>
            <a:avLst/>
            <a:gdLst/>
            <a:ahLst/>
            <a:cxnLst/>
            <a:rect l="l" t="t" r="r" b="b"/>
            <a:pathLst>
              <a:path w="3188804" h="2806147">
                <a:moveTo>
                  <a:pt x="0" y="0"/>
                </a:moveTo>
                <a:lnTo>
                  <a:pt x="3188803" y="0"/>
                </a:lnTo>
                <a:lnTo>
                  <a:pt x="3188803" y="2806148"/>
                </a:lnTo>
                <a:lnTo>
                  <a:pt x="0" y="280614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>
            <a:grpSpLocks noChangeAspect="1"/>
          </p:cNvGrpSpPr>
          <p:nvPr/>
        </p:nvGrpSpPr>
        <p:grpSpPr>
          <a:xfrm rot="-331293">
            <a:off x="5400014" y="3037714"/>
            <a:ext cx="5913323" cy="4322460"/>
            <a:chOff x="0" y="0"/>
            <a:chExt cx="2435860" cy="1780540"/>
          </a:xfrm>
        </p:grpSpPr>
        <p:sp>
          <p:nvSpPr>
            <p:cNvPr id="14" name="Freeform 14"/>
            <p:cNvSpPr/>
            <p:nvPr/>
          </p:nvSpPr>
          <p:spPr>
            <a:xfrm>
              <a:off x="74930" y="40640"/>
              <a:ext cx="2310130" cy="1664970"/>
            </a:xfrm>
            <a:custGeom>
              <a:avLst/>
              <a:gdLst/>
              <a:ahLst/>
              <a:cxnLst/>
              <a:rect l="l" t="t" r="r" b="b"/>
              <a:pathLst>
                <a:path w="2310130" h="1664970">
                  <a:moveTo>
                    <a:pt x="2310130" y="1664970"/>
                  </a:moveTo>
                  <a:lnTo>
                    <a:pt x="0" y="1664970"/>
                  </a:lnTo>
                  <a:lnTo>
                    <a:pt x="0" y="0"/>
                  </a:lnTo>
                  <a:lnTo>
                    <a:pt x="2308860" y="0"/>
                  </a:lnTo>
                  <a:lnTo>
                    <a:pt x="2308860" y="1664970"/>
                  </a:lnTo>
                  <a:close/>
                </a:path>
              </a:pathLst>
            </a:custGeom>
            <a:blipFill>
              <a:blip r:embed="rId19"/>
              <a:stretch>
                <a:fillRect l="-4037" r="-4037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2435860" cy="1780540"/>
            </a:xfrm>
            <a:custGeom>
              <a:avLst/>
              <a:gdLst/>
              <a:ahLst/>
              <a:cxnLst/>
              <a:rect l="l" t="t" r="r" b="b"/>
              <a:pathLst>
                <a:path w="2435860" h="1780540">
                  <a:moveTo>
                    <a:pt x="2435860" y="1780540"/>
                  </a:moveTo>
                  <a:lnTo>
                    <a:pt x="0" y="1780540"/>
                  </a:lnTo>
                  <a:lnTo>
                    <a:pt x="0" y="0"/>
                  </a:lnTo>
                  <a:lnTo>
                    <a:pt x="2435860" y="0"/>
                  </a:lnTo>
                  <a:lnTo>
                    <a:pt x="2435860" y="1780540"/>
                  </a:lnTo>
                  <a:close/>
                </a:path>
              </a:pathLst>
            </a:custGeom>
            <a:blipFill>
              <a:blip r:embed="rId20"/>
              <a:stretch>
                <a:fillRect l="-66" r="-66"/>
              </a:stretch>
            </a:blipFill>
          </p:spPr>
        </p:sp>
      </p:grpSp>
      <p:sp>
        <p:nvSpPr>
          <p:cNvPr id="16" name="Freeform 16"/>
          <p:cNvSpPr/>
          <p:nvPr/>
        </p:nvSpPr>
        <p:spPr>
          <a:xfrm rot="1863011">
            <a:off x="10100427" y="-429452"/>
            <a:ext cx="1798132" cy="2103079"/>
          </a:xfrm>
          <a:custGeom>
            <a:avLst/>
            <a:gdLst/>
            <a:ahLst/>
            <a:cxnLst/>
            <a:rect l="l" t="t" r="r" b="b"/>
            <a:pathLst>
              <a:path w="2697198" h="3154618">
                <a:moveTo>
                  <a:pt x="0" y="0"/>
                </a:moveTo>
                <a:lnTo>
                  <a:pt x="2697198" y="0"/>
                </a:lnTo>
                <a:lnTo>
                  <a:pt x="2697198" y="3154618"/>
                </a:lnTo>
                <a:lnTo>
                  <a:pt x="0" y="315461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975012">
            <a:off x="5338295" y="-266295"/>
            <a:ext cx="1973331" cy="1262932"/>
          </a:xfrm>
          <a:custGeom>
            <a:avLst/>
            <a:gdLst/>
            <a:ahLst/>
            <a:cxnLst/>
            <a:rect l="l" t="t" r="r" b="b"/>
            <a:pathLst>
              <a:path w="2959997" h="1894398">
                <a:moveTo>
                  <a:pt x="0" y="0"/>
                </a:moveTo>
                <a:lnTo>
                  <a:pt x="2959997" y="0"/>
                </a:lnTo>
                <a:lnTo>
                  <a:pt x="2959997" y="1894398"/>
                </a:lnTo>
                <a:lnTo>
                  <a:pt x="0" y="189439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33862">
            <a:off x="-258984" y="5053015"/>
            <a:ext cx="973558" cy="1976767"/>
          </a:xfrm>
          <a:custGeom>
            <a:avLst/>
            <a:gdLst/>
            <a:ahLst/>
            <a:cxnLst/>
            <a:rect l="l" t="t" r="r" b="b"/>
            <a:pathLst>
              <a:path w="1460337" h="2965151">
                <a:moveTo>
                  <a:pt x="0" y="0"/>
                </a:moveTo>
                <a:lnTo>
                  <a:pt x="1460336" y="0"/>
                </a:lnTo>
                <a:lnTo>
                  <a:pt x="1460336" y="2965151"/>
                </a:lnTo>
                <a:lnTo>
                  <a:pt x="0" y="296515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A2DD19-ECB9-52AD-EBB5-BD90E54EF7C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-366043" y="1552321"/>
            <a:ext cx="6523285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2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47" name="Freeform 47"/>
          <p:cNvSpPr/>
          <p:nvPr/>
        </p:nvSpPr>
        <p:spPr>
          <a:xfrm rot="-950462">
            <a:off x="10825481" y="5756079"/>
            <a:ext cx="1361439" cy="1141907"/>
          </a:xfrm>
          <a:custGeom>
            <a:avLst/>
            <a:gdLst/>
            <a:ahLst/>
            <a:cxnLst/>
            <a:rect l="l" t="t" r="r" b="b"/>
            <a:pathLst>
              <a:path w="2042158" h="1712860">
                <a:moveTo>
                  <a:pt x="0" y="0"/>
                </a:moveTo>
                <a:lnTo>
                  <a:pt x="2042158" y="0"/>
                </a:lnTo>
                <a:lnTo>
                  <a:pt x="2042158" y="1712860"/>
                </a:lnTo>
                <a:lnTo>
                  <a:pt x="0" y="17128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 rot="1414536">
            <a:off x="-334507" y="5412517"/>
            <a:ext cx="2490649" cy="2325643"/>
          </a:xfrm>
          <a:custGeom>
            <a:avLst/>
            <a:gdLst/>
            <a:ahLst/>
            <a:cxnLst/>
            <a:rect l="l" t="t" r="r" b="b"/>
            <a:pathLst>
              <a:path w="3735973" h="3488464">
                <a:moveTo>
                  <a:pt x="0" y="0"/>
                </a:moveTo>
                <a:lnTo>
                  <a:pt x="3735972" y="0"/>
                </a:lnTo>
                <a:lnTo>
                  <a:pt x="3735972" y="3488464"/>
                </a:lnTo>
                <a:lnTo>
                  <a:pt x="0" y="34884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6" name="组合 41">
            <a:extLst>
              <a:ext uri="{FF2B5EF4-FFF2-40B4-BE49-F238E27FC236}">
                <a16:creationId xmlns:a16="http://schemas.microsoft.com/office/drawing/2014/main" id="{0BB29809-F5C7-1CAF-5151-57927526E1E9}"/>
              </a:ext>
            </a:extLst>
          </p:cNvPr>
          <p:cNvGrpSpPr/>
          <p:nvPr/>
        </p:nvGrpSpPr>
        <p:grpSpPr>
          <a:xfrm>
            <a:off x="467833" y="181201"/>
            <a:ext cx="11398102" cy="1902782"/>
            <a:chOff x="1513192" y="1554345"/>
            <a:chExt cx="9542584" cy="2489152"/>
          </a:xfrm>
        </p:grpSpPr>
        <p:sp>
          <p:nvSpPr>
            <p:cNvPr id="57" name="Rectangle 4">
              <a:extLst>
                <a:ext uri="{FF2B5EF4-FFF2-40B4-BE49-F238E27FC236}">
                  <a16:creationId xmlns:a16="http://schemas.microsoft.com/office/drawing/2014/main" id="{21301E5C-548F-189D-9022-A70A26DDFE2C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4">
              <a:extLst>
                <a:ext uri="{FF2B5EF4-FFF2-40B4-BE49-F238E27FC236}">
                  <a16:creationId xmlns:a16="http://schemas.microsoft.com/office/drawing/2014/main" id="{1009E465-E252-3D64-2FB6-0B5BB45F26A6}"/>
                </a:ext>
              </a:extLst>
            </p:cNvPr>
            <p:cNvSpPr/>
            <p:nvPr/>
          </p:nvSpPr>
          <p:spPr>
            <a:xfrm>
              <a:off x="1706880" y="1727314"/>
              <a:ext cx="9178079" cy="2112677"/>
            </a:xfrm>
            <a:prstGeom prst="roundRect">
              <a:avLst>
                <a:gd name="adj" fmla="val 50000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560E597C-3096-7AEB-0E0C-803486F70651}"/>
              </a:ext>
            </a:extLst>
          </p:cNvPr>
          <p:cNvSpPr txBox="1"/>
          <p:nvPr/>
        </p:nvSpPr>
        <p:spPr>
          <a:xfrm>
            <a:off x="1105786" y="318978"/>
            <a:ext cx="10154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Quan sát hình 1 và lựa chọn những thực phẩm </a:t>
            </a:r>
            <a:r>
              <a:rPr lang="nl-NL" sz="32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có thể sử dụng để chế biến thức ăn an toàn. Giải thích được vì sao lại chọn những thực phẩm đó</a:t>
            </a:r>
            <a:endParaRPr lang="en-US" sz="3200" b="1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4E197308-ADF7-04B7-64F9-AB5E727E82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2742" y="2158086"/>
            <a:ext cx="6420625" cy="4551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537127" y="-144451"/>
            <a:ext cx="1711313" cy="1469590"/>
          </a:xfrm>
          <a:custGeom>
            <a:avLst/>
            <a:gdLst/>
            <a:ahLst/>
            <a:cxnLst/>
            <a:rect l="l" t="t" r="r" b="b"/>
            <a:pathLst>
              <a:path w="2566970" h="2204385">
                <a:moveTo>
                  <a:pt x="0" y="0"/>
                </a:moveTo>
                <a:lnTo>
                  <a:pt x="2566969" y="0"/>
                </a:lnTo>
                <a:lnTo>
                  <a:pt x="2566969" y="2204385"/>
                </a:lnTo>
                <a:lnTo>
                  <a:pt x="0" y="22043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338940">
            <a:off x="-139111" y="-443876"/>
            <a:ext cx="1608213" cy="1917393"/>
          </a:xfrm>
          <a:custGeom>
            <a:avLst/>
            <a:gdLst/>
            <a:ahLst/>
            <a:cxnLst/>
            <a:rect l="l" t="t" r="r" b="b"/>
            <a:pathLst>
              <a:path w="2412320" h="2876090">
                <a:moveTo>
                  <a:pt x="0" y="0"/>
                </a:moveTo>
                <a:lnTo>
                  <a:pt x="2412320" y="0"/>
                </a:lnTo>
                <a:lnTo>
                  <a:pt x="2412320" y="2876089"/>
                </a:lnTo>
                <a:lnTo>
                  <a:pt x="0" y="28760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612450">
            <a:off x="11153622" y="-223185"/>
            <a:ext cx="797662" cy="1640436"/>
          </a:xfrm>
          <a:custGeom>
            <a:avLst/>
            <a:gdLst/>
            <a:ahLst/>
            <a:cxnLst/>
            <a:rect l="l" t="t" r="r" b="b"/>
            <a:pathLst>
              <a:path w="1196493" h="2460654">
                <a:moveTo>
                  <a:pt x="0" y="0"/>
                </a:moveTo>
                <a:lnTo>
                  <a:pt x="1196493" y="0"/>
                </a:lnTo>
                <a:lnTo>
                  <a:pt x="1196493" y="2460654"/>
                </a:lnTo>
                <a:lnTo>
                  <a:pt x="0" y="24606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567946" y="0"/>
            <a:ext cx="1452499" cy="1194681"/>
          </a:xfrm>
          <a:custGeom>
            <a:avLst/>
            <a:gdLst/>
            <a:ahLst/>
            <a:cxnLst/>
            <a:rect l="l" t="t" r="r" b="b"/>
            <a:pathLst>
              <a:path w="2178749" h="1792021">
                <a:moveTo>
                  <a:pt x="0" y="0"/>
                </a:moveTo>
                <a:lnTo>
                  <a:pt x="2178749" y="0"/>
                </a:lnTo>
                <a:lnTo>
                  <a:pt x="2178749" y="1792021"/>
                </a:lnTo>
                <a:lnTo>
                  <a:pt x="0" y="17920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B0C20A6-8325-F8C7-CFA8-8771BEC148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440" y="526976"/>
            <a:ext cx="4769146" cy="2900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8953ED-BDBD-269D-803F-101043C47F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7418" y="3603440"/>
            <a:ext cx="4229764" cy="3119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1844026-765F-63D0-C2AC-EBA2A0DEA732}"/>
              </a:ext>
            </a:extLst>
          </p:cNvPr>
          <p:cNvSpPr/>
          <p:nvPr/>
        </p:nvSpPr>
        <p:spPr>
          <a:xfrm>
            <a:off x="5922335" y="1458269"/>
            <a:ext cx="5944436" cy="380484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000" b="1" dirty="0">
                <a:solidFill>
                  <a:srgbClr val="000000"/>
                </a:solidFill>
                <a:latin typeface="Calibri" panose="020F0502020204030204"/>
              </a:rPr>
              <a:t>Hình 1b,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Calibri" panose="020F0502020204030204"/>
              </a:rPr>
              <a:t>d thực phẩm có thể sử dụng để chế biến thức ăn an toàn vì không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Calibri" panose="020F0502020204030204"/>
              </a:rPr>
              <a:t>bị dập, nát, thối, bảo quản hơp vệ sinh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3" name="Freeform 3"/>
          <p:cNvSpPr/>
          <p:nvPr/>
        </p:nvSpPr>
        <p:spPr>
          <a:xfrm rot="1703003">
            <a:off x="8887667" y="4822322"/>
            <a:ext cx="1066638" cy="2096586"/>
          </a:xfrm>
          <a:custGeom>
            <a:avLst/>
            <a:gdLst/>
            <a:ahLst/>
            <a:cxnLst/>
            <a:rect l="l" t="t" r="r" b="b"/>
            <a:pathLst>
              <a:path w="1599957" h="3144879">
                <a:moveTo>
                  <a:pt x="0" y="0"/>
                </a:moveTo>
                <a:lnTo>
                  <a:pt x="1599957" y="0"/>
                </a:lnTo>
                <a:lnTo>
                  <a:pt x="1599957" y="3144879"/>
                </a:lnTo>
                <a:lnTo>
                  <a:pt x="0" y="31448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311932">
            <a:off x="1829214" y="4888387"/>
            <a:ext cx="1219901" cy="1712142"/>
          </a:xfrm>
          <a:custGeom>
            <a:avLst/>
            <a:gdLst/>
            <a:ahLst/>
            <a:cxnLst/>
            <a:rect l="l" t="t" r="r" b="b"/>
            <a:pathLst>
              <a:path w="1829852" h="2568213">
                <a:moveTo>
                  <a:pt x="0" y="0"/>
                </a:moveTo>
                <a:lnTo>
                  <a:pt x="1829852" y="0"/>
                </a:lnTo>
                <a:lnTo>
                  <a:pt x="1829852" y="2568212"/>
                </a:lnTo>
                <a:lnTo>
                  <a:pt x="0" y="25682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10249" y="3670253"/>
            <a:ext cx="1459581" cy="1992603"/>
          </a:xfrm>
          <a:custGeom>
            <a:avLst/>
            <a:gdLst/>
            <a:ahLst/>
            <a:cxnLst/>
            <a:rect l="l" t="t" r="r" b="b"/>
            <a:pathLst>
              <a:path w="2189372" h="2988904">
                <a:moveTo>
                  <a:pt x="0" y="0"/>
                </a:moveTo>
                <a:lnTo>
                  <a:pt x="2189372" y="0"/>
                </a:lnTo>
                <a:lnTo>
                  <a:pt x="2189372" y="2988904"/>
                </a:lnTo>
                <a:lnTo>
                  <a:pt x="0" y="29889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593233" flipH="1">
            <a:off x="10704836" y="1213162"/>
            <a:ext cx="2164829" cy="1905049"/>
          </a:xfrm>
          <a:custGeom>
            <a:avLst/>
            <a:gdLst/>
            <a:ahLst/>
            <a:cxnLst/>
            <a:rect l="l" t="t" r="r" b="b"/>
            <a:pathLst>
              <a:path w="3247243" h="2857574">
                <a:moveTo>
                  <a:pt x="3247243" y="0"/>
                </a:moveTo>
                <a:lnTo>
                  <a:pt x="0" y="0"/>
                </a:lnTo>
                <a:lnTo>
                  <a:pt x="0" y="2857573"/>
                </a:lnTo>
                <a:lnTo>
                  <a:pt x="3247243" y="2857573"/>
                </a:lnTo>
                <a:lnTo>
                  <a:pt x="3247243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576078">
            <a:off x="-675393" y="1211778"/>
            <a:ext cx="2164829" cy="1905049"/>
          </a:xfrm>
          <a:custGeom>
            <a:avLst/>
            <a:gdLst/>
            <a:ahLst/>
            <a:cxnLst/>
            <a:rect l="l" t="t" r="r" b="b"/>
            <a:pathLst>
              <a:path w="3247243" h="2857574">
                <a:moveTo>
                  <a:pt x="0" y="0"/>
                </a:moveTo>
                <a:lnTo>
                  <a:pt x="3247242" y="0"/>
                </a:lnTo>
                <a:lnTo>
                  <a:pt x="3247242" y="2857574"/>
                </a:lnTo>
                <a:lnTo>
                  <a:pt x="0" y="28575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224105">
            <a:off x="11029753" y="3736671"/>
            <a:ext cx="1425697" cy="1638732"/>
          </a:xfrm>
          <a:custGeom>
            <a:avLst/>
            <a:gdLst/>
            <a:ahLst/>
            <a:cxnLst/>
            <a:rect l="l" t="t" r="r" b="b"/>
            <a:pathLst>
              <a:path w="2138546" h="2458098">
                <a:moveTo>
                  <a:pt x="0" y="0"/>
                </a:moveTo>
                <a:lnTo>
                  <a:pt x="2138546" y="0"/>
                </a:lnTo>
                <a:lnTo>
                  <a:pt x="2138546" y="2458099"/>
                </a:lnTo>
                <a:lnTo>
                  <a:pt x="0" y="245809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750566">
            <a:off x="310990" y="5621539"/>
            <a:ext cx="1523529" cy="1784515"/>
          </a:xfrm>
          <a:custGeom>
            <a:avLst/>
            <a:gdLst/>
            <a:ahLst/>
            <a:cxnLst/>
            <a:rect l="l" t="t" r="r" b="b"/>
            <a:pathLst>
              <a:path w="2285294" h="2676772">
                <a:moveTo>
                  <a:pt x="0" y="0"/>
                </a:moveTo>
                <a:lnTo>
                  <a:pt x="2285294" y="0"/>
                </a:lnTo>
                <a:lnTo>
                  <a:pt x="2285294" y="2676771"/>
                </a:lnTo>
                <a:lnTo>
                  <a:pt x="0" y="267677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4926580" y="5227433"/>
            <a:ext cx="2338841" cy="1286363"/>
          </a:xfrm>
          <a:custGeom>
            <a:avLst/>
            <a:gdLst/>
            <a:ahLst/>
            <a:cxnLst/>
            <a:rect l="l" t="t" r="r" b="b"/>
            <a:pathLst>
              <a:path w="3508262" h="1929544">
                <a:moveTo>
                  <a:pt x="0" y="0"/>
                </a:moveTo>
                <a:lnTo>
                  <a:pt x="3508262" y="0"/>
                </a:lnTo>
                <a:lnTo>
                  <a:pt x="3508262" y="1929544"/>
                </a:lnTo>
                <a:lnTo>
                  <a:pt x="0" y="192954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1501197">
            <a:off x="10192176" y="5413588"/>
            <a:ext cx="1824516" cy="1233829"/>
          </a:xfrm>
          <a:custGeom>
            <a:avLst/>
            <a:gdLst/>
            <a:ahLst/>
            <a:cxnLst/>
            <a:rect l="l" t="t" r="r" b="b"/>
            <a:pathLst>
              <a:path w="2736774" h="1850743">
                <a:moveTo>
                  <a:pt x="0" y="0"/>
                </a:moveTo>
                <a:lnTo>
                  <a:pt x="2736774" y="0"/>
                </a:lnTo>
                <a:lnTo>
                  <a:pt x="2736774" y="1850744"/>
                </a:lnTo>
                <a:lnTo>
                  <a:pt x="0" y="185074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-1528985">
            <a:off x="3560084" y="4881236"/>
            <a:ext cx="608469" cy="1978759"/>
          </a:xfrm>
          <a:custGeom>
            <a:avLst/>
            <a:gdLst/>
            <a:ahLst/>
            <a:cxnLst/>
            <a:rect l="l" t="t" r="r" b="b"/>
            <a:pathLst>
              <a:path w="912703" h="2968139">
                <a:moveTo>
                  <a:pt x="0" y="0"/>
                </a:moveTo>
                <a:lnTo>
                  <a:pt x="912703" y="0"/>
                </a:lnTo>
                <a:lnTo>
                  <a:pt x="912703" y="2968139"/>
                </a:lnTo>
                <a:lnTo>
                  <a:pt x="0" y="296813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7628777" y="5085654"/>
            <a:ext cx="824676" cy="1597435"/>
          </a:xfrm>
          <a:custGeom>
            <a:avLst/>
            <a:gdLst/>
            <a:ahLst/>
            <a:cxnLst/>
            <a:rect l="l" t="t" r="r" b="b"/>
            <a:pathLst>
              <a:path w="1237014" h="2396152">
                <a:moveTo>
                  <a:pt x="0" y="0"/>
                </a:moveTo>
                <a:lnTo>
                  <a:pt x="1237014" y="0"/>
                </a:lnTo>
                <a:lnTo>
                  <a:pt x="1237014" y="2396153"/>
                </a:lnTo>
                <a:lnTo>
                  <a:pt x="0" y="239615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31" name="Hình chữ nhật: Góc Tròn 29">
            <a:extLst>
              <a:ext uri="{FF2B5EF4-FFF2-40B4-BE49-F238E27FC236}">
                <a16:creationId xmlns:a16="http://schemas.microsoft.com/office/drawing/2014/main" id="{15D32785-3959-F1FF-1F28-C30130C6E66D}"/>
              </a:ext>
            </a:extLst>
          </p:cNvPr>
          <p:cNvSpPr/>
          <p:nvPr/>
        </p:nvSpPr>
        <p:spPr>
          <a:xfrm>
            <a:off x="1293522" y="595423"/>
            <a:ext cx="9455994" cy="39553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506D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5400" dirty="0">
                <a:solidFill>
                  <a:srgbClr val="002060"/>
                </a:solidFill>
              </a:rPr>
              <a:t>Thực phẩm dập nát, thối được coi là những thực phẩm không an toàn để chế biến đồ ăn.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372</Words>
  <Application>Microsoft Office PowerPoint</Application>
  <PresentationFormat>Widescreen</PresentationFormat>
  <Paragraphs>22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BM Hanna</vt:lpstr>
      <vt:lpstr>Calibri</vt:lpstr>
      <vt:lpstr>Open Sans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24</cp:revision>
  <dcterms:created xsi:type="dcterms:W3CDTF">2024-01-29T09:07:23Z</dcterms:created>
  <dcterms:modified xsi:type="dcterms:W3CDTF">2025-03-26T02:53:21Z</dcterms:modified>
</cp:coreProperties>
</file>