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</p:sldMasterIdLst>
  <p:notesMasterIdLst>
    <p:notesMasterId r:id="rId14"/>
  </p:notesMasterIdLst>
  <p:handoutMasterIdLst>
    <p:handoutMasterId r:id="rId15"/>
  </p:handoutMasterIdLst>
  <p:sldIdLst>
    <p:sldId id="11088405" r:id="rId5"/>
    <p:sldId id="11088392" r:id="rId6"/>
    <p:sldId id="11088406" r:id="rId7"/>
    <p:sldId id="11088408" r:id="rId8"/>
    <p:sldId id="11088409" r:id="rId9"/>
    <p:sldId id="11088410" r:id="rId10"/>
    <p:sldId id="11088407" r:id="rId11"/>
    <p:sldId id="11088411" r:id="rId12"/>
    <p:sldId id="110883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773" y="2412694"/>
            <a:ext cx="621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TIẾT 3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KI-LÔ-MÉT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</a:t>
            </a:r>
            <a:endParaRPr lang="en-US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4532;p17"/>
          <p:cNvPicPr preferRelativeResize="0"/>
          <p:nvPr/>
        </p:nvPicPr>
        <p:blipFill rotWithShape="1">
          <a:blip r:embed="rId1"/>
          <a:srcRect t="2038"/>
          <a:stretch>
            <a:fillRect/>
          </a:stretch>
        </p:blipFill>
        <p:spPr>
          <a:xfrm>
            <a:off x="1057982" y="783091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 là một đơn vị đo độ dài.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Ki- lô- mét viết là km.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 km = 1000 m; 1000 m = 1 km </a:t>
            </a:r>
            <a:endParaRPr lang="en-US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42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7604" y="47522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43;p19"/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Google Shape;4544;p19"/>
          <p:cNvGrpSpPr/>
          <p:nvPr/>
        </p:nvGrpSpPr>
        <p:grpSpPr>
          <a:xfrm>
            <a:off x="1234993" y="1637956"/>
            <a:ext cx="2633886" cy="570588"/>
            <a:chOff x="1183343" y="1493800"/>
            <a:chExt cx="2633886" cy="570588"/>
          </a:xfrm>
        </p:grpSpPr>
        <p:sp>
          <p:nvSpPr>
            <p:cNvPr id="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  Số ?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endParaRPr lang="en-US" sz="36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4547;p19"/>
          <p:cNvGrpSpPr/>
          <p:nvPr/>
        </p:nvGrpSpPr>
        <p:grpSpPr>
          <a:xfrm>
            <a:off x="1885985" y="2373016"/>
            <a:ext cx="9180576" cy="3270684"/>
            <a:chOff x="1822189" y="2043406"/>
            <a:chExt cx="9180576" cy="3270684"/>
          </a:xfrm>
        </p:grpSpPr>
        <p:grpSp>
          <p:nvGrpSpPr>
            <p:cNvPr id="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11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?</a:t>
                </a:r>
                <a:endPara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?</a:t>
                </a:r>
                <a:endParaRPr lang="en-US" sz="32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Chọn câu trả lời thích hợp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Quãng đường từ nhà Mai đến trường dài khoảng: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km </a:t>
              </a:r>
              <a:endPara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4554;p19"/>
          <p:cNvSpPr txBox="1"/>
          <p:nvPr/>
        </p:nvSpPr>
        <p:spPr>
          <a:xfrm>
            <a:off x="3359150" y="2616200"/>
            <a:ext cx="1196975" cy="5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1000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4555;p19"/>
          <p:cNvSpPr txBox="1"/>
          <p:nvPr/>
        </p:nvSpPr>
        <p:spPr>
          <a:xfrm>
            <a:off x="6701155" y="2716530"/>
            <a:ext cx="1207135" cy="5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1000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4556;p19"/>
          <p:cNvSpPr/>
          <p:nvPr/>
        </p:nvSpPr>
        <p:spPr>
          <a:xfrm>
            <a:off x="7236089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61;p20"/>
          <p:cNvGrpSpPr/>
          <p:nvPr/>
        </p:nvGrpSpPr>
        <p:grpSpPr>
          <a:xfrm>
            <a:off x="1704619" y="1925821"/>
            <a:ext cx="1630997" cy="570588"/>
            <a:chOff x="1183343" y="1493800"/>
            <a:chExt cx="1630997" cy="570588"/>
          </a:xfrm>
        </p:grpSpPr>
        <p:sp>
          <p:nvSpPr>
            <p:cNvPr id="3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 ?</a:t>
              </a:r>
              <a:endPara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4564;p20"/>
          <p:cNvSpPr txBox="1"/>
          <p:nvPr/>
        </p:nvSpPr>
        <p:spPr>
          <a:xfrm>
            <a:off x="1704619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" name="Google Shape;4565;p20"/>
          <p:cNvGrpSpPr/>
          <p:nvPr/>
        </p:nvGrpSpPr>
        <p:grpSpPr>
          <a:xfrm>
            <a:off x="3185100" y="3070825"/>
            <a:ext cx="10693773" cy="716350"/>
            <a:chOff x="3356585" y="996189"/>
            <a:chExt cx="10693773" cy="716350"/>
          </a:xfrm>
        </p:grpSpPr>
        <p:sp>
          <p:nvSpPr>
            <p:cNvPr id="7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8 km + 9 km =           km	32 km – 14 km =          km</a:t>
              </a:r>
              <a:endParaRPr lang="en-US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Google Shape;4569;p20"/>
          <p:cNvSpPr txBox="1"/>
          <p:nvPr/>
        </p:nvSpPr>
        <p:spPr>
          <a:xfrm>
            <a:off x="5421409" y="323530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4570;p20"/>
          <p:cNvSpPr txBox="1"/>
          <p:nvPr/>
        </p:nvSpPr>
        <p:spPr>
          <a:xfrm>
            <a:off x="9310869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18</a:t>
            </a:r>
            <a:endParaRPr lang="en-US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571;p20"/>
          <p:cNvGrpSpPr/>
          <p:nvPr/>
        </p:nvGrpSpPr>
        <p:grpSpPr>
          <a:xfrm>
            <a:off x="745967" y="376399"/>
            <a:ext cx="10166566" cy="1077347"/>
            <a:chOff x="1183343" y="1400495"/>
            <a:chExt cx="10166566" cy="1077347"/>
          </a:xfrm>
        </p:grpSpPr>
        <p:sp>
          <p:nvSpPr>
            <p:cNvPr id="13" name="Google Shape;4572;p20"/>
            <p:cNvSpPr/>
            <p:nvPr/>
          </p:nvSpPr>
          <p:spPr>
            <a:xfrm>
              <a:off x="1834335" y="1422279"/>
              <a:ext cx="9515574" cy="10555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đoạn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bộ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Hà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Nội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tỉnh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</p:txBody>
        </p:sp>
        <p:sp>
          <p:nvSpPr>
            <p:cNvPr id="14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2000"/>
            </a:p>
          </p:txBody>
        </p:sp>
      </p:grpSp>
      <p:graphicFrame>
        <p:nvGraphicFramePr>
          <p:cNvPr id="15" name="Google Shape;4574;p20"/>
          <p:cNvGraphicFramePr/>
          <p:nvPr/>
        </p:nvGraphicFramePr>
        <p:xfrm>
          <a:off x="745967" y="1976926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lang="en-US"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lang="en-US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Hà Nam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54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Thái Bình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106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Cao Bằng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240 km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Hà Nội – Lạng Sơn</a:t>
                      </a:r>
                      <a:endParaRPr sz="2400" u="none" strike="noStrike" cap="none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155 km</a:t>
                      </a:r>
                      <a:endParaRPr sz="2400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" name="Google Shape;4575;p20"/>
          <p:cNvSpPr/>
          <p:nvPr/>
        </p:nvSpPr>
        <p:spPr>
          <a:xfrm>
            <a:off x="6217881" y="1165160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 </a:t>
            </a:r>
            <a:endParaRPr sz="2000" dirty="0"/>
          </a:p>
        </p:txBody>
      </p:sp>
      <p:sp>
        <p:nvSpPr>
          <p:cNvPr id="17" name="Google Shape;4576;p20"/>
          <p:cNvSpPr txBox="1"/>
          <p:nvPr/>
        </p:nvSpPr>
        <p:spPr>
          <a:xfrm>
            <a:off x="6183977" y="2712293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4577;p20"/>
          <p:cNvSpPr/>
          <p:nvPr/>
        </p:nvSpPr>
        <p:spPr>
          <a:xfrm>
            <a:off x="6183977" y="360258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100 km? </a:t>
            </a:r>
            <a:endParaRPr sz="28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4578;p20"/>
          <p:cNvSpPr txBox="1"/>
          <p:nvPr/>
        </p:nvSpPr>
        <p:spPr>
          <a:xfrm>
            <a:off x="6217881" y="5033979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4579;p20"/>
          <p:cNvSpPr txBox="1"/>
          <p:nvPr/>
        </p:nvSpPr>
        <p:spPr>
          <a:xfrm>
            <a:off x="6183977" y="5557159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;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4580;p20"/>
          <p:cNvSpPr txBox="1"/>
          <p:nvPr/>
        </p:nvSpPr>
        <p:spPr>
          <a:xfrm>
            <a:off x="9039604" y="5557159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8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86;p21"/>
          <p:cNvGrpSpPr/>
          <p:nvPr/>
        </p:nvGrpSpPr>
        <p:grpSpPr>
          <a:xfrm>
            <a:off x="356691" y="174981"/>
            <a:ext cx="11429106" cy="2555149"/>
            <a:chOff x="1308292" y="1254328"/>
            <a:chExt cx="10120261" cy="2555149"/>
          </a:xfrm>
        </p:grpSpPr>
        <p:sp>
          <p:nvSpPr>
            <p:cNvPr id="3" name="Google Shape;4587;p21"/>
            <p:cNvSpPr/>
            <p:nvPr/>
          </p:nvSpPr>
          <p:spPr>
            <a:xfrm>
              <a:off x="1753930" y="1254328"/>
              <a:ext cx="9674623" cy="255514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trình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lên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Thiên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Đình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kiện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Trời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làm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mưa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cứu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muôn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loài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được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28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36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46 km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a)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b)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chỗ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4588;p21"/>
            <p:cNvSpPr/>
            <p:nvPr/>
          </p:nvSpPr>
          <p:spPr>
            <a:xfrm>
              <a:off x="1308292" y="154935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</a:t>
              </a:r>
              <a:endParaRPr sz="2000" dirty="0"/>
            </a:p>
          </p:txBody>
        </p:sp>
      </p:grpSp>
      <p:pic>
        <p:nvPicPr>
          <p:cNvPr id="5" name="Google Shape;4589;p21"/>
          <p:cNvPicPr preferRelativeResize="0"/>
          <p:nvPr/>
        </p:nvPicPr>
        <p:blipFill rotWithShape="1">
          <a:blip r:embed="rId1"/>
          <a:srcRect b="20816"/>
          <a:stretch>
            <a:fillRect/>
          </a:stretch>
        </p:blipFill>
        <p:spPr>
          <a:xfrm>
            <a:off x="406202" y="3589654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90;p21"/>
          <p:cNvSpPr txBox="1"/>
          <p:nvPr/>
        </p:nvSpPr>
        <p:spPr>
          <a:xfrm>
            <a:off x="5146156" y="3140755"/>
            <a:ext cx="679420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giải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ki-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28 + 36 = 64 (km)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36 + 46 = 82 (km)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Đáp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a) 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64 km.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		   </a:t>
            </a:r>
            <a:r>
              <a:rPr lang="en-US" sz="24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b) 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82 km.</a:t>
            </a:r>
            <a:endParaRPr sz="240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Presentation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Noto Sans Symbols</vt:lpstr>
      <vt:lpstr>Segoe Print</vt:lpstr>
      <vt:lpstr>UTM Avo</vt:lpstr>
      <vt:lpstr>Arial Unicode MS</vt:lpstr>
      <vt:lpstr>Office Theme</vt:lpstr>
      <vt:lpstr>5_Office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26</cp:revision>
  <dcterms:created xsi:type="dcterms:W3CDTF">2021-07-24T01:07:00Z</dcterms:created>
  <dcterms:modified xsi:type="dcterms:W3CDTF">2025-03-26T13:05:18Z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43643645585045AAA3262C61B64366B7_12</vt:lpwstr>
  </property>
  <property fmtid="{D5CDD505-2E9C-101B-9397-08002B2CF9AE}" pid="3" name="KSOProductBuildVer">
    <vt:lpwstr>1033-12.2.0.20326</vt:lpwstr>
  </property>
</Properties>
</file>