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75" r:id="rId7"/>
    <p:sldId id="288" r:id="rId8"/>
    <p:sldId id="266" r:id="rId9"/>
    <p:sldId id="276" r:id="rId10"/>
    <p:sldId id="277" r:id="rId11"/>
    <p:sldId id="278" r:id="rId12"/>
    <p:sldId id="290" r:id="rId13"/>
    <p:sldId id="291" r:id="rId14"/>
    <p:sldId id="267" r:id="rId15"/>
    <p:sldId id="279" r:id="rId16"/>
    <p:sldId id="292" r:id="rId17"/>
    <p:sldId id="293" r:id="rId18"/>
    <p:sldId id="295" r:id="rId19"/>
    <p:sldId id="296" r:id="rId20"/>
    <p:sldId id="274" r:id="rId21"/>
  </p:sldIdLst>
  <p:sldSz cx="9144000" cy="5143500" type="screen16x9"/>
  <p:notesSz cx="6858000" cy="9144000"/>
  <p:embeddedFontLst>
    <p:embeddedFont>
      <p:font typeface="DFPOP1-W9" panose="020B0604020202020204" charset="-128"/>
      <p:regular r:id="rId23"/>
    </p:embeddedFont>
    <p:embeddedFont>
      <p:font typeface="Arial-Rounded" panose="020B0500000000000000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8"/>
            <p14:sldId id="266"/>
            <p14:sldId id="276"/>
            <p14:sldId id="277"/>
            <p14:sldId id="278"/>
            <p14:sldId id="290"/>
            <p14:sldId id="291"/>
          </p14:sldIdLst>
        </p14:section>
        <p14:section name="Tiết 2" id="{47239A1A-9B72-4DA5-96A7-F8786F163078}">
          <p14:sldIdLst>
            <p14:sldId id="267"/>
            <p14:sldId id="279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96" autoAdjust="0"/>
  </p:normalViewPr>
  <p:slideViewPr>
    <p:cSldViewPr snapToGrid="0">
      <p:cViewPr varScale="1">
        <p:scale>
          <a:sx n="103" d="100"/>
          <a:sy n="103" d="100"/>
        </p:scale>
        <p:origin x="86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576346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Khuyên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7039" y="10535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07039" y="13459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98" y="1007705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5298" y="2061562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0501" y="43684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522</Words>
  <Application>Microsoft Office PowerPoint</Application>
  <PresentationFormat>Trình chiếu Trên màn hình (16:9)</PresentationFormat>
  <Paragraphs>136</Paragraphs>
  <Slides>17</Slides>
  <Notes>8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DFPOP1-W9</vt:lpstr>
      <vt:lpstr>Times New Roman</vt:lpstr>
      <vt:lpstr>Arial</vt:lpstr>
      <vt:lpstr>Arial-Rounded</vt:lpstr>
      <vt:lpstr>Calibri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nguyen thai</cp:lastModifiedBy>
  <cp:revision>34</cp:revision>
  <dcterms:created xsi:type="dcterms:W3CDTF">2020-08-13T09:19:08Z</dcterms:created>
  <dcterms:modified xsi:type="dcterms:W3CDTF">2023-03-21T06:33:57Z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