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317" r:id="rId3"/>
    <p:sldId id="263" r:id="rId4"/>
    <p:sldId id="314" r:id="rId5"/>
    <p:sldId id="318" r:id="rId6"/>
    <p:sldId id="277" r:id="rId7"/>
    <p:sldId id="321" r:id="rId8"/>
    <p:sldId id="322" r:id="rId9"/>
    <p:sldId id="324" r:id="rId10"/>
    <p:sldId id="316" r:id="rId11"/>
    <p:sldId id="31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60A24-AC35-4149-8F6A-1B563D2E118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54813-10D6-4556-B9BD-A087DF977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D9D42-2F67-431F-8A44-C087553DA5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4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D9D42-2F67-431F-8A44-C087553DA5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17565" y="1312863"/>
            <a:ext cx="11982994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 panose="020B7200000000000000" pitchFamily="34" charset="0"/>
              </a:rPr>
              <a:t>c¸c thÇy c« gi¸o vÒ dù giê </a:t>
            </a:r>
            <a:r>
              <a:rPr lang="pt-BR" sz="3600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VogueH" panose="020B7200000000000000" pitchFamily="34" charset="0"/>
              </a:rPr>
              <a:t>m«n tiÕng viÖt </a:t>
            </a:r>
            <a:endParaRPr lang="en-US" sz="3600" i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.VnVogueH" panose="020B7200000000000000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09800" y="528025"/>
            <a:ext cx="7696200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NhiÖt</a:t>
            </a:r>
            <a:r>
              <a:rPr lang="en-US" sz="5400" b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 </a:t>
            </a:r>
            <a:r>
              <a:rPr lang="en-US" sz="5400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liÖt</a:t>
            </a:r>
            <a:r>
              <a:rPr lang="en-US" sz="5400" b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 </a:t>
            </a:r>
            <a:r>
              <a:rPr lang="en-US" sz="5400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chµo</a:t>
            </a:r>
            <a:r>
              <a:rPr lang="en-US" sz="5400" b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 </a:t>
            </a:r>
            <a:r>
              <a:rPr lang="en-US" sz="5400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HelvetInsH" pitchFamily="34" charset="0"/>
                <a:cs typeface="Arial" charset="0"/>
              </a:rPr>
              <a:t>mõng</a:t>
            </a:r>
            <a:endParaRPr lang="en-US" sz="5400" b="1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HelvetInsH" pitchFamily="34" charset="0"/>
              <a:cs typeface="Arial" charset="0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4304763" y="2913815"/>
            <a:ext cx="2971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Lớp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2E</a:t>
            </a:r>
            <a:endParaRPr lang="en-US" sz="36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33CC33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42563" y="3599615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viªn</a:t>
            </a:r>
            <a:r>
              <a:rPr lang="en-US" alt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09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4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609600" y="2413000"/>
            <a:ext cx="11277600" cy="15335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hạnh</a:t>
            </a:r>
            <a:r>
              <a:rPr lang="en-US" sz="80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88000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phúc</a:t>
            </a:r>
            <a:endParaRPr lang="en-US" sz="8000" b="1" i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88000"/>
                </a:srgbClr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1200" y="-330200"/>
            <a:ext cx="18897600" cy="7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0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26847447658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326376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868.photobucket.com/albums/ab249/vivian563663/Frame/HA_91710Frame0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10491" y="-571221"/>
            <a:ext cx="13896303" cy="638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79561" y="2312713"/>
            <a:ext cx="94273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2(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</a:t>
            </a:r>
            <a:r>
              <a:rPr lang="en-US" alt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04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83" y="4797497"/>
            <a:ext cx="2112645" cy="2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092"/>
            <a:ext cx="2047305" cy="19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32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37517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AEE06D-07EE-416A-8595-926491B1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076" y="5138985"/>
            <a:ext cx="4980824" cy="1719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DF9729-6630-4F6C-82D3-50FEFD96E37F}"/>
              </a:ext>
            </a:extLst>
          </p:cNvPr>
          <p:cNvSpPr txBox="1"/>
          <p:nvPr/>
        </p:nvSpPr>
        <p:spPr>
          <a:xfrm>
            <a:off x="90152" y="675752"/>
            <a:ext cx="120557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bầu trời cao rộng, mây đen và mây trắng 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 rong ruổi theo gió. Mây trắng xốp, nhẹ, bồng bềnh như một chiếc gối bông xinh xắn. Mây đen vóc dóng nặng nề, đang sà xuống thấp.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mây đen bay thấp, mây trắng rủ: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Chúng mình bay lên cao đi! Bay cao thú vị lắm!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bay lên đi! - Mây đen nói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– T</a:t>
            </a:r>
            <a:r>
              <a:rPr lang="en-US" sz="32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ớ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còn phải mưa xuống, ruộng đồng đang khô cạn vì hạn hán, muôn loài đang mong chờ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noProof="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ớ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Mây trắng ngạc nhiên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Làm mưa ư? </a:t>
            </a:r>
            <a:r>
              <a:rPr lang="en-US" sz="32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sợ tan biến hết hình hài 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 rồi mây trắng bay vút lên. Nó bị gió cuốn tan biến vào không trung.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Mây đen sà xuống thấp rồi hóa thành mưa rơi xuống ruộng đồng, cây cỏ,... Con người và vạn vật reo hò đón mưa.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6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7951" y="1801018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1" y="-785019"/>
            <a:ext cx="16122927" cy="7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1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4547" y="180304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34"/>
          <p:cNvSpPr>
            <a:spLocks noChangeArrowheads="1" noChangeShapeType="1" noTextEdit="1"/>
          </p:cNvSpPr>
          <p:nvPr/>
        </p:nvSpPr>
        <p:spPr bwMode="auto">
          <a:xfrm>
            <a:off x="4489360" y="2125014"/>
            <a:ext cx="3200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H" pitchFamily="34" charset="0"/>
              </a:rPr>
              <a:t>TRß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H" pitchFamily="34" charset="0"/>
              </a:rPr>
              <a:t> CH¥I 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:</a:t>
            </a:r>
          </a:p>
        </p:txBody>
      </p:sp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2844084" y="3530421"/>
            <a:ext cx="6490952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881101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223035" y="206974"/>
            <a:ext cx="11714746" cy="195667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6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930443" y="2289765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Mây</a:t>
            </a: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đen</a:t>
            </a: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mây</a:t>
            </a: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trắng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B"/>
          <p:cNvSpPr/>
          <p:nvPr/>
        </p:nvSpPr>
        <p:spPr>
          <a:xfrm>
            <a:off x="799244" y="37397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B.Nắng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"/>
          <p:cNvSpPr/>
          <p:nvPr/>
        </p:nvSpPr>
        <p:spPr>
          <a:xfrm>
            <a:off x="901101" y="5265331"/>
            <a:ext cx="5648239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C.Bầu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xmlns="" id="{E6E5C11B-2522-466F-AA4D-937546E00A9F}"/>
              </a:ext>
            </a:extLst>
          </p:cNvPr>
          <p:cNvSpPr/>
          <p:nvPr/>
        </p:nvSpPr>
        <p:spPr>
          <a:xfrm>
            <a:off x="901101" y="2264659"/>
            <a:ext cx="5351158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Mây</a:t>
            </a: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đen</a:t>
            </a: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mây</a:t>
            </a: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/>
              </a:rPr>
              <a:t>trắng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xmlns="" id="{3855CA6F-1583-42D4-A5CB-1ADE1A7F08B0}"/>
              </a:ext>
            </a:extLst>
          </p:cNvPr>
          <p:cNvSpPr/>
          <p:nvPr/>
        </p:nvSpPr>
        <p:spPr>
          <a:xfrm>
            <a:off x="819190" y="3752442"/>
            <a:ext cx="5551109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B.Nắng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1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2" grpId="0" uiExpand="1" build="allAtOnce" animBg="1"/>
      <p:bldP spid="12" grpId="1" build="allAtOnce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80335" y="209048"/>
            <a:ext cx="10019212" cy="1825814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rủ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6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1080334" y="2089078"/>
            <a:ext cx="5964409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3200" noProof="0" dirty="0" err="1">
                <a:solidFill>
                  <a:schemeClr val="tx1"/>
                </a:solidFill>
                <a:latin typeface="Calibri"/>
              </a:rPr>
              <a:t>r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ong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ruổi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theo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gió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B"/>
          <p:cNvSpPr/>
          <p:nvPr/>
        </p:nvSpPr>
        <p:spPr>
          <a:xfrm>
            <a:off x="1080334" y="3637615"/>
            <a:ext cx="5848499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n-US" sz="3200" noProof="0" dirty="0">
                <a:solidFill>
                  <a:schemeClr val="tx1"/>
                </a:solidFill>
                <a:latin typeface="Calibri"/>
              </a:rPr>
              <a:t>b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ay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cao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D"/>
          <p:cNvSpPr/>
          <p:nvPr/>
        </p:nvSpPr>
        <p:spPr>
          <a:xfrm>
            <a:off x="1210614" y="5186152"/>
            <a:ext cx="5718220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tx1"/>
                </a:solidFill>
                <a:latin typeface="Calibri"/>
              </a:rPr>
              <a:t>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xuống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allAtOnce" animBg="1"/>
      <p:bldP spid="3" grpId="1" build="allAtOnce" animBg="1"/>
      <p:bldP spid="15" grpId="0" animBg="1"/>
      <p:bldP spid="15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80335" y="209048"/>
            <a:ext cx="10019212" cy="1825814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6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1080334" y="2089078"/>
            <a:ext cx="9763677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Calibri"/>
              </a:rPr>
              <a:t>A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Vì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mây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đen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thích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ngắm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cảnh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ruộng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đồng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cây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noProof="0" dirty="0" err="1" smtClean="0">
                <a:solidFill>
                  <a:schemeClr val="tx1"/>
                </a:solidFill>
                <a:latin typeface="Calibri"/>
              </a:rPr>
              <a:t>cỏ</a:t>
            </a:r>
            <a:r>
              <a:rPr lang="en-US" sz="3200" noProof="0" dirty="0" smtClean="0">
                <a:solidFill>
                  <a:schemeClr val="tx1"/>
                </a:solidFill>
                <a:latin typeface="Calibri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B"/>
          <p:cNvSpPr/>
          <p:nvPr/>
        </p:nvSpPr>
        <p:spPr>
          <a:xfrm>
            <a:off x="1080334" y="3637615"/>
            <a:ext cx="9763677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hạn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hán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mây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đen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muốn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mưa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giúp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D"/>
          <p:cNvSpPr/>
          <p:nvPr/>
        </p:nvSpPr>
        <p:spPr>
          <a:xfrm>
            <a:off x="1210613" y="5186152"/>
            <a:ext cx="9633397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tx1"/>
                </a:solidFill>
                <a:latin typeface="Calibri"/>
              </a:rPr>
              <a:t>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mây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đen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sợ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gió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thổi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tan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biến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hình</a:t>
            </a:r>
            <a:r>
              <a:rPr lang="en-US" sz="3200" dirty="0" smtClean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/>
              </a:rPr>
              <a:t>hài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allAtOnce" animBg="1"/>
      <p:bldP spid="3" grpId="1" build="allAtOnce" animBg="1"/>
      <p:bldP spid="15" grpId="0" animBg="1"/>
      <p:bldP spid="15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378</Words>
  <Application>Microsoft Office PowerPoint</Application>
  <PresentationFormat>Widescreen</PresentationFormat>
  <Paragraphs>39</Paragraphs>
  <Slides>11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.VnAvant</vt:lpstr>
      <vt:lpstr>.VnBahamasBH</vt:lpstr>
      <vt:lpstr>.VnCooperH</vt:lpstr>
      <vt:lpstr>.VnHelvetInsH</vt:lpstr>
      <vt:lpstr>.VnVogueH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Trả lời câu hỏi và thực hiện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104</cp:revision>
  <dcterms:created xsi:type="dcterms:W3CDTF">2021-04-06T13:29:12Z</dcterms:created>
  <dcterms:modified xsi:type="dcterms:W3CDTF">2025-03-26T00:38:38Z</dcterms:modified>
</cp:coreProperties>
</file>