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9" r:id="rId3"/>
  </p:sldMasterIdLst>
  <p:notesMasterIdLst>
    <p:notesMasterId r:id="rId13"/>
  </p:notesMasterIdLst>
  <p:handoutMasterIdLst>
    <p:handoutMasterId r:id="rId14"/>
  </p:handoutMasterIdLst>
  <p:sldIdLst>
    <p:sldId id="380" r:id="rId4"/>
    <p:sldId id="2007577099" r:id="rId5"/>
    <p:sldId id="2007577110" r:id="rId6"/>
    <p:sldId id="2007577112" r:id="rId7"/>
    <p:sldId id="2007577113" r:id="rId8"/>
    <p:sldId id="2007577114" r:id="rId9"/>
    <p:sldId id="2007577111" r:id="rId10"/>
    <p:sldId id="2007577115" r:id="rId11"/>
    <p:sldId id="3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zh-CN"/>
              <a:t>Click to 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2025/3/26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2054" name="Rectangle 5"/>
            <p:cNvSpPr>
              <a:spLocks noChangeArrowheads="1"/>
            </p:cNvSpPr>
            <p:nvPr/>
          </p:nvSpPr>
          <p:spPr bwMode="auto">
            <a:xfrm flipV="1">
              <a:off x="0" y="2112"/>
              <a:ext cx="2736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5" name="Rectangle 6"/>
            <p:cNvSpPr>
              <a:spLocks noChangeArrowheads="1"/>
            </p:cNvSpPr>
            <p:nvPr/>
          </p:nvSpPr>
          <p:spPr bwMode="auto">
            <a:xfrm flipH="1" flipV="1">
              <a:off x="2736" y="2016"/>
              <a:ext cx="3024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736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/>
            </a:p>
          </p:txBody>
        </p:sp>
        <p:sp>
          <p:nvSpPr>
            <p:cNvPr id="2057" name="Rectangle 8"/>
            <p:cNvSpPr>
              <a:spLocks noChangeArrowheads="1"/>
            </p:cNvSpPr>
            <p:nvPr/>
          </p:nvSpPr>
          <p:spPr bwMode="auto">
            <a:xfrm flipH="1">
              <a:off x="2736" y="0"/>
              <a:ext cx="3024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57200" y="34471"/>
            <a:ext cx="11172497" cy="18774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FFE2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NHIỆT LIỆT CHÀO MỪNG CÁC THẦY CÔ GIÁO </a:t>
            </a:r>
            <a:b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</a:b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VỀ DỰ GIỜ MÔN TOÁN LỚP 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BÀI 55: KI – LÔ - MÉT</a:t>
            </a:r>
            <a:endParaRPr lang="en-US" altLang="en-US" sz="32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31;p17">
            <a:extLst>
              <a:ext uri="{FF2B5EF4-FFF2-40B4-BE49-F238E27FC236}">
                <a16:creationId xmlns:a16="http://schemas.microsoft.com/office/drawing/2014/main" id="{BCD17965-02D2-4E0F-AD8A-5D384CDA885A}"/>
              </a:ext>
            </a:extLst>
          </p:cNvPr>
          <p:cNvSpPr txBox="1"/>
          <p:nvPr/>
        </p:nvSpPr>
        <p:spPr>
          <a:xfrm>
            <a:off x="5184532" y="364806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</a:t>
            </a:r>
            <a:endParaRPr/>
          </a:p>
        </p:txBody>
      </p:sp>
      <p:pic>
        <p:nvPicPr>
          <p:cNvPr id="3" name="Google Shape;4532;p17">
            <a:extLst>
              <a:ext uri="{FF2B5EF4-FFF2-40B4-BE49-F238E27FC236}">
                <a16:creationId xmlns:a16="http://schemas.microsoft.com/office/drawing/2014/main" id="{F2073257-68CB-4BFB-A645-FF2C02E347B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038"/>
          <a:stretch/>
        </p:blipFill>
        <p:spPr>
          <a:xfrm>
            <a:off x="1057982" y="783091"/>
            <a:ext cx="10076033" cy="32737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4533;p17">
            <a:extLst>
              <a:ext uri="{FF2B5EF4-FFF2-40B4-BE49-F238E27FC236}">
                <a16:creationId xmlns:a16="http://schemas.microsoft.com/office/drawing/2014/main" id="{E56ADB6A-183D-42FA-AED3-80AEEF89D2EE}"/>
              </a:ext>
            </a:extLst>
          </p:cNvPr>
          <p:cNvSpPr/>
          <p:nvPr/>
        </p:nvSpPr>
        <p:spPr>
          <a:xfrm>
            <a:off x="1296411" y="4173794"/>
            <a:ext cx="9599177" cy="22202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viết là km.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km = 1000 m; 1000 m = 1 km 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 một cột cây số đến cây cột cây số tiếp theo là dài 1 km.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4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542;p19">
            <a:extLst>
              <a:ext uri="{FF2B5EF4-FFF2-40B4-BE49-F238E27FC236}">
                <a16:creationId xmlns:a16="http://schemas.microsoft.com/office/drawing/2014/main" id="{1CF6C78D-8C7D-40B5-AB3D-099AE847354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7604" y="47522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543;p19">
            <a:extLst>
              <a:ext uri="{FF2B5EF4-FFF2-40B4-BE49-F238E27FC236}">
                <a16:creationId xmlns:a16="http://schemas.microsoft.com/office/drawing/2014/main" id="{2EB3D846-A15C-4B83-AAE7-82B7C7574BCA}"/>
              </a:ext>
            </a:extLst>
          </p:cNvPr>
          <p:cNvSpPr/>
          <p:nvPr/>
        </p:nvSpPr>
        <p:spPr>
          <a:xfrm>
            <a:off x="2398638" y="1663324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Google Shape;4544;p19">
            <a:extLst>
              <a:ext uri="{FF2B5EF4-FFF2-40B4-BE49-F238E27FC236}">
                <a16:creationId xmlns:a16="http://schemas.microsoft.com/office/drawing/2014/main" id="{DFE836B8-786D-4CA7-A196-8A02145E24C9}"/>
              </a:ext>
            </a:extLst>
          </p:cNvPr>
          <p:cNvGrpSpPr/>
          <p:nvPr/>
        </p:nvGrpSpPr>
        <p:grpSpPr>
          <a:xfrm>
            <a:off x="1234993" y="1637956"/>
            <a:ext cx="2633886" cy="570588"/>
            <a:chOff x="1183343" y="1493800"/>
            <a:chExt cx="2633886" cy="570588"/>
          </a:xfrm>
        </p:grpSpPr>
        <p:sp>
          <p:nvSpPr>
            <p:cNvPr id="5" name="Google Shape;4545;p19">
              <a:extLst>
                <a:ext uri="{FF2B5EF4-FFF2-40B4-BE49-F238E27FC236}">
                  <a16:creationId xmlns:a16="http://schemas.microsoft.com/office/drawing/2014/main" id="{E7552E67-FCFA-4595-8376-9C962A9AB5A5}"/>
                </a:ext>
              </a:extLst>
            </p:cNvPr>
            <p:cNvSpPr txBox="1"/>
            <p:nvPr/>
          </p:nvSpPr>
          <p:spPr>
            <a:xfrm>
              <a:off x="1834335" y="1541167"/>
              <a:ext cx="19828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  Số ?</a:t>
              </a:r>
              <a:endParaRPr/>
            </a:p>
          </p:txBody>
        </p:sp>
        <p:sp>
          <p:nvSpPr>
            <p:cNvPr id="6" name="Google Shape;4546;p19">
              <a:extLst>
                <a:ext uri="{FF2B5EF4-FFF2-40B4-BE49-F238E27FC236}">
                  <a16:creationId xmlns:a16="http://schemas.microsoft.com/office/drawing/2014/main" id="{310AC024-0649-405B-9989-3ED1D67142D5}"/>
                </a:ext>
              </a:extLst>
            </p:cNvPr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7" name="Google Shape;4547;p19">
            <a:extLst>
              <a:ext uri="{FF2B5EF4-FFF2-40B4-BE49-F238E27FC236}">
                <a16:creationId xmlns:a16="http://schemas.microsoft.com/office/drawing/2014/main" id="{FF292BBB-FFD7-4A14-A6D2-97665CE3101A}"/>
              </a:ext>
            </a:extLst>
          </p:cNvPr>
          <p:cNvGrpSpPr/>
          <p:nvPr/>
        </p:nvGrpSpPr>
        <p:grpSpPr>
          <a:xfrm>
            <a:off x="1885985" y="2373016"/>
            <a:ext cx="9180576" cy="3270684"/>
            <a:chOff x="1822189" y="2043406"/>
            <a:chExt cx="9180576" cy="3270684"/>
          </a:xfrm>
        </p:grpSpPr>
        <p:grpSp>
          <p:nvGrpSpPr>
            <p:cNvPr id="8" name="Google Shape;4548;p19">
              <a:extLst>
                <a:ext uri="{FF2B5EF4-FFF2-40B4-BE49-F238E27FC236}">
                  <a16:creationId xmlns:a16="http://schemas.microsoft.com/office/drawing/2014/main" id="{C6DBF32C-2956-44E5-80AA-526B6CC6466C}"/>
                </a:ext>
              </a:extLst>
            </p:cNvPr>
            <p:cNvGrpSpPr/>
            <p:nvPr/>
          </p:nvGrpSpPr>
          <p:grpSpPr>
            <a:xfrm>
              <a:off x="1822189" y="2043406"/>
              <a:ext cx="9180576" cy="820353"/>
              <a:chOff x="2087589" y="2019849"/>
              <a:chExt cx="9180576" cy="820353"/>
            </a:xfrm>
          </p:grpSpPr>
          <p:sp>
            <p:nvSpPr>
              <p:cNvPr id="11" name="Google Shape;4549;p19">
                <a:extLst>
                  <a:ext uri="{FF2B5EF4-FFF2-40B4-BE49-F238E27FC236}">
                    <a16:creationId xmlns:a16="http://schemas.microsoft.com/office/drawing/2014/main" id="{7A6A0EEA-ADCC-4885-830A-8E2C4AF6E71D}"/>
                  </a:ext>
                </a:extLst>
              </p:cNvPr>
              <p:cNvSpPr txBox="1"/>
              <p:nvPr/>
            </p:nvSpPr>
            <p:spPr>
              <a:xfrm>
                <a:off x="2087589" y="2019849"/>
                <a:ext cx="9180576" cy="820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km =               m 	                     m = 1 km.		</a:t>
                </a:r>
                <a:endParaRPr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4550;p19">
                <a:extLst>
                  <a:ext uri="{FF2B5EF4-FFF2-40B4-BE49-F238E27FC236}">
                    <a16:creationId xmlns:a16="http://schemas.microsoft.com/office/drawing/2014/main" id="{5BDC3E5C-A525-44B0-A7BE-88F3C834302E}"/>
                  </a:ext>
                </a:extLst>
              </p:cNvPr>
              <p:cNvSpPr/>
              <p:nvPr/>
            </p:nvSpPr>
            <p:spPr>
              <a:xfrm>
                <a:off x="3441120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  <p:sp>
            <p:nvSpPr>
              <p:cNvPr id="13" name="Google Shape;4551;p19">
                <a:extLst>
                  <a:ext uri="{FF2B5EF4-FFF2-40B4-BE49-F238E27FC236}">
                    <a16:creationId xmlns:a16="http://schemas.microsoft.com/office/drawing/2014/main" id="{92F9BC9C-8784-4FCA-AE0D-518163B1091F}"/>
                  </a:ext>
                </a:extLst>
              </p:cNvPr>
              <p:cNvSpPr/>
              <p:nvPr/>
            </p:nvSpPr>
            <p:spPr>
              <a:xfrm>
                <a:off x="6437847" y="2215509"/>
                <a:ext cx="1044956" cy="586885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</p:grpSp>
        <p:sp>
          <p:nvSpPr>
            <p:cNvPr id="9" name="Google Shape;4552;p19">
              <a:extLst>
                <a:ext uri="{FF2B5EF4-FFF2-40B4-BE49-F238E27FC236}">
                  <a16:creationId xmlns:a16="http://schemas.microsoft.com/office/drawing/2014/main" id="{C86222AB-5104-4A9C-A7D4-EA84020256E6}"/>
                </a:ext>
              </a:extLst>
            </p:cNvPr>
            <p:cNvSpPr txBox="1"/>
            <p:nvPr/>
          </p:nvSpPr>
          <p:spPr>
            <a:xfrm>
              <a:off x="1860587" y="3167390"/>
              <a:ext cx="8935231" cy="130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câu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trả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lời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thích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hợp</a:t>
              </a:r>
              <a:endParaRPr dirty="0"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Quãng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đường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từ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nhà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Mai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đến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trường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dài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khoảng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dirty="0"/>
            </a:p>
          </p:txBody>
        </p:sp>
        <p:sp>
          <p:nvSpPr>
            <p:cNvPr id="10" name="Google Shape;4553;p19">
              <a:extLst>
                <a:ext uri="{FF2B5EF4-FFF2-40B4-BE49-F238E27FC236}">
                  <a16:creationId xmlns:a16="http://schemas.microsoft.com/office/drawing/2014/main" id="{21B5175C-F747-4C7B-A1CF-DF94B8AEC13A}"/>
                </a:ext>
              </a:extLst>
            </p:cNvPr>
            <p:cNvSpPr txBox="1"/>
            <p:nvPr/>
          </p:nvSpPr>
          <p:spPr>
            <a:xfrm>
              <a:off x="1860587" y="4790870"/>
              <a:ext cx="70615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A.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dm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B.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C.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km </a:t>
              </a:r>
              <a:endParaRPr/>
            </a:p>
          </p:txBody>
        </p:sp>
      </p:grpSp>
      <p:sp>
        <p:nvSpPr>
          <p:cNvPr id="14" name="Google Shape;4554;p19">
            <a:extLst>
              <a:ext uri="{FF2B5EF4-FFF2-40B4-BE49-F238E27FC236}">
                <a16:creationId xmlns:a16="http://schemas.microsoft.com/office/drawing/2014/main" id="{C686F3DA-5E88-42E8-9C6D-1B459A591925}"/>
              </a:ext>
            </a:extLst>
          </p:cNvPr>
          <p:cNvSpPr txBox="1"/>
          <p:nvPr/>
        </p:nvSpPr>
        <p:spPr>
          <a:xfrm>
            <a:off x="3115595" y="2715904"/>
            <a:ext cx="1029482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dirty="0"/>
          </a:p>
        </p:txBody>
      </p:sp>
      <p:sp>
        <p:nvSpPr>
          <p:cNvPr id="15" name="Google Shape;4555;p19">
            <a:extLst>
              <a:ext uri="{FF2B5EF4-FFF2-40B4-BE49-F238E27FC236}">
                <a16:creationId xmlns:a16="http://schemas.microsoft.com/office/drawing/2014/main" id="{0D50A16A-2D10-451E-8140-25DA02C48C75}"/>
              </a:ext>
            </a:extLst>
          </p:cNvPr>
          <p:cNvSpPr txBox="1"/>
          <p:nvPr/>
        </p:nvSpPr>
        <p:spPr>
          <a:xfrm>
            <a:off x="6369978" y="2584448"/>
            <a:ext cx="1035142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dirty="0"/>
          </a:p>
        </p:txBody>
      </p:sp>
      <p:sp>
        <p:nvSpPr>
          <p:cNvPr id="16" name="Google Shape;4556;p19">
            <a:extLst>
              <a:ext uri="{FF2B5EF4-FFF2-40B4-BE49-F238E27FC236}">
                <a16:creationId xmlns:a16="http://schemas.microsoft.com/office/drawing/2014/main" id="{E37D2ECE-7DB6-444A-9D7B-0C222DA7A2A8}"/>
              </a:ext>
            </a:extLst>
          </p:cNvPr>
          <p:cNvSpPr/>
          <p:nvPr/>
        </p:nvSpPr>
        <p:spPr>
          <a:xfrm>
            <a:off x="7236089" y="5024486"/>
            <a:ext cx="715207" cy="71520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052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561;p20">
            <a:extLst>
              <a:ext uri="{FF2B5EF4-FFF2-40B4-BE49-F238E27FC236}">
                <a16:creationId xmlns:a16="http://schemas.microsoft.com/office/drawing/2014/main" id="{8B9C7E4F-89A1-4CC1-9F2A-78A69E4D52D5}"/>
              </a:ext>
            </a:extLst>
          </p:cNvPr>
          <p:cNvGrpSpPr/>
          <p:nvPr/>
        </p:nvGrpSpPr>
        <p:grpSpPr>
          <a:xfrm>
            <a:off x="1704619" y="1925821"/>
            <a:ext cx="1630997" cy="570588"/>
            <a:chOff x="1183343" y="1493800"/>
            <a:chExt cx="1630997" cy="570588"/>
          </a:xfrm>
        </p:grpSpPr>
        <p:sp>
          <p:nvSpPr>
            <p:cNvPr id="3" name="Google Shape;4562;p20">
              <a:extLst>
                <a:ext uri="{FF2B5EF4-FFF2-40B4-BE49-F238E27FC236}">
                  <a16:creationId xmlns:a16="http://schemas.microsoft.com/office/drawing/2014/main" id="{B314088F-7B2D-46D7-9594-EA05ED9E859F}"/>
                </a:ext>
              </a:extLst>
            </p:cNvPr>
            <p:cNvSpPr/>
            <p:nvPr/>
          </p:nvSpPr>
          <p:spPr>
            <a:xfrm>
              <a:off x="1834335" y="1541167"/>
              <a:ext cx="980005" cy="51077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" name="Google Shape;4563;p20">
              <a:extLst>
                <a:ext uri="{FF2B5EF4-FFF2-40B4-BE49-F238E27FC236}">
                  <a16:creationId xmlns:a16="http://schemas.microsoft.com/office/drawing/2014/main" id="{FF42D62E-A667-4153-A5FD-55F4314B97C4}"/>
                </a:ext>
              </a:extLst>
            </p:cNvPr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5" name="Google Shape;4564;p20">
            <a:extLst>
              <a:ext uri="{FF2B5EF4-FFF2-40B4-BE49-F238E27FC236}">
                <a16:creationId xmlns:a16="http://schemas.microsoft.com/office/drawing/2014/main" id="{F5918845-F302-4CD6-BAFA-8527951CDE58}"/>
              </a:ext>
            </a:extLst>
          </p:cNvPr>
          <p:cNvSpPr txBox="1"/>
          <p:nvPr/>
        </p:nvSpPr>
        <p:spPr>
          <a:xfrm>
            <a:off x="1704619" y="2515065"/>
            <a:ext cx="8602035" cy="577850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      4 km + 3 km = 7 km	      25 km – 10 km = 15 km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4565;p20">
            <a:extLst>
              <a:ext uri="{FF2B5EF4-FFF2-40B4-BE49-F238E27FC236}">
                <a16:creationId xmlns:a16="http://schemas.microsoft.com/office/drawing/2014/main" id="{80CD2C77-C8A3-432A-AFF5-8E2B6A3C4CA2}"/>
              </a:ext>
            </a:extLst>
          </p:cNvPr>
          <p:cNvGrpSpPr/>
          <p:nvPr/>
        </p:nvGrpSpPr>
        <p:grpSpPr>
          <a:xfrm>
            <a:off x="3185100" y="3070825"/>
            <a:ext cx="10693773" cy="716350"/>
            <a:chOff x="3356585" y="996189"/>
            <a:chExt cx="10693773" cy="716350"/>
          </a:xfrm>
        </p:grpSpPr>
        <p:sp>
          <p:nvSpPr>
            <p:cNvPr id="7" name="Google Shape;4566;p20">
              <a:extLst>
                <a:ext uri="{FF2B5EF4-FFF2-40B4-BE49-F238E27FC236}">
                  <a16:creationId xmlns:a16="http://schemas.microsoft.com/office/drawing/2014/main" id="{FDEC7EB5-A478-4D58-9CD6-EA56C6E27B69}"/>
                </a:ext>
              </a:extLst>
            </p:cNvPr>
            <p:cNvSpPr txBox="1"/>
            <p:nvPr/>
          </p:nvSpPr>
          <p:spPr>
            <a:xfrm>
              <a:off x="3356585" y="996189"/>
              <a:ext cx="10693773" cy="71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 km + 9 km =           km	32 km – 14 km =          km</a:t>
              </a:r>
              <a:endParaRPr/>
            </a:p>
          </p:txBody>
        </p:sp>
        <p:sp>
          <p:nvSpPr>
            <p:cNvPr id="8" name="Google Shape;4567;p20">
              <a:extLst>
                <a:ext uri="{FF2B5EF4-FFF2-40B4-BE49-F238E27FC236}">
                  <a16:creationId xmlns:a16="http://schemas.microsoft.com/office/drawing/2014/main" id="{BD6EE1E4-E83A-4891-B658-6106FED8B5C5}"/>
                </a:ext>
              </a:extLst>
            </p:cNvPr>
            <p:cNvSpPr/>
            <p:nvPr/>
          </p:nvSpPr>
          <p:spPr>
            <a:xfrm>
              <a:off x="5470275" y="1102156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9" name="Google Shape;4568;p20">
              <a:extLst>
                <a:ext uri="{FF2B5EF4-FFF2-40B4-BE49-F238E27FC236}">
                  <a16:creationId xmlns:a16="http://schemas.microsoft.com/office/drawing/2014/main" id="{2C976DE0-0C94-4E36-A8E9-15F44C73D7B5}"/>
                </a:ext>
              </a:extLst>
            </p:cNvPr>
            <p:cNvSpPr/>
            <p:nvPr/>
          </p:nvSpPr>
          <p:spPr>
            <a:xfrm>
              <a:off x="9382518" y="1102155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10" name="Google Shape;4569;p20">
            <a:extLst>
              <a:ext uri="{FF2B5EF4-FFF2-40B4-BE49-F238E27FC236}">
                <a16:creationId xmlns:a16="http://schemas.microsoft.com/office/drawing/2014/main" id="{EECBFB11-795C-41CA-B9CE-05734E4E9BA7}"/>
              </a:ext>
            </a:extLst>
          </p:cNvPr>
          <p:cNvSpPr txBox="1"/>
          <p:nvPr/>
        </p:nvSpPr>
        <p:spPr>
          <a:xfrm>
            <a:off x="5421409" y="3235309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11" name="Google Shape;4570;p20">
            <a:extLst>
              <a:ext uri="{FF2B5EF4-FFF2-40B4-BE49-F238E27FC236}">
                <a16:creationId xmlns:a16="http://schemas.microsoft.com/office/drawing/2014/main" id="{E8B2B54A-B2DB-46B8-B843-3F6138A8F418}"/>
              </a:ext>
            </a:extLst>
          </p:cNvPr>
          <p:cNvSpPr txBox="1"/>
          <p:nvPr/>
        </p:nvSpPr>
        <p:spPr>
          <a:xfrm>
            <a:off x="9310869" y="3223371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8559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4571;p20">
            <a:extLst>
              <a:ext uri="{FF2B5EF4-FFF2-40B4-BE49-F238E27FC236}">
                <a16:creationId xmlns:a16="http://schemas.microsoft.com/office/drawing/2014/main" id="{E33C4FD9-77E7-4092-9BC5-FD41D6C1972F}"/>
              </a:ext>
            </a:extLst>
          </p:cNvPr>
          <p:cNvGrpSpPr/>
          <p:nvPr/>
        </p:nvGrpSpPr>
        <p:grpSpPr>
          <a:xfrm>
            <a:off x="745967" y="376399"/>
            <a:ext cx="10166566" cy="1077347"/>
            <a:chOff x="1183343" y="1400495"/>
            <a:chExt cx="10166566" cy="1077347"/>
          </a:xfrm>
        </p:grpSpPr>
        <p:sp>
          <p:nvSpPr>
            <p:cNvPr id="13" name="Google Shape;4572;p20">
              <a:extLst>
                <a:ext uri="{FF2B5EF4-FFF2-40B4-BE49-F238E27FC236}">
                  <a16:creationId xmlns:a16="http://schemas.microsoft.com/office/drawing/2014/main" id="{2FCFB873-7195-4B71-9448-A59CF3112937}"/>
                </a:ext>
              </a:extLst>
            </p:cNvPr>
            <p:cNvSpPr/>
            <p:nvPr/>
          </p:nvSpPr>
          <p:spPr>
            <a:xfrm>
              <a:off x="1834335" y="1422279"/>
              <a:ext cx="9515574" cy="10555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chiều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dài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đoạn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đường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bộ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từ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Nội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đến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tỉnh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như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2000" dirty="0"/>
            </a:p>
          </p:txBody>
        </p:sp>
        <p:sp>
          <p:nvSpPr>
            <p:cNvPr id="14" name="Google Shape;4573;p20">
              <a:extLst>
                <a:ext uri="{FF2B5EF4-FFF2-40B4-BE49-F238E27FC236}">
                  <a16:creationId xmlns:a16="http://schemas.microsoft.com/office/drawing/2014/main" id="{26754881-B061-4A45-9238-0FCCDE895D5F}"/>
                </a:ext>
              </a:extLst>
            </p:cNvPr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000"/>
            </a:p>
          </p:txBody>
        </p:sp>
      </p:grpSp>
      <p:graphicFrame>
        <p:nvGraphicFramePr>
          <p:cNvPr id="15" name="Google Shape;4574;p20">
            <a:extLst>
              <a:ext uri="{FF2B5EF4-FFF2-40B4-BE49-F238E27FC236}">
                <a16:creationId xmlns:a16="http://schemas.microsoft.com/office/drawing/2014/main" id="{595D8100-7BD2-4D6B-A070-9EF05F1F62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4501776"/>
              </p:ext>
            </p:extLst>
          </p:nvPr>
        </p:nvGraphicFramePr>
        <p:xfrm>
          <a:off x="745967" y="1976926"/>
          <a:ext cx="5438025" cy="3369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Hà Nam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Thái Bình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106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Cao Bằng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240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Lạng Sơn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155 km</a:t>
                      </a:r>
                      <a:endParaRPr sz="2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Google Shape;4575;p20">
            <a:extLst>
              <a:ext uri="{FF2B5EF4-FFF2-40B4-BE49-F238E27FC236}">
                <a16:creationId xmlns:a16="http://schemas.microsoft.com/office/drawing/2014/main" id="{93FC7E18-DABF-431E-ADDF-7A43303DAF99}"/>
              </a:ext>
            </a:extLst>
          </p:cNvPr>
          <p:cNvSpPr/>
          <p:nvPr/>
        </p:nvSpPr>
        <p:spPr>
          <a:xfrm>
            <a:off x="6217881" y="1165160"/>
            <a:ext cx="5228152" cy="156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gần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sz="2000" dirty="0"/>
          </a:p>
        </p:txBody>
      </p:sp>
      <p:sp>
        <p:nvSpPr>
          <p:cNvPr id="17" name="Google Shape;4576;p20">
            <a:extLst>
              <a:ext uri="{FF2B5EF4-FFF2-40B4-BE49-F238E27FC236}">
                <a16:creationId xmlns:a16="http://schemas.microsoft.com/office/drawing/2014/main" id="{887FBAFC-BFF7-4582-B69F-7100CEC82D41}"/>
              </a:ext>
            </a:extLst>
          </p:cNvPr>
          <p:cNvSpPr txBox="1"/>
          <p:nvPr/>
        </p:nvSpPr>
        <p:spPr>
          <a:xfrm>
            <a:off x="6183977" y="2712293"/>
            <a:ext cx="5637122" cy="1074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Cao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xa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Nam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gần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4577;p20">
            <a:extLst>
              <a:ext uri="{FF2B5EF4-FFF2-40B4-BE49-F238E27FC236}">
                <a16:creationId xmlns:a16="http://schemas.microsoft.com/office/drawing/2014/main" id="{972ED252-330E-4677-B075-443F180FE7B6}"/>
              </a:ext>
            </a:extLst>
          </p:cNvPr>
          <p:cNvSpPr/>
          <p:nvPr/>
        </p:nvSpPr>
        <p:spPr>
          <a:xfrm>
            <a:off x="6183977" y="3602583"/>
            <a:ext cx="5537970" cy="156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đường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bộ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100 km? 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4578;p20">
            <a:extLst>
              <a:ext uri="{FF2B5EF4-FFF2-40B4-BE49-F238E27FC236}">
                <a16:creationId xmlns:a16="http://schemas.microsoft.com/office/drawing/2014/main" id="{3B032A7E-3E7C-47F0-89B6-5D896BB6A5AC}"/>
              </a:ext>
            </a:extLst>
          </p:cNvPr>
          <p:cNvSpPr txBox="1"/>
          <p:nvPr/>
        </p:nvSpPr>
        <p:spPr>
          <a:xfrm>
            <a:off x="6217881" y="5033979"/>
            <a:ext cx="427977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Thái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4579;p20">
            <a:extLst>
              <a:ext uri="{FF2B5EF4-FFF2-40B4-BE49-F238E27FC236}">
                <a16:creationId xmlns:a16="http://schemas.microsoft.com/office/drawing/2014/main" id="{62BE41AA-CC56-4842-B349-C1A21622F432}"/>
              </a:ext>
            </a:extLst>
          </p:cNvPr>
          <p:cNvSpPr txBox="1"/>
          <p:nvPr/>
        </p:nvSpPr>
        <p:spPr>
          <a:xfrm>
            <a:off x="6183977" y="5557159"/>
            <a:ext cx="345262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Cao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580;p20">
            <a:extLst>
              <a:ext uri="{FF2B5EF4-FFF2-40B4-BE49-F238E27FC236}">
                <a16:creationId xmlns:a16="http://schemas.microsoft.com/office/drawing/2014/main" id="{476E3231-35BF-41A1-A6EE-B861E2217380}"/>
              </a:ext>
            </a:extLst>
          </p:cNvPr>
          <p:cNvSpPr txBox="1"/>
          <p:nvPr/>
        </p:nvSpPr>
        <p:spPr>
          <a:xfrm>
            <a:off x="9039604" y="5557159"/>
            <a:ext cx="315239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Lạng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Sơn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586;p21">
            <a:extLst>
              <a:ext uri="{FF2B5EF4-FFF2-40B4-BE49-F238E27FC236}">
                <a16:creationId xmlns:a16="http://schemas.microsoft.com/office/drawing/2014/main" id="{C042B874-70C3-4ECD-93F6-2059A0011E00}"/>
              </a:ext>
            </a:extLst>
          </p:cNvPr>
          <p:cNvGrpSpPr/>
          <p:nvPr/>
        </p:nvGrpSpPr>
        <p:grpSpPr>
          <a:xfrm>
            <a:off x="356691" y="174981"/>
            <a:ext cx="11429106" cy="3779713"/>
            <a:chOff x="1308292" y="1254328"/>
            <a:chExt cx="10120261" cy="3779713"/>
          </a:xfrm>
        </p:grpSpPr>
        <p:sp>
          <p:nvSpPr>
            <p:cNvPr id="3" name="Google Shape;4587;p21">
              <a:extLst>
                <a:ext uri="{FF2B5EF4-FFF2-40B4-BE49-F238E27FC236}">
                  <a16:creationId xmlns:a16="http://schemas.microsoft.com/office/drawing/2014/main" id="{5EE19713-9891-49AB-A76D-125CA2472738}"/>
                </a:ext>
              </a:extLst>
            </p:cNvPr>
            <p:cNvSpPr/>
            <p:nvPr/>
          </p:nvSpPr>
          <p:spPr>
            <a:xfrm>
              <a:off x="1753930" y="1254328"/>
              <a:ext cx="9674623" cy="377971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Hành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trình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lên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Thiên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Đình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kiện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Trời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làm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mưa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cứu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muôn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lại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cho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như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sau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2000" dirty="0"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28 km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cua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cua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thêm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36 km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nữa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hổ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gấu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2000" dirty="0"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cua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hổ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gấu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thêm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46 km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nữa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ong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mật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cáo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Hỏi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2000" dirty="0"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bao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ki-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lô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mét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hổ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gấu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từ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chỗ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cua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bao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ki-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lô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mét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ong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mật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cáo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4588;p21">
              <a:extLst>
                <a:ext uri="{FF2B5EF4-FFF2-40B4-BE49-F238E27FC236}">
                  <a16:creationId xmlns:a16="http://schemas.microsoft.com/office/drawing/2014/main" id="{A6CF6098-E367-4C53-92DA-36F582025D73}"/>
                </a:ext>
              </a:extLst>
            </p:cNvPr>
            <p:cNvSpPr/>
            <p:nvPr/>
          </p:nvSpPr>
          <p:spPr>
            <a:xfrm>
              <a:off x="1308292" y="1549351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2000" dirty="0"/>
            </a:p>
          </p:txBody>
        </p:sp>
      </p:grpSp>
      <p:pic>
        <p:nvPicPr>
          <p:cNvPr id="5" name="Google Shape;4589;p21">
            <a:extLst>
              <a:ext uri="{FF2B5EF4-FFF2-40B4-BE49-F238E27FC236}">
                <a16:creationId xmlns:a16="http://schemas.microsoft.com/office/drawing/2014/main" id="{2C51B823-D7E2-41C8-9F14-495DABCC4C1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20816"/>
          <a:stretch/>
        </p:blipFill>
        <p:spPr>
          <a:xfrm>
            <a:off x="406202" y="3589654"/>
            <a:ext cx="5312469" cy="30933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590;p21">
            <a:extLst>
              <a:ext uri="{FF2B5EF4-FFF2-40B4-BE49-F238E27FC236}">
                <a16:creationId xmlns:a16="http://schemas.microsoft.com/office/drawing/2014/main" id="{A055D89B-40EB-4053-837C-9593EF790A01}"/>
              </a:ext>
            </a:extLst>
          </p:cNvPr>
          <p:cNvSpPr txBox="1"/>
          <p:nvPr/>
        </p:nvSpPr>
        <p:spPr>
          <a:xfrm>
            <a:off x="5146156" y="3140755"/>
            <a:ext cx="6794205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giải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Cóc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cần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ki-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lô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hổ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gấu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28 + 36 = 64 (km)</a:t>
            </a:r>
            <a:endParaRPr sz="20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chỗ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cóc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ki-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lô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thì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ong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mật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cáo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 + 46 = 82 (km)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Đáp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a)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64 km.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  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b)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82 km.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651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2054" name="Rectangle 5"/>
            <p:cNvSpPr>
              <a:spLocks noChangeArrowheads="1"/>
            </p:cNvSpPr>
            <p:nvPr/>
          </p:nvSpPr>
          <p:spPr bwMode="auto">
            <a:xfrm flipV="1">
              <a:off x="0" y="2112"/>
              <a:ext cx="2736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5" name="Rectangle 6"/>
            <p:cNvSpPr>
              <a:spLocks noChangeArrowheads="1"/>
            </p:cNvSpPr>
            <p:nvPr/>
          </p:nvSpPr>
          <p:spPr bwMode="auto">
            <a:xfrm flipH="1" flipV="1">
              <a:off x="2736" y="2112"/>
              <a:ext cx="3024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736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7" name="Rectangle 8"/>
            <p:cNvSpPr>
              <a:spLocks noChangeArrowheads="1"/>
            </p:cNvSpPr>
            <p:nvPr/>
          </p:nvSpPr>
          <p:spPr bwMode="auto">
            <a:xfrm flipH="1">
              <a:off x="2736" y="0"/>
              <a:ext cx="3024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2051" name="TextBox 147"/>
          <p:cNvSpPr txBox="1">
            <a:spLocks noChangeArrowheads="1"/>
          </p:cNvSpPr>
          <p:nvPr/>
        </p:nvSpPr>
        <p:spPr bwMode="auto">
          <a:xfrm>
            <a:off x="2769567" y="908948"/>
            <a:ext cx="6625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BÀI HỌC KẾT THÚC</a:t>
            </a:r>
          </a:p>
        </p:txBody>
      </p:sp>
      <p:sp>
        <p:nvSpPr>
          <p:cNvPr id="10" name="TextBox 149"/>
          <p:cNvSpPr txBox="1">
            <a:spLocks noChangeArrowheads="1"/>
          </p:cNvSpPr>
          <p:nvPr/>
        </p:nvSpPr>
        <p:spPr bwMode="auto">
          <a:xfrm>
            <a:off x="304800" y="2247348"/>
            <a:ext cx="114490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XIN CHÂN THÀNH CẢM ƠN </a:t>
            </a:r>
            <a:b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CÁC THẦY CÔ GIÁO! </a:t>
            </a:r>
          </a:p>
        </p:txBody>
      </p:sp>
    </p:spTree>
    <p:extLst>
      <p:ext uri="{BB962C8B-B14F-4D97-AF65-F5344CB8AC3E}">
        <p14:creationId xmlns:p14="http://schemas.microsoft.com/office/powerpoint/2010/main" val="286260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Mây- Bài 55-Ki- lô- mét</Template>
  <TotalTime>12</TotalTime>
  <Words>479</Words>
  <Application>Microsoft Office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等线</vt:lpstr>
      <vt:lpstr>Microsoft YaHei</vt:lpstr>
      <vt:lpstr>Microsoft YaHei</vt:lpstr>
      <vt:lpstr>.VnAvant</vt:lpstr>
      <vt:lpstr>Arial</vt:lpstr>
      <vt:lpstr>Arial-Rounded</vt:lpstr>
      <vt:lpstr>Calibri</vt:lpstr>
      <vt:lpstr>Noto Sans Symbols</vt:lpstr>
      <vt:lpstr>Times New Roman</vt:lpstr>
      <vt:lpstr>Office Theme</vt:lpstr>
      <vt:lpstr>5_Office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</dc:creator>
  <cp:lastModifiedBy>WINDOWS</cp:lastModifiedBy>
  <cp:revision>4</cp:revision>
  <dcterms:created xsi:type="dcterms:W3CDTF">2025-03-27T03:23:28Z</dcterms:created>
  <dcterms:modified xsi:type="dcterms:W3CDTF">2025-03-27T03:36:01Z</dcterms:modified>
</cp:coreProperties>
</file>