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5" r:id="rId3"/>
    <p:sldId id="2007577138" r:id="rId4"/>
    <p:sldId id="268" r:id="rId5"/>
    <p:sldId id="262" r:id="rId6"/>
    <p:sldId id="2007577139" r:id="rId7"/>
    <p:sldId id="263" r:id="rId8"/>
    <p:sldId id="2007577140" r:id="rId9"/>
    <p:sldId id="2007577141" r:id="rId10"/>
    <p:sldId id="267" r:id="rId11"/>
    <p:sldId id="2007577147" r:id="rId12"/>
    <p:sldId id="2007577148" r:id="rId13"/>
    <p:sldId id="2007577149" r:id="rId14"/>
    <p:sldId id="2007577152" r:id="rId15"/>
    <p:sldId id="2007577151" r:id="rId16"/>
    <p:sldId id="20075771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xmlns="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slide" Target="slide7.xml"/><Relationship Id="rId19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gif"/><Relationship Id="rId5" Type="http://schemas.openxmlformats.org/officeDocument/2006/relationships/image" Target="../media/image16.png"/><Relationship Id="rId10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xmlns="" id="{C3786DA6-43FF-4FC6-B434-E86407609828}"/>
              </a:ext>
            </a:extLst>
          </p:cNvPr>
          <p:cNvSpPr/>
          <p:nvPr/>
        </p:nvSpPr>
        <p:spPr>
          <a:xfrm>
            <a:off x="2699657" y="119744"/>
            <a:ext cx="7010401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hought Bubble: Cloud 12">
            <a:extLst>
              <a:ext uri="{FF2B5EF4-FFF2-40B4-BE49-F238E27FC236}">
                <a16:creationId xmlns:a16="http://schemas.microsoft.com/office/drawing/2014/main" xmlns="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hought Bubble: Cloud 7">
            <a:extLst>
              <a:ext uri="{FF2B5EF4-FFF2-40B4-BE49-F238E27FC236}">
                <a16:creationId xmlns:a16="http://schemas.microsoft.com/office/drawing/2014/main" xmlns="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00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37C35A-7437-48E5-92CD-B5A728D1D396}"/>
              </a:ext>
            </a:extLst>
          </p:cNvPr>
          <p:cNvSpPr txBox="1"/>
          <p:nvPr/>
        </p:nvSpPr>
        <p:spPr>
          <a:xfrm>
            <a:off x="1537066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78" y="842125"/>
            <a:ext cx="1877576" cy="3010888"/>
          </a:xfrm>
          <a:prstGeom prst="rect">
            <a:avLst/>
          </a:prstGeom>
        </p:spPr>
      </p:pic>
      <p:pic>
        <p:nvPicPr>
          <p:cNvPr id="9" name="Picture 8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33" y="4097356"/>
            <a:ext cx="3267419" cy="3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C74409-F31B-4F41-8C12-2998B161E8DD}"/>
              </a:ext>
            </a:extLst>
          </p:cNvPr>
          <p:cNvSpPr txBox="1"/>
          <p:nvPr/>
        </p:nvSpPr>
        <p:spPr>
          <a:xfrm>
            <a:off x="-76201" y="77118"/>
            <a:ext cx="12042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xmlns="" id="{414DAA95-624B-46AD-B2F4-EC5960FD9780}"/>
              </a:ext>
            </a:extLst>
          </p:cNvPr>
          <p:cNvGraphicFramePr>
            <a:graphicFrameLocks noGrp="1"/>
          </p:cNvGraphicFramePr>
          <p:nvPr/>
        </p:nvGraphicFramePr>
        <p:xfrm>
          <a:off x="2318439" y="1854402"/>
          <a:ext cx="787216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xmlns="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xmlns="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42860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E4D90C-0DD2-4F0B-95ED-EAF066ABE009}"/>
              </a:ext>
            </a:extLst>
          </p:cNvPr>
          <p:cNvSpPr txBox="1"/>
          <p:nvPr/>
        </p:nvSpPr>
        <p:spPr>
          <a:xfrm>
            <a:off x="3327092" y="338544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747C1-5331-43F5-9EFF-CF0DC491FB23}"/>
              </a:ext>
            </a:extLst>
          </p:cNvPr>
          <p:cNvSpPr txBox="1"/>
          <p:nvPr/>
        </p:nvSpPr>
        <p:spPr>
          <a:xfrm>
            <a:off x="7138929" y="3487041"/>
            <a:ext cx="294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EF4484-9824-4966-AC07-E3FEDF4D1BA1}"/>
              </a:ext>
            </a:extLst>
          </p:cNvPr>
          <p:cNvSpPr txBox="1"/>
          <p:nvPr/>
        </p:nvSpPr>
        <p:spPr>
          <a:xfrm>
            <a:off x="3327091" y="3947757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95E5CA-78A0-49BF-9A14-1FD99880897C}"/>
              </a:ext>
            </a:extLst>
          </p:cNvPr>
          <p:cNvSpPr txBox="1"/>
          <p:nvPr/>
        </p:nvSpPr>
        <p:spPr>
          <a:xfrm>
            <a:off x="6739702" y="4076330"/>
            <a:ext cx="374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353DD8-40C9-471E-BCFC-14EFBD7D34C6}"/>
              </a:ext>
            </a:extLst>
          </p:cNvPr>
          <p:cNvSpPr txBox="1"/>
          <p:nvPr/>
        </p:nvSpPr>
        <p:spPr>
          <a:xfrm>
            <a:off x="3327091" y="4552082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60DDED-F951-482C-ABFA-C9D2D4CA2A0A}"/>
              </a:ext>
            </a:extLst>
          </p:cNvPr>
          <p:cNvSpPr txBox="1"/>
          <p:nvPr/>
        </p:nvSpPr>
        <p:spPr>
          <a:xfrm>
            <a:off x="6962657" y="4713022"/>
            <a:ext cx="395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07C4EB-1AE8-42D3-A02E-AABD422BB3BA}"/>
              </a:ext>
            </a:extLst>
          </p:cNvPr>
          <p:cNvSpPr txBox="1"/>
          <p:nvPr/>
        </p:nvSpPr>
        <p:spPr>
          <a:xfrm>
            <a:off x="3327090" y="5143804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AA971A-79D2-47AF-B3EA-A185D4CB2E47}"/>
              </a:ext>
            </a:extLst>
          </p:cNvPr>
          <p:cNvSpPr txBox="1"/>
          <p:nvPr/>
        </p:nvSpPr>
        <p:spPr>
          <a:xfrm>
            <a:off x="7050797" y="5313681"/>
            <a:ext cx="294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1FEFA608-B261-4936-86EB-83ACE6DBA845}"/>
              </a:ext>
            </a:extLst>
          </p:cNvPr>
          <p:cNvSpPr/>
          <p:nvPr/>
        </p:nvSpPr>
        <p:spPr>
          <a:xfrm>
            <a:off x="3945838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00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370366" y="-225148"/>
            <a:ext cx="2236763" cy="7010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0219303" y="-1608688"/>
            <a:ext cx="2406555" cy="85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18108" y="-1253066"/>
            <a:ext cx="2236763" cy="8207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9433" y="75171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18109" y="468723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9955237" y="-1016441"/>
            <a:ext cx="2236763" cy="7744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59151" y="768636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9832621" y="-1331890"/>
            <a:ext cx="2448425" cy="7760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2876" y="1627865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0"/>
            <a:ext cx="2976937" cy="4890464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895873" y="-4736440"/>
            <a:ext cx="288758" cy="9761636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426</Words>
  <Application>Microsoft Office PowerPoint</Application>
  <PresentationFormat>Custom</PresentationFormat>
  <Paragraphs>71</Paragraphs>
  <Slides>15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2021-07-04T15:05:31Z</dcterms:created>
  <dcterms:modified xsi:type="dcterms:W3CDTF">2025-03-26T14:48:23Z</dcterms:modified>
</cp:coreProperties>
</file>