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  <p:sldMasterId id="2147483680" r:id="rId4"/>
  </p:sldMasterIdLst>
  <p:sldIdLst>
    <p:sldId id="501" r:id="rId5"/>
    <p:sldId id="285" r:id="rId6"/>
    <p:sldId id="497" r:id="rId7"/>
    <p:sldId id="498" r:id="rId8"/>
    <p:sldId id="499" r:id="rId9"/>
    <p:sldId id="500" r:id="rId10"/>
    <p:sldId id="264" r:id="rId11"/>
    <p:sldId id="263" r:id="rId12"/>
    <p:sldId id="267" r:id="rId13"/>
    <p:sldId id="272" r:id="rId14"/>
    <p:sldId id="261" r:id="rId15"/>
    <p:sldId id="258" r:id="rId16"/>
    <p:sldId id="269" r:id="rId17"/>
    <p:sldId id="495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84" d="100"/>
          <a:sy n="84" d="100"/>
        </p:scale>
        <p:origin x="876" y="84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7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364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429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5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8980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175" y="2177026"/>
            <a:ext cx="2183528" cy="2183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0784" y="5722373"/>
            <a:ext cx="2181849" cy="218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8.svg"/><Relationship Id="rId7" Type="http://schemas.openxmlformats.org/officeDocument/2006/relationships/image" Target="../media/image3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7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.sv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11" Type="http://schemas.openxmlformats.org/officeDocument/2006/relationships/image" Target="../media/image34.svg"/><Relationship Id="rId5" Type="http://schemas.openxmlformats.org/officeDocument/2006/relationships/image" Target="../media/image1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svg"/><Relationship Id="rId7" Type="http://schemas.openxmlformats.org/officeDocument/2006/relationships/image" Target="../media/image3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6.svg"/><Relationship Id="rId7" Type="http://schemas.openxmlformats.org/officeDocument/2006/relationships/image" Target="../media/image6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2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6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svg"/><Relationship Id="rId7" Type="http://schemas.openxmlformats.org/officeDocument/2006/relationships/image" Target="../media/image6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6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2.svg"/><Relationship Id="rId7" Type="http://schemas.openxmlformats.org/officeDocument/2006/relationships/image" Target="../media/image7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9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7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823239" y="-2396304"/>
            <a:ext cx="6545523" cy="11650608"/>
          </a:xfrm>
          <a:custGeom>
            <a:avLst/>
            <a:gdLst/>
            <a:ahLst/>
            <a:cxnLst/>
            <a:rect l="l" t="t" r="r" b="b"/>
            <a:pathLst>
              <a:path w="9818285" h="17475912">
                <a:moveTo>
                  <a:pt x="0" y="0"/>
                </a:moveTo>
                <a:lnTo>
                  <a:pt x="9818286" y="0"/>
                </a:lnTo>
                <a:lnTo>
                  <a:pt x="9818286" y="17475912"/>
                </a:lnTo>
                <a:lnTo>
                  <a:pt x="0" y="17475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375369">
            <a:off x="1773539" y="-1280470"/>
            <a:ext cx="8890406" cy="8987895"/>
          </a:xfrm>
          <a:custGeom>
            <a:avLst/>
            <a:gdLst/>
            <a:ahLst/>
            <a:cxnLst/>
            <a:rect l="l" t="t" r="r" b="b"/>
            <a:pathLst>
              <a:path w="12272274" h="12783619">
                <a:moveTo>
                  <a:pt x="0" y="0"/>
                </a:moveTo>
                <a:lnTo>
                  <a:pt x="12272274" y="0"/>
                </a:lnTo>
                <a:lnTo>
                  <a:pt x="12272274" y="12783618"/>
                </a:lnTo>
                <a:lnTo>
                  <a:pt x="0" y="127836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403253">
            <a:off x="-2319678" y="-1501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3" y="0"/>
                </a:lnTo>
                <a:lnTo>
                  <a:pt x="5509413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5368">
            <a:off x="9845463" y="4984694"/>
            <a:ext cx="3672942" cy="3581118"/>
          </a:xfrm>
          <a:custGeom>
            <a:avLst/>
            <a:gdLst/>
            <a:ahLst/>
            <a:cxnLst/>
            <a:rect l="l" t="t" r="r" b="b"/>
            <a:pathLst>
              <a:path w="5509413" h="5371677">
                <a:moveTo>
                  <a:pt x="0" y="0"/>
                </a:moveTo>
                <a:lnTo>
                  <a:pt x="5509412" y="0"/>
                </a:lnTo>
                <a:lnTo>
                  <a:pt x="5509412" y="5371678"/>
                </a:lnTo>
                <a:lnTo>
                  <a:pt x="0" y="53716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790590">
            <a:off x="-570659" y="5470378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7"/>
                </a:lnTo>
                <a:lnTo>
                  <a:pt x="0" y="3669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94922">
            <a:off x="10835401" y="-729442"/>
            <a:ext cx="2483572" cy="2446318"/>
          </a:xfrm>
          <a:custGeom>
            <a:avLst/>
            <a:gdLst/>
            <a:ahLst/>
            <a:cxnLst/>
            <a:rect l="l" t="t" r="r" b="b"/>
            <a:pathLst>
              <a:path w="3725358" h="3669477">
                <a:moveTo>
                  <a:pt x="0" y="0"/>
                </a:moveTo>
                <a:lnTo>
                  <a:pt x="3725358" y="0"/>
                </a:lnTo>
                <a:lnTo>
                  <a:pt x="3725358" y="3669478"/>
                </a:lnTo>
                <a:lnTo>
                  <a:pt x="0" y="3669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77467" y="273057"/>
            <a:ext cx="3044521" cy="2652539"/>
          </a:xfrm>
          <a:custGeom>
            <a:avLst/>
            <a:gdLst/>
            <a:ahLst/>
            <a:cxnLst/>
            <a:rect l="l" t="t" r="r" b="b"/>
            <a:pathLst>
              <a:path w="4566782" h="3978809">
                <a:moveTo>
                  <a:pt x="0" y="0"/>
                </a:moveTo>
                <a:lnTo>
                  <a:pt x="4566782" y="0"/>
                </a:lnTo>
                <a:lnTo>
                  <a:pt x="4566782" y="3978809"/>
                </a:lnTo>
                <a:lnTo>
                  <a:pt x="0" y="39788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8566" y="4198505"/>
            <a:ext cx="3174569" cy="2863065"/>
          </a:xfrm>
          <a:custGeom>
            <a:avLst/>
            <a:gdLst/>
            <a:ahLst/>
            <a:cxnLst/>
            <a:rect l="l" t="t" r="r" b="b"/>
            <a:pathLst>
              <a:path w="4761853" h="4294597">
                <a:moveTo>
                  <a:pt x="0" y="0"/>
                </a:moveTo>
                <a:lnTo>
                  <a:pt x="4761853" y="0"/>
                </a:lnTo>
                <a:lnTo>
                  <a:pt x="4761853" y="4294597"/>
                </a:lnTo>
                <a:lnTo>
                  <a:pt x="0" y="42945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4934" y="-198921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0" y="0"/>
                </a:moveTo>
                <a:lnTo>
                  <a:pt x="4517245" y="0"/>
                </a:lnTo>
                <a:lnTo>
                  <a:pt x="45172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 flipV="1">
            <a:off x="8287684" y="4114800"/>
            <a:ext cx="3011497" cy="2743200"/>
          </a:xfrm>
          <a:custGeom>
            <a:avLst/>
            <a:gdLst/>
            <a:ahLst/>
            <a:cxnLst/>
            <a:rect l="l" t="t" r="r" b="b"/>
            <a:pathLst>
              <a:path w="4517246" h="4114800">
                <a:moveTo>
                  <a:pt x="4517246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517246" y="0"/>
                </a:lnTo>
                <a:lnTo>
                  <a:pt x="4517246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FAE982-0CB2-49AA-3928-FED5B4FC30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75" y="-75667"/>
            <a:ext cx="1559987" cy="1559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3174E-A395-C138-E08A-A5FE1A04A4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56001" y="889303"/>
            <a:ext cx="3926164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AC6D46-B89D-2453-7D67-CB2EE465562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7609" y="1532487"/>
            <a:ext cx="8047417" cy="3633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3135" y="4424516"/>
            <a:ext cx="4524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>
                <a:solidFill>
                  <a:srgbClr val="FF0000"/>
                </a:solidFill>
                <a:latin typeface="+mj-lt"/>
              </a:rPr>
              <a:t>(Tiết 2)</a:t>
            </a:r>
            <a:endParaRPr lang="id-ID" sz="80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3094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5" y="2405738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86CE2-7B89-3F2E-1D99-5CFD8078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859FC809-EB1F-F2C0-2E24-5A61EBB3E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1C60848D-6EFB-12EE-AC3E-C37E5BB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A426FAA2-F7A2-A13D-2945-9CE11B0F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4A281B27-1CED-BF03-A97B-0FAC0CAB3E21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0AB015-ED99-31E1-5036-883FBE5B0D1A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1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 rot="480000">
            <a:off x="3835359" y="116940"/>
            <a:ext cx="8214624" cy="45864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AA8EB-B271-0660-4F07-19C34E26C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78"/>
          <a:stretch/>
        </p:blipFill>
        <p:spPr>
          <a:xfrm>
            <a:off x="5119926" y="491561"/>
            <a:ext cx="5905273" cy="4491857"/>
          </a:xfrm>
          <a:prstGeom prst="rect">
            <a:avLst/>
          </a:prstGeom>
        </p:spPr>
      </p:pic>
      <p:pic>
        <p:nvPicPr>
          <p:cNvPr id="12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FDA7C7E0-C318-CAD2-63FF-93167F1F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32" y="848713"/>
            <a:ext cx="5215890" cy="614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13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14" y="-1275720"/>
            <a:ext cx="13059427" cy="10228184"/>
          </a:xfrm>
          <a:custGeom>
            <a:avLst/>
            <a:gdLst/>
            <a:ahLst/>
            <a:cxnLst/>
            <a:rect l="l" t="t" r="r" b="b"/>
            <a:pathLst>
              <a:path w="19589140" h="15342276">
                <a:moveTo>
                  <a:pt x="0" y="0"/>
                </a:moveTo>
                <a:lnTo>
                  <a:pt x="19589140" y="0"/>
                </a:lnTo>
                <a:lnTo>
                  <a:pt x="19589140" y="15342275"/>
                </a:lnTo>
                <a:lnTo>
                  <a:pt x="0" y="153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16027">
            <a:off x="3104283" y="1302742"/>
            <a:ext cx="6162191" cy="1797529"/>
            <a:chOff x="0" y="0"/>
            <a:chExt cx="6376262" cy="185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316027">
            <a:off x="2989237" y="1187695"/>
            <a:ext cx="6162191" cy="1797529"/>
            <a:chOff x="0" y="0"/>
            <a:chExt cx="6376262" cy="185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6267" y="3020917"/>
            <a:ext cx="6673584" cy="1714954"/>
            <a:chOff x="0" y="0"/>
            <a:chExt cx="6905421" cy="1774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21221" y="2905870"/>
            <a:ext cx="6673584" cy="1714954"/>
            <a:chOff x="0" y="0"/>
            <a:chExt cx="6905421" cy="1774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740643" y="3379319"/>
            <a:ext cx="1190654" cy="909227"/>
          </a:xfrm>
          <a:custGeom>
            <a:avLst/>
            <a:gdLst/>
            <a:ahLst/>
            <a:cxnLst/>
            <a:rect l="l" t="t" r="r" b="b"/>
            <a:pathLst>
              <a:path w="1785981" h="1363840">
                <a:moveTo>
                  <a:pt x="0" y="0"/>
                </a:moveTo>
                <a:lnTo>
                  <a:pt x="1785982" y="0"/>
                </a:lnTo>
                <a:lnTo>
                  <a:pt x="1785982" y="1363841"/>
                </a:lnTo>
                <a:lnTo>
                  <a:pt x="0" y="136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89752" y="1784028"/>
            <a:ext cx="859976" cy="834958"/>
          </a:xfrm>
          <a:custGeom>
            <a:avLst/>
            <a:gdLst/>
            <a:ahLst/>
            <a:cxnLst/>
            <a:rect l="l" t="t" r="r" b="b"/>
            <a:pathLst>
              <a:path w="1289964" h="1252437">
                <a:moveTo>
                  <a:pt x="0" y="0"/>
                </a:moveTo>
                <a:lnTo>
                  <a:pt x="1289963" y="0"/>
                </a:lnTo>
                <a:lnTo>
                  <a:pt x="1289963" y="1252438"/>
                </a:lnTo>
                <a:lnTo>
                  <a:pt x="0" y="1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636221">
            <a:off x="10111144" y="4417653"/>
            <a:ext cx="1800269" cy="2024843"/>
          </a:xfrm>
          <a:custGeom>
            <a:avLst/>
            <a:gdLst/>
            <a:ahLst/>
            <a:cxnLst/>
            <a:rect l="l" t="t" r="r" b="b"/>
            <a:pathLst>
              <a:path w="2700404" h="3037265">
                <a:moveTo>
                  <a:pt x="0" y="0"/>
                </a:moveTo>
                <a:lnTo>
                  <a:pt x="2700404" y="0"/>
                </a:lnTo>
                <a:lnTo>
                  <a:pt x="2700404" y="3037265"/>
                </a:lnTo>
                <a:lnTo>
                  <a:pt x="0" y="3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609259">
            <a:off x="483298" y="356509"/>
            <a:ext cx="1665358" cy="2558511"/>
          </a:xfrm>
          <a:custGeom>
            <a:avLst/>
            <a:gdLst/>
            <a:ahLst/>
            <a:cxnLst/>
            <a:rect l="l" t="t" r="r" b="b"/>
            <a:pathLst>
              <a:path w="2498037" h="3837766">
                <a:moveTo>
                  <a:pt x="0" y="0"/>
                </a:moveTo>
                <a:lnTo>
                  <a:pt x="2498036" y="0"/>
                </a:lnTo>
                <a:lnTo>
                  <a:pt x="2498036" y="3837767"/>
                </a:lnTo>
                <a:lnTo>
                  <a:pt x="0" y="38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99358" y="3070680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5" y="0"/>
                </a:lnTo>
                <a:lnTo>
                  <a:pt x="2675495" y="1999325"/>
                </a:lnTo>
                <a:lnTo>
                  <a:pt x="0" y="1999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099430" y="2579983"/>
            <a:ext cx="1928223" cy="1598673"/>
          </a:xfrm>
          <a:custGeom>
            <a:avLst/>
            <a:gdLst/>
            <a:ahLst/>
            <a:cxnLst/>
            <a:rect l="l" t="t" r="r" b="b"/>
            <a:pathLst>
              <a:path w="2892335" h="2398009">
                <a:moveTo>
                  <a:pt x="0" y="0"/>
                </a:moveTo>
                <a:lnTo>
                  <a:pt x="2892336" y="0"/>
                </a:lnTo>
                <a:lnTo>
                  <a:pt x="2892336" y="2398009"/>
                </a:lnTo>
                <a:lnTo>
                  <a:pt x="0" y="239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89752" y="4653871"/>
            <a:ext cx="6880408" cy="151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Yes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316027">
            <a:off x="3606645" y="2000682"/>
            <a:ext cx="5036269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78"/>
              </a:lnSpc>
            </a:pPr>
            <a:r>
              <a:rPr lang="en-US" sz="9957" spc="39" dirty="0">
                <a:solidFill>
                  <a:srgbClr val="37319D"/>
                </a:solidFill>
                <a:latin typeface="Gulfs Display"/>
              </a:rPr>
              <a:t>YES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32691" y="3644657"/>
            <a:ext cx="5440656" cy="72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2"/>
              </a:lnSpc>
            </a:pPr>
            <a:r>
              <a:rPr lang="en-US" sz="9364" spc="37" dirty="0">
                <a:solidFill>
                  <a:srgbClr val="37319D"/>
                </a:solidFill>
                <a:latin typeface="Gulfs Display"/>
              </a:rPr>
              <a:t>OR 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729" y="-1624111"/>
            <a:ext cx="13523457" cy="10142593"/>
          </a:xfrm>
          <a:custGeom>
            <a:avLst/>
            <a:gdLst/>
            <a:ahLst/>
            <a:cxnLst/>
            <a:rect l="l" t="t" r="r" b="b"/>
            <a:pathLst>
              <a:path w="20285186" h="15213890">
                <a:moveTo>
                  <a:pt x="0" y="0"/>
                </a:moveTo>
                <a:lnTo>
                  <a:pt x="20285186" y="0"/>
                </a:lnTo>
                <a:lnTo>
                  <a:pt x="20285186" y="15213890"/>
                </a:lnTo>
                <a:lnTo>
                  <a:pt x="0" y="152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760193" y="3825130"/>
            <a:ext cx="1604428" cy="1604428"/>
          </a:xfrm>
          <a:custGeom>
            <a:avLst/>
            <a:gdLst/>
            <a:ahLst/>
            <a:cxnLst/>
            <a:rect l="l" t="t" r="r" b="b"/>
            <a:pathLst>
              <a:path w="2406642" h="2406642">
                <a:moveTo>
                  <a:pt x="0" y="0"/>
                </a:moveTo>
                <a:lnTo>
                  <a:pt x="2406642" y="0"/>
                </a:lnTo>
                <a:lnTo>
                  <a:pt x="2406642" y="2406642"/>
                </a:lnTo>
                <a:lnTo>
                  <a:pt x="0" y="24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316027">
            <a:off x="2969638" y="2022336"/>
            <a:ext cx="6338951" cy="1512313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41262" y="3447186"/>
            <a:ext cx="5184425" cy="1512313"/>
            <a:chOff x="0" y="0"/>
            <a:chExt cx="6376262" cy="185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16027">
            <a:off x="2969509" y="2030589"/>
            <a:ext cx="6188763" cy="151231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55748" y="3340299"/>
            <a:ext cx="5184425" cy="1512313"/>
            <a:chOff x="0" y="0"/>
            <a:chExt cx="6376262" cy="185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413393">
            <a:off x="381952" y="877162"/>
            <a:ext cx="2023137" cy="2700789"/>
          </a:xfrm>
          <a:custGeom>
            <a:avLst/>
            <a:gdLst/>
            <a:ahLst/>
            <a:cxnLst/>
            <a:rect l="l" t="t" r="r" b="b"/>
            <a:pathLst>
              <a:path w="3034705" h="4051184">
                <a:moveTo>
                  <a:pt x="0" y="0"/>
                </a:moveTo>
                <a:lnTo>
                  <a:pt x="3034706" y="0"/>
                </a:lnTo>
                <a:lnTo>
                  <a:pt x="3034706" y="4051184"/>
                </a:lnTo>
                <a:lnTo>
                  <a:pt x="0" y="40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1948">
            <a:off x="9614537" y="3139839"/>
            <a:ext cx="2385425" cy="3425545"/>
          </a:xfrm>
          <a:custGeom>
            <a:avLst/>
            <a:gdLst/>
            <a:ahLst/>
            <a:cxnLst/>
            <a:rect l="l" t="t" r="r" b="b"/>
            <a:pathLst>
              <a:path w="3578138" h="5138318">
                <a:moveTo>
                  <a:pt x="0" y="0"/>
                </a:moveTo>
                <a:lnTo>
                  <a:pt x="3578137" y="0"/>
                </a:lnTo>
                <a:lnTo>
                  <a:pt x="3578137" y="5138318"/>
                </a:lnTo>
                <a:lnTo>
                  <a:pt x="0" y="513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76525">
            <a:off x="2979171" y="1645137"/>
            <a:ext cx="1367037" cy="1043919"/>
          </a:xfrm>
          <a:custGeom>
            <a:avLst/>
            <a:gdLst/>
            <a:ahLst/>
            <a:cxnLst/>
            <a:rect l="l" t="t" r="r" b="b"/>
            <a:pathLst>
              <a:path w="2050555" h="1565879">
                <a:moveTo>
                  <a:pt x="0" y="0"/>
                </a:moveTo>
                <a:lnTo>
                  <a:pt x="2050555" y="0"/>
                </a:lnTo>
                <a:lnTo>
                  <a:pt x="2050555" y="1565878"/>
                </a:lnTo>
                <a:lnTo>
                  <a:pt x="0" y="156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21268226">
            <a:off x="3433609" y="2722333"/>
            <a:ext cx="5645711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42"/>
              </a:lnSpc>
            </a:pPr>
            <a:r>
              <a:rPr lang="en-US" sz="9000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BẮT ĐẦU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2767" y="4177533"/>
            <a:ext cx="4781414" cy="5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80"/>
              </a:lnSpc>
            </a:pPr>
            <a:r>
              <a:rPr lang="en-US" sz="8334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NHÉ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123" y="417151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06779" y="321930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349737" y="417151"/>
            <a:ext cx="2341313" cy="2585787"/>
          </a:xfrm>
          <a:custGeom>
            <a:avLst/>
            <a:gdLst/>
            <a:ahLst/>
            <a:cxnLst/>
            <a:rect l="l" t="t" r="r" b="b"/>
            <a:pathLst>
              <a:path w="3511969" h="3878681">
                <a:moveTo>
                  <a:pt x="0" y="0"/>
                </a:moveTo>
                <a:lnTo>
                  <a:pt x="3511970" y="0"/>
                </a:lnTo>
                <a:lnTo>
                  <a:pt x="3511970" y="3878681"/>
                </a:lnTo>
                <a:lnTo>
                  <a:pt x="0" y="3878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0063658" y="685800"/>
            <a:ext cx="2736075" cy="1790885"/>
          </a:xfrm>
          <a:custGeom>
            <a:avLst/>
            <a:gdLst/>
            <a:ahLst/>
            <a:cxnLst/>
            <a:rect l="l" t="t" r="r" b="b"/>
            <a:pathLst>
              <a:path w="4104112" h="2686328">
                <a:moveTo>
                  <a:pt x="4104112" y="0"/>
                </a:moveTo>
                <a:lnTo>
                  <a:pt x="0" y="0"/>
                </a:lnTo>
                <a:lnTo>
                  <a:pt x="0" y="2686328"/>
                </a:lnTo>
                <a:lnTo>
                  <a:pt x="4104112" y="2686328"/>
                </a:lnTo>
                <a:lnTo>
                  <a:pt x="41041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880656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862695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584921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82400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81158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630073" y="698868"/>
            <a:ext cx="4489769" cy="7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8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18E0F9-EE57-8340-916B-F0D9EC787A2C}"/>
              </a:ext>
            </a:extLst>
          </p:cNvPr>
          <p:cNvGrpSpPr/>
          <p:nvPr/>
        </p:nvGrpSpPr>
        <p:grpSpPr>
          <a:xfrm>
            <a:off x="642026" y="1798882"/>
            <a:ext cx="10933889" cy="5081546"/>
            <a:chOff x="963039" y="3335215"/>
            <a:chExt cx="16400834" cy="6985426"/>
          </a:xfrm>
        </p:grpSpPr>
        <p:grpSp>
          <p:nvGrpSpPr>
            <p:cNvPr id="8" name="Group 8"/>
            <p:cNvGrpSpPr/>
            <p:nvPr/>
          </p:nvGrpSpPr>
          <p:grpSpPr>
            <a:xfrm>
              <a:off x="963039" y="3335215"/>
              <a:ext cx="16400834" cy="5974827"/>
              <a:chOff x="-941653" y="-1098744"/>
              <a:chExt cx="10431252" cy="30690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41653" y="-1098744"/>
                <a:ext cx="10431252" cy="306907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3043D3D4-4856-D34C-BA5F-49E44D160405}"/>
                </a:ext>
              </a:extLst>
            </p:cNvPr>
            <p:cNvSpPr txBox="1"/>
            <p:nvPr/>
          </p:nvSpPr>
          <p:spPr>
            <a:xfrm>
              <a:off x="1488332" y="3614960"/>
              <a:ext cx="15437795" cy="6705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đảm bảo an toàn thực phẩm, thức ăn cần được</a:t>
              </a:r>
            </a:p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nấu chín, tách riêng thịt, cá, rau củ, quả,… khi bảo quả.</a:t>
              </a: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x-none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:a16="http://schemas.microsoft.com/office/drawing/2014/main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220</Words>
  <Application>Microsoft Office PowerPoint</Application>
  <PresentationFormat>Widescreen</PresentationFormat>
  <Paragraphs>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#9Slide05 SVNBulgary</vt:lpstr>
      <vt:lpstr>#9Slide07 IcielCrocante</vt:lpstr>
      <vt:lpstr>Arial</vt:lpstr>
      <vt:lpstr>Calibri</vt:lpstr>
      <vt:lpstr>Cambria</vt:lpstr>
      <vt:lpstr>Gulfs Display</vt:lpstr>
      <vt:lpstr>Wingdings</vt:lpstr>
      <vt:lpstr>字魂27号-布丁体</vt:lpstr>
      <vt:lpstr>思源黑体</vt:lpstr>
      <vt:lpstr>Office 主题​​</vt:lpstr>
      <vt:lpstr>1_Office 主题​​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My Pc</cp:lastModifiedBy>
  <cp:revision>181</cp:revision>
  <dcterms:created xsi:type="dcterms:W3CDTF">2019-06-19T02:08:00Z</dcterms:created>
  <dcterms:modified xsi:type="dcterms:W3CDTF">2025-03-26T06:48:32Z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