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65" r:id="rId5"/>
    <p:sldId id="266" r:id="rId6"/>
    <p:sldId id="267" r:id="rId7"/>
    <p:sldId id="268" r:id="rId8"/>
  </p:sldIdLst>
  <p:sldSz cx="16276638" cy="9144000"/>
  <p:notesSz cx="6858000" cy="9144000"/>
  <p:defaultTextStyle>
    <a:defPPr>
      <a:defRPr lang="en-US"/>
    </a:defPPr>
    <a:lvl1pPr marL="0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88DFE8"/>
    <a:srgbClr val="FFCC29"/>
    <a:srgbClr val="FFDB69"/>
    <a:srgbClr val="FEF4EC"/>
    <a:srgbClr val="F6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816" y="36"/>
      </p:cViewPr>
      <p:guideLst>
        <p:guide orient="horz" pos="2880"/>
        <p:guide pos="512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079AE0-E343-4431-9E77-3AB2AF9D83DA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D46B89-F200-43AA-B36B-6A2EF4B50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1543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6262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2524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8787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5049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31311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7573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3835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10098" algn="l" defTabSz="1452524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7558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8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2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5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7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50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13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75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383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100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07765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370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7" y="488951"/>
            <a:ext cx="6516307" cy="104013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0" y="488951"/>
            <a:ext cx="19286120" cy="10401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46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18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26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52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78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50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131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757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3835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1009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3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0" y="2844800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7" y="2844800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589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262" indent="0">
              <a:buNone/>
              <a:defRPr sz="3200" b="1"/>
            </a:lvl2pPr>
            <a:lvl3pPr marL="1452524" indent="0">
              <a:buNone/>
              <a:defRPr sz="2900" b="1"/>
            </a:lvl3pPr>
            <a:lvl4pPr marL="2178787" indent="0">
              <a:buNone/>
              <a:defRPr sz="2500" b="1"/>
            </a:lvl4pPr>
            <a:lvl5pPr marL="2905049" indent="0">
              <a:buNone/>
              <a:defRPr sz="2500" b="1"/>
            </a:lvl5pPr>
            <a:lvl6pPr marL="3631311" indent="0">
              <a:buNone/>
              <a:defRPr sz="2500" b="1"/>
            </a:lvl6pPr>
            <a:lvl7pPr marL="4357573" indent="0">
              <a:buNone/>
              <a:defRPr sz="2500" b="1"/>
            </a:lvl7pPr>
            <a:lvl8pPr marL="5083835" indent="0">
              <a:buNone/>
              <a:defRPr sz="2500" b="1"/>
            </a:lvl8pPr>
            <a:lvl9pPr marL="5810098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448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90075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40738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7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7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790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0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262" indent="0">
              <a:buNone/>
              <a:defRPr sz="4400"/>
            </a:lvl2pPr>
            <a:lvl3pPr marL="1452524" indent="0">
              <a:buNone/>
              <a:defRPr sz="3800"/>
            </a:lvl3pPr>
            <a:lvl4pPr marL="2178787" indent="0">
              <a:buNone/>
              <a:defRPr sz="3200"/>
            </a:lvl4pPr>
            <a:lvl5pPr marL="2905049" indent="0">
              <a:buNone/>
              <a:defRPr sz="3200"/>
            </a:lvl5pPr>
            <a:lvl6pPr marL="3631311" indent="0">
              <a:buNone/>
              <a:defRPr sz="3200"/>
            </a:lvl6pPr>
            <a:lvl7pPr marL="4357573" indent="0">
              <a:buNone/>
              <a:defRPr sz="3200"/>
            </a:lvl7pPr>
            <a:lvl8pPr marL="5083835" indent="0">
              <a:buNone/>
              <a:defRPr sz="3200"/>
            </a:lvl8pPr>
            <a:lvl9pPr marL="581009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1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262" indent="0">
              <a:buNone/>
              <a:defRPr sz="1900"/>
            </a:lvl2pPr>
            <a:lvl3pPr marL="1452524" indent="0">
              <a:buNone/>
              <a:defRPr sz="1600"/>
            </a:lvl3pPr>
            <a:lvl4pPr marL="2178787" indent="0">
              <a:buNone/>
              <a:defRPr sz="1400"/>
            </a:lvl4pPr>
            <a:lvl5pPr marL="2905049" indent="0">
              <a:buNone/>
              <a:defRPr sz="1400"/>
            </a:lvl5pPr>
            <a:lvl6pPr marL="3631311" indent="0">
              <a:buNone/>
              <a:defRPr sz="1400"/>
            </a:lvl6pPr>
            <a:lvl7pPr marL="4357573" indent="0">
              <a:buNone/>
              <a:defRPr sz="1400"/>
            </a:lvl7pPr>
            <a:lvl8pPr marL="5083835" indent="0">
              <a:buNone/>
              <a:defRPr sz="1400"/>
            </a:lvl8pPr>
            <a:lvl9pPr marL="5810098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980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52" tIns="72626" rIns="145252" bIns="7262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1"/>
            <a:ext cx="14648974" cy="6034617"/>
          </a:xfrm>
          <a:prstGeom prst="rect">
            <a:avLst/>
          </a:prstGeom>
        </p:spPr>
        <p:txBody>
          <a:bodyPr vert="horz" lIns="145252" tIns="72626" rIns="145252" bIns="7262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B3276-3901-471F-8285-C92A8E75787C}" type="datetimeFigureOut">
              <a:rPr lang="en-US" smtClean="0"/>
              <a:t>3/25/2025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5" y="8475134"/>
            <a:ext cx="5154269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4"/>
            <a:ext cx="3797882" cy="486833"/>
          </a:xfrm>
          <a:prstGeom prst="rect">
            <a:avLst/>
          </a:prstGeom>
        </p:spPr>
        <p:txBody>
          <a:bodyPr vert="horz" lIns="145252" tIns="72626" rIns="145252" bIns="7262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56E0E0-0191-4DF9-B347-48BEABCB12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7901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5252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697" indent="-544697" algn="l" defTabSz="145252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80176" indent="-453914" algn="l" defTabSz="145252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656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918" indent="-363131" algn="l" defTabSz="145252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8180" indent="-363131" algn="l" defTabSz="145252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4442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20704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6967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3229" indent="-363131" algn="l" defTabSz="145252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262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524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787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5049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1311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7573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3835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10098" algn="l" defTabSz="145252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19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496219" y="4343401"/>
            <a:ext cx="13500099" cy="14377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134: LUYỆN TẬP CHUNG (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50" y="2057400"/>
            <a:ext cx="11471154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2672" y="6919537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4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69" y="6753274"/>
            <a:ext cx="1162751" cy="1516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14080" y="6875620"/>
            <a:ext cx="1069334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6" y="-109904"/>
            <a:ext cx="1382714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F8222C1-9771-B986-1A28-FA6F8A5F6665}"/>
              </a:ext>
            </a:extLst>
          </p:cNvPr>
          <p:cNvSpPr txBox="1"/>
          <p:nvPr/>
        </p:nvSpPr>
        <p:spPr>
          <a:xfrm>
            <a:off x="3794919" y="7696200"/>
            <a:ext cx="342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Thị </a:t>
            </a:r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3C</a:t>
            </a:r>
            <a:endParaRPr lang="vi-VN" sz="24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2573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9" r="15248"/>
          <a:stretch/>
        </p:blipFill>
        <p:spPr>
          <a:xfrm>
            <a:off x="10318751" y="2050152"/>
            <a:ext cx="5439568" cy="6334983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 rot="1733507">
            <a:off x="14061814" y="5625371"/>
            <a:ext cx="891128" cy="875584"/>
            <a:chOff x="14567223" y="3276600"/>
            <a:chExt cx="904816" cy="90481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567223" y="3276600"/>
              <a:ext cx="904816" cy="904816"/>
            </a:xfrm>
            <a:prstGeom prst="rect">
              <a:avLst/>
            </a:prstGeom>
          </p:spPr>
        </p:pic>
        <p:sp>
          <p:nvSpPr>
            <p:cNvPr id="6" name="Text Box 14"/>
            <p:cNvSpPr txBox="1">
              <a:spLocks noChangeArrowheads="1"/>
            </p:cNvSpPr>
            <p:nvPr/>
          </p:nvSpPr>
          <p:spPr bwMode="auto">
            <a:xfrm rot="19866493">
              <a:off x="14720339" y="3416504"/>
              <a:ext cx="677389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1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 rot="2106069">
            <a:off x="11191241" y="5445356"/>
            <a:ext cx="886710" cy="881584"/>
            <a:chOff x="13291780" y="2858073"/>
            <a:chExt cx="982407" cy="98240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291780" y="2858073"/>
              <a:ext cx="982407" cy="982407"/>
            </a:xfrm>
            <a:prstGeom prst="rect">
              <a:avLst/>
            </a:prstGeom>
          </p:spPr>
        </p:pic>
        <p:sp>
          <p:nvSpPr>
            <p:cNvPr id="9" name="Text Box 14"/>
            <p:cNvSpPr txBox="1">
              <a:spLocks noChangeArrowheads="1"/>
            </p:cNvSpPr>
            <p:nvPr/>
          </p:nvSpPr>
          <p:spPr bwMode="auto">
            <a:xfrm rot="19493931">
              <a:off x="13508769" y="3084219"/>
              <a:ext cx="634573" cy="6375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2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3306797" y="5009479"/>
            <a:ext cx="898058" cy="740641"/>
            <a:chOff x="12772623" y="5565510"/>
            <a:chExt cx="911853" cy="765368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72623" y="5565510"/>
              <a:ext cx="911853" cy="765368"/>
            </a:xfrm>
            <a:prstGeom prst="rect">
              <a:avLst/>
            </a:prstGeom>
          </p:spPr>
        </p:pic>
        <p:sp>
          <p:nvSpPr>
            <p:cNvPr id="12" name="Text Box 14"/>
            <p:cNvSpPr txBox="1">
              <a:spLocks noChangeArrowheads="1"/>
            </p:cNvSpPr>
            <p:nvPr/>
          </p:nvSpPr>
          <p:spPr bwMode="auto">
            <a:xfrm>
              <a:off x="12928637" y="5605380"/>
              <a:ext cx="583015" cy="6588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3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13" name="Rectangle 95"/>
          <p:cNvSpPr>
            <a:spLocks noChangeArrowheads="1"/>
          </p:cNvSpPr>
          <p:nvPr/>
        </p:nvSpPr>
        <p:spPr bwMode="auto">
          <a:xfrm>
            <a:off x="5196057" y="1066800"/>
            <a:ext cx="5530681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GB" sz="40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HÁI XOÀI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11932692" y="4654356"/>
            <a:ext cx="936334" cy="772208"/>
            <a:chOff x="12760526" y="5502002"/>
            <a:chExt cx="950717" cy="797989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20218">
              <a:off x="12760526" y="5502002"/>
              <a:ext cx="950717" cy="797989"/>
            </a:xfrm>
            <a:prstGeom prst="rect">
              <a:avLst/>
            </a:prstGeom>
          </p:spPr>
        </p:pic>
        <p:sp>
          <p:nvSpPr>
            <p:cNvPr id="21" name="Text Box 14"/>
            <p:cNvSpPr txBox="1">
              <a:spLocks noChangeArrowheads="1"/>
            </p:cNvSpPr>
            <p:nvPr/>
          </p:nvSpPr>
          <p:spPr bwMode="auto">
            <a:xfrm>
              <a:off x="12928634" y="5605374"/>
              <a:ext cx="583015" cy="6588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1800"/>
                </a:spcBef>
                <a:defRPr/>
              </a:pPr>
              <a:r>
                <a:rPr lang="en-US" sz="3200" b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VNI-Avo" pitchFamily="2" charset="0"/>
                </a:rPr>
                <a:t>4</a:t>
              </a:r>
              <a:endParaRPr lang="en-US" sz="4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NI-Avo" pitchFamily="2" charset="0"/>
                <a:cs typeface="Arial" pitchFamily="34" charset="0"/>
              </a:endParaRPr>
            </a:p>
          </p:txBody>
        </p:sp>
      </p:grpSp>
      <p:sp>
        <p:nvSpPr>
          <p:cNvPr id="22" name="Rectangle 21"/>
          <p:cNvSpPr/>
          <p:nvPr/>
        </p:nvSpPr>
        <p:spPr>
          <a:xfrm>
            <a:off x="823119" y="3037582"/>
            <a:ext cx="4025461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trước 590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  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………….</a:t>
            </a:r>
            <a:endParaRPr lang="en-US" sz="4000"/>
          </a:p>
        </p:txBody>
      </p:sp>
      <p:sp>
        <p:nvSpPr>
          <p:cNvPr id="23" name="Rectangle 22"/>
          <p:cNvSpPr/>
          <p:nvPr/>
        </p:nvSpPr>
        <p:spPr>
          <a:xfrm>
            <a:off x="5704699" y="5685472"/>
            <a:ext cx="357662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 liền sau 899 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là: 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………</a:t>
            </a:r>
            <a:endParaRPr lang="en-US" sz="4000"/>
          </a:p>
        </p:txBody>
      </p:sp>
      <p:sp>
        <p:nvSpPr>
          <p:cNvPr id="24" name="Rectangle 23"/>
          <p:cNvSpPr/>
          <p:nvPr/>
        </p:nvSpPr>
        <p:spPr>
          <a:xfrm>
            <a:off x="6085699" y="3037582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799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/>
          </a:p>
        </p:txBody>
      </p:sp>
      <p:sp>
        <p:nvSpPr>
          <p:cNvPr id="25" name="Rectangle 24"/>
          <p:cNvSpPr/>
          <p:nvPr/>
        </p:nvSpPr>
        <p:spPr>
          <a:xfrm>
            <a:off x="1150938" y="5796326"/>
            <a:ext cx="31069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601</a:t>
            </a:r>
            <a:r>
              <a:rPr lang="en-US" sz="400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……..</a:t>
            </a:r>
            <a:r>
              <a:rPr lang="en-US" sz="40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597</a:t>
            </a:r>
            <a:endParaRPr lang="en-US" sz="4000"/>
          </a:p>
        </p:txBody>
      </p:sp>
      <p:sp>
        <p:nvSpPr>
          <p:cNvPr id="26" name="Rectangle 25"/>
          <p:cNvSpPr/>
          <p:nvPr/>
        </p:nvSpPr>
        <p:spPr>
          <a:xfrm>
            <a:off x="6853925" y="642538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900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152499" y="3033236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265756" y="5810673"/>
            <a:ext cx="87733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  <a:endParaRPr lang="en-US" sz="4000">
              <a:solidFill>
                <a:srgbClr val="FF0000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265756" y="3763546"/>
            <a:ext cx="127816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589</a:t>
            </a:r>
            <a:endParaRPr lang="en-US" sz="400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04366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6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1" fill="hold">
                      <p:stCondLst>
                        <p:cond delay="0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9719" y="1603981"/>
            <a:ext cx="7285479" cy="712232"/>
            <a:chOff x="1470819" y="1943100"/>
            <a:chExt cx="7285479" cy="712232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6637779" cy="707886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Toa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tàu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cuối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cùng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nào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18" name="Picture 17">
            <a:extLst>
              <a:ext uri="{FF2B5EF4-FFF2-40B4-BE49-F238E27FC236}">
                <a16:creationId xmlns:a16="http://schemas.microsoft.com/office/drawing/2014/main" id="{52FE65E6-E301-8B56-BFCD-E8C60745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288" y="2743200"/>
            <a:ext cx="14816895" cy="2407322"/>
          </a:xfrm>
          <a:prstGeom prst="rect">
            <a:avLst/>
          </a:prstGeom>
        </p:spPr>
      </p:pic>
      <p:sp>
        <p:nvSpPr>
          <p:cNvPr id="47" name="TextBox 46">
            <a:extLst>
              <a:ext uri="{FF2B5EF4-FFF2-40B4-BE49-F238E27FC236}">
                <a16:creationId xmlns:a16="http://schemas.microsoft.com/office/drawing/2014/main" id="{900FCEE0-1353-AA93-9B72-E8BB58438ABB}"/>
              </a:ext>
            </a:extLst>
          </p:cNvPr>
          <p:cNvSpPr txBox="1"/>
          <p:nvPr/>
        </p:nvSpPr>
        <p:spPr>
          <a:xfrm>
            <a:off x="9205119" y="3870661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80 000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49CF688D-84CF-7153-AE31-432D6083C379}"/>
              </a:ext>
            </a:extLst>
          </p:cNvPr>
          <p:cNvSpPr txBox="1"/>
          <p:nvPr/>
        </p:nvSpPr>
        <p:spPr>
          <a:xfrm>
            <a:off x="11411177" y="3867625"/>
            <a:ext cx="17219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90 000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CB9FAA33-4C67-6303-1475-26FBC8546EC8}"/>
              </a:ext>
            </a:extLst>
          </p:cNvPr>
          <p:cNvSpPr txBox="1"/>
          <p:nvPr/>
        </p:nvSpPr>
        <p:spPr>
          <a:xfrm>
            <a:off x="13130633" y="3864114"/>
            <a:ext cx="22077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100 000</a:t>
            </a:r>
          </a:p>
        </p:txBody>
      </p:sp>
    </p:spTree>
    <p:extLst>
      <p:ext uri="{BB962C8B-B14F-4D97-AF65-F5344CB8AC3E}">
        <p14:creationId xmlns:p14="http://schemas.microsoft.com/office/powerpoint/2010/main" val="23656502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9" grpId="0"/>
      <p:bldP spid="5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3019" y="1493118"/>
            <a:ext cx="16471263" cy="1327785"/>
            <a:chOff x="1470819" y="1943100"/>
            <a:chExt cx="16471263" cy="1327785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 dirty="0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118519" y="1947446"/>
              <a:ext cx="15823563" cy="1323439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sẽ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đến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xe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biểu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thức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có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giá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trị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là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ghi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trên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đó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 </a:t>
              </a:r>
            </a:p>
            <a:p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Tìm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chỗ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rửa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cho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ô </a:t>
              </a:r>
              <a:r>
                <a:rPr lang="en-US" sz="40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tô</a:t>
              </a:r>
              <a:r>
                <a:rPr lang="en-US" sz="40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US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itchFamily="18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2CF1021-1956-33B2-2E21-988294BEA28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85379" y="2930873"/>
            <a:ext cx="14505879" cy="5334000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E4D298D2-9555-0CBF-E571-B53FF49C356D}"/>
              </a:ext>
            </a:extLst>
          </p:cNvPr>
          <p:cNvCxnSpPr/>
          <p:nvPr/>
        </p:nvCxnSpPr>
        <p:spPr>
          <a:xfrm flipV="1">
            <a:off x="5014119" y="5562600"/>
            <a:ext cx="3383937" cy="990600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B8CA4FBB-6960-B7E8-6127-2915BCD70FCC}"/>
              </a:ext>
            </a:extLst>
          </p:cNvPr>
          <p:cNvCxnSpPr>
            <a:cxnSpLocks/>
          </p:cNvCxnSpPr>
          <p:nvPr/>
        </p:nvCxnSpPr>
        <p:spPr>
          <a:xfrm flipH="1" flipV="1">
            <a:off x="3794919" y="5597873"/>
            <a:ext cx="4278146" cy="725225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AA3DB1C8-E885-5C77-9150-824EC1FBE96C}"/>
              </a:ext>
            </a:extLst>
          </p:cNvPr>
          <p:cNvCxnSpPr>
            <a:cxnSpLocks/>
          </p:cNvCxnSpPr>
          <p:nvPr/>
        </p:nvCxnSpPr>
        <p:spPr>
          <a:xfrm flipH="1" flipV="1">
            <a:off x="12481719" y="5562600"/>
            <a:ext cx="281117" cy="857912"/>
          </a:xfrm>
          <a:prstGeom prst="straightConnector1">
            <a:avLst/>
          </a:prstGeom>
          <a:ln w="57150">
            <a:solidFill>
              <a:srgbClr val="0000FF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1099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Box 75"/>
          <p:cNvSpPr txBox="1"/>
          <p:nvPr/>
        </p:nvSpPr>
        <p:spPr>
          <a:xfrm>
            <a:off x="813203" y="7169640"/>
            <a:ext cx="1488517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74 381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hang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chục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74 000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vi-VN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2A2AB60-99A0-8934-857C-180BFD68D5FB}"/>
              </a:ext>
            </a:extLst>
          </p:cNvPr>
          <p:cNvGrpSpPr/>
          <p:nvPr/>
        </p:nvGrpSpPr>
        <p:grpSpPr>
          <a:xfrm>
            <a:off x="181757" y="1426807"/>
            <a:ext cx="533400" cy="646331"/>
            <a:chOff x="1737519" y="1943100"/>
            <a:chExt cx="533400" cy="64633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DA0081CF-8CDA-D36C-9DCE-6D2F1C6EE4BE}"/>
                </a:ext>
              </a:extLst>
            </p:cNvPr>
            <p:cNvSpPr/>
            <p:nvPr/>
          </p:nvSpPr>
          <p:spPr>
            <a:xfrm>
              <a:off x="1737519" y="2019300"/>
              <a:ext cx="533400" cy="533400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solidFill>
                <a:schemeClr val="accent4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6A5EABC-B0AC-9421-2D43-19A2DE379B3A}"/>
                </a:ext>
              </a:extLst>
            </p:cNvPr>
            <p:cNvSpPr txBox="1"/>
            <p:nvPr/>
          </p:nvSpPr>
          <p:spPr>
            <a:xfrm>
              <a:off x="1804609" y="1943100"/>
              <a:ext cx="41549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129664BA-848F-71B8-FCF7-FB70D2EF9E06}"/>
              </a:ext>
            </a:extLst>
          </p:cNvPr>
          <p:cNvSpPr txBox="1"/>
          <p:nvPr/>
        </p:nvSpPr>
        <p:spPr>
          <a:xfrm>
            <a:off x="448457" y="5747423"/>
            <a:ext cx="1561466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vi-VN" sz="4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 rằng bài hát có 74 381 lượt nghe. Nam và Việt làm tròn số đến hàng nghìn, ai đã làm tròn đúng?</a:t>
            </a:r>
          </a:p>
        </p:txBody>
      </p:sp>
      <p:pic>
        <p:nvPicPr>
          <p:cNvPr id="2050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id="{4B2F38DE-912C-D046-1E1A-B2B74BDC87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530" y="1426807"/>
            <a:ext cx="9658172" cy="420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01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442119" y="1527699"/>
            <a:ext cx="13701291" cy="722531"/>
            <a:chOff x="1470819" y="1943100"/>
            <a:chExt cx="13701291" cy="722531"/>
          </a:xfrm>
        </p:grpSpPr>
        <p:grpSp>
          <p:nvGrpSpPr>
            <p:cNvPr id="10" name="Group 9"/>
            <p:cNvGrpSpPr/>
            <p:nvPr/>
          </p:nvGrpSpPr>
          <p:grpSpPr>
            <a:xfrm>
              <a:off x="1470819" y="1943100"/>
              <a:ext cx="533400" cy="646331"/>
              <a:chOff x="1737519" y="1943100"/>
              <a:chExt cx="533400" cy="646331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1737519" y="2019300"/>
                <a:ext cx="533400" cy="533400"/>
              </a:xfrm>
              <a:prstGeom prst="ellipse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  <a:ln>
                <a:solidFill>
                  <a:schemeClr val="accent4">
                    <a:lumMod val="40000"/>
                    <a:lumOff val="6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804609" y="1943100"/>
                <a:ext cx="41549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600" b="1">
                    <a:solidFill>
                      <a:srgbClr val="FF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2043516" y="2019300"/>
              <a:ext cx="13128594" cy="646331"/>
            </a:xfrm>
            <a:prstGeom prst="rect">
              <a:avLst/>
            </a:prstGeom>
            <a:solidFill>
              <a:srgbClr val="FFDB69"/>
            </a:solidFill>
          </p:spPr>
          <p:txBody>
            <a:bodyPr wrap="none" rtlCol="0">
              <a:spAutoFit/>
            </a:bodyPr>
            <a:lstStyle/>
            <a:p>
              <a:pPr algn="just"/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Mỗi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bạn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viết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một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trong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các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20 080, 52 080, 92 000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lên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bảng</a:t>
              </a:r>
              <a:r>
                <a:rPr lang="en-US" sz="36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 con.</a:t>
              </a:r>
            </a:p>
          </p:txBody>
        </p:sp>
      </p:grpSp>
      <p:pic>
        <p:nvPicPr>
          <p:cNvPr id="3074" name="Picture 2" descr="Toán lớp 3 trang 66, 67, 68, 69 Bài 62: Luyện tập chung | Kết nối tri thức">
            <a:extLst>
              <a:ext uri="{FF2B5EF4-FFF2-40B4-BE49-F238E27FC236}">
                <a16:creationId xmlns:a16="http://schemas.microsoft.com/office/drawing/2014/main" id="{7A3187DB-16F7-D832-BCC0-2BFAB1E0A8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7481" y="2250230"/>
            <a:ext cx="17221200" cy="6893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 Box 14">
            <a:extLst>
              <a:ext uri="{FF2B5EF4-FFF2-40B4-BE49-F238E27FC236}">
                <a16:creationId xmlns:a16="http://schemas.microsoft.com/office/drawing/2014/main" id="{204308C2-A377-457D-4666-D22EEC5D0F50}"/>
              </a:ext>
            </a:extLst>
          </p:cNvPr>
          <p:cNvSpPr txBox="1">
            <a:spLocks noChangeArrowheads="1"/>
          </p:cNvSpPr>
          <p:nvPr/>
        </p:nvSpPr>
        <p:spPr bwMode="auto">
          <a:xfrm rot="20063941">
            <a:off x="4486426" y="7371471"/>
            <a:ext cx="1765107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92 000</a:t>
            </a:r>
          </a:p>
        </p:txBody>
      </p:sp>
      <p:sp>
        <p:nvSpPr>
          <p:cNvPr id="24" name="Text Box 14">
            <a:extLst>
              <a:ext uri="{FF2B5EF4-FFF2-40B4-BE49-F238E27FC236}">
                <a16:creationId xmlns:a16="http://schemas.microsoft.com/office/drawing/2014/main" id="{29EF0162-6AAD-9735-1BF1-FE2EDF58B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21194" y="8413750"/>
            <a:ext cx="5478463" cy="730250"/>
          </a:xfrm>
          <a:prstGeom prst="rect">
            <a:avLst/>
          </a:prstGeom>
          <a:noFill/>
          <a:ln>
            <a:noFill/>
          </a:ln>
          <a:effectLst/>
        </p:spPr>
        <p:txBody>
          <a:bodyPr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8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8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7" name="Text Box 14">
            <a:extLst>
              <a:ext uri="{FF2B5EF4-FFF2-40B4-BE49-F238E27FC236}">
                <a16:creationId xmlns:a16="http://schemas.microsoft.com/office/drawing/2014/main" id="{44B386EB-E007-CE04-E088-55906D5562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46110" y="7302916"/>
            <a:ext cx="1851946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52 080</a:t>
            </a:r>
          </a:p>
        </p:txBody>
      </p:sp>
      <p:sp>
        <p:nvSpPr>
          <p:cNvPr id="38" name="Text Box 14">
            <a:extLst>
              <a:ext uri="{FF2B5EF4-FFF2-40B4-BE49-F238E27FC236}">
                <a16:creationId xmlns:a16="http://schemas.microsoft.com/office/drawing/2014/main" id="{D9DD4DC5-DBB8-ABF2-9534-2F6E5FDCC91E}"/>
              </a:ext>
            </a:extLst>
          </p:cNvPr>
          <p:cNvSpPr txBox="1">
            <a:spLocks noChangeArrowheads="1"/>
          </p:cNvSpPr>
          <p:nvPr/>
        </p:nvSpPr>
        <p:spPr bwMode="auto">
          <a:xfrm rot="759793">
            <a:off x="9634858" y="6974749"/>
            <a:ext cx="1785358" cy="729867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2524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20 080</a:t>
            </a:r>
          </a:p>
        </p:txBody>
      </p:sp>
    </p:spTree>
    <p:extLst>
      <p:ext uri="{BB962C8B-B14F-4D97-AF65-F5344CB8AC3E}">
        <p14:creationId xmlns:p14="http://schemas.microsoft.com/office/powerpoint/2010/main" val="1038971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24" grpId="0"/>
      <p:bldP spid="37" grpId="0" animBg="1"/>
      <p:bldP spid="3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719" y="218988"/>
            <a:ext cx="14417345" cy="8459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WordArt 3"/>
          <p:cNvSpPr>
            <a:spLocks noChangeArrowheads="1" noChangeShapeType="1" noTextEdit="1"/>
          </p:cNvSpPr>
          <p:nvPr/>
        </p:nvSpPr>
        <p:spPr bwMode="auto">
          <a:xfrm>
            <a:off x="1966119" y="3657600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1788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</TotalTime>
  <Words>207</Words>
  <Application>Microsoft Office PowerPoint</Application>
  <PresentationFormat>Custom</PresentationFormat>
  <Paragraphs>42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VNI-Avo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</cp:lastModifiedBy>
  <cp:revision>156</cp:revision>
  <dcterms:created xsi:type="dcterms:W3CDTF">2022-07-10T01:37:20Z</dcterms:created>
  <dcterms:modified xsi:type="dcterms:W3CDTF">2025-03-25T08:46:00Z</dcterms:modified>
</cp:coreProperties>
</file>