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23"/>
  </p:notesMasterIdLst>
  <p:sldIdLst>
    <p:sldId id="283" r:id="rId5"/>
    <p:sldId id="341" r:id="rId6"/>
    <p:sldId id="340" r:id="rId7"/>
    <p:sldId id="339" r:id="rId8"/>
    <p:sldId id="316" r:id="rId9"/>
    <p:sldId id="319" r:id="rId10"/>
    <p:sldId id="327" r:id="rId11"/>
    <p:sldId id="328" r:id="rId12"/>
    <p:sldId id="334" r:id="rId13"/>
    <p:sldId id="342" r:id="rId14"/>
    <p:sldId id="343" r:id="rId15"/>
    <p:sldId id="345" r:id="rId16"/>
    <p:sldId id="346" r:id="rId17"/>
    <p:sldId id="347" r:id="rId18"/>
    <p:sldId id="348" r:id="rId19"/>
    <p:sldId id="349" r:id="rId20"/>
    <p:sldId id="351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20/03/25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5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67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26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031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68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72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64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14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329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3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29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1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10" Type="http://schemas.openxmlformats.org/officeDocument/2006/relationships/audio" Target="../media/audio1.wav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10" Type="http://schemas.openxmlformats.org/officeDocument/2006/relationships/audio" Target="../media/audio1.wav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gif"/><Relationship Id="rId5" Type="http://schemas.openxmlformats.org/officeDocument/2006/relationships/image" Target="../media/image4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4.png"/><Relationship Id="rId18" Type="http://schemas.openxmlformats.org/officeDocument/2006/relationships/slide" Target="slide10.xml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slide" Target="slide7.xml"/><Relationship Id="rId17" Type="http://schemas.openxmlformats.org/officeDocument/2006/relationships/image" Target="../media/image26.png"/><Relationship Id="rId2" Type="http://schemas.openxmlformats.org/officeDocument/2006/relationships/audio" Target="../media/audio2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slide" Target="slide6.xml"/><Relationship Id="rId19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28.jp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6.xml"/><Relationship Id="rId4" Type="http://schemas.openxmlformats.org/officeDocument/2006/relationships/image" Target="../media/image28.jp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image" Target="../media/image28.jp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2.png"/><Relationship Id="rId10" Type="http://schemas.openxmlformats.org/officeDocument/2006/relationships/audio" Target="../media/audio1.wav"/><Relationship Id="rId4" Type="http://schemas.openxmlformats.org/officeDocument/2006/relationships/image" Target="../media/image28.jp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audio" Target="../media/audio1.wav"/><Relationship Id="rId5" Type="http://schemas.openxmlformats.org/officeDocument/2006/relationships/image" Target="../media/image35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8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39097" y="3943203"/>
            <a:ext cx="33760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" y="209848"/>
            <a:ext cx="1809910" cy="72043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1865140" y="2384472"/>
            <a:ext cx="8761972" cy="15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72969" y="224216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525304" y="3574845"/>
            <a:ext cx="9224472" cy="88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75809" y="352032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63570" y="75389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80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8471" y="3345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1" y="1438507"/>
            <a:ext cx="11721566" cy="13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92928"/>
            <a:ext cx="5564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Giới thiệu về nốt trắng chấm dôi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18" y="1699537"/>
            <a:ext cx="7402830" cy="153630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81132" y="3600248"/>
            <a:ext cx="6110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Nốt trắng chấm dôi được ngân dài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27360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4925"/>
            <a:ext cx="3679471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1" y="2643786"/>
            <a:ext cx="285576" cy="292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" y="1609773"/>
            <a:ext cx="11970694" cy="943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45" y="2648443"/>
            <a:ext cx="285576" cy="292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80" y="2648443"/>
            <a:ext cx="285576" cy="292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37" y="2654671"/>
            <a:ext cx="285576" cy="292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88" y="2654673"/>
            <a:ext cx="285576" cy="292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17" y="2654672"/>
            <a:ext cx="285576" cy="292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43" y="2597013"/>
            <a:ext cx="285576" cy="292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91" y="2648443"/>
            <a:ext cx="285576" cy="292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08" y="2654671"/>
            <a:ext cx="285576" cy="29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4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4080493"/>
            <a:ext cx="11658418" cy="15856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1044" y="610579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1044" y="3309788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1191903"/>
            <a:ext cx="11658418" cy="171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885411"/>
            <a:ext cx="11809141" cy="4659983"/>
          </a:xfrm>
          <a:prstGeom prst="rect">
            <a:avLst/>
          </a:prstGeom>
        </p:spPr>
      </p:pic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1" y="115719"/>
            <a:ext cx="11809141" cy="445628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8999" y="198987"/>
            <a:ext cx="45374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kết hợp vỗ tay hoặc gõ đệm theo phách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02" y="2430369"/>
            <a:ext cx="386050" cy="3860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49" y="2430369"/>
            <a:ext cx="386050" cy="386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261" y="2430369"/>
            <a:ext cx="386050" cy="3860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07" y="2361497"/>
            <a:ext cx="386050" cy="3860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128" y="2343859"/>
            <a:ext cx="386050" cy="386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813" y="2361497"/>
            <a:ext cx="386050" cy="3860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29" y="2361497"/>
            <a:ext cx="386050" cy="386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49" y="2361497"/>
            <a:ext cx="386050" cy="386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190" y="2366252"/>
            <a:ext cx="386050" cy="3860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776" y="2414795"/>
            <a:ext cx="386050" cy="3860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43" y="3955950"/>
            <a:ext cx="386050" cy="3860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44" y="4041582"/>
            <a:ext cx="386050" cy="3860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696" y="4041582"/>
            <a:ext cx="386050" cy="3860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572" y="4035224"/>
            <a:ext cx="386050" cy="3860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80" y="2308860"/>
            <a:ext cx="386050" cy="3860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752" y="2326467"/>
            <a:ext cx="386050" cy="3860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38" y="3955950"/>
            <a:ext cx="386050" cy="38605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27589"/>
            <a:ext cx="386050" cy="3860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74" y="4015377"/>
            <a:ext cx="386050" cy="3860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87" y="4026528"/>
            <a:ext cx="386050" cy="3860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41" y="4013129"/>
            <a:ext cx="386050" cy="3860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32" y="4017594"/>
            <a:ext cx="386050" cy="3860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7929" y="4001729"/>
            <a:ext cx="386050" cy="38605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170" y="4001729"/>
            <a:ext cx="386050" cy="3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9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46533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90070" y="14024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7674" y="140247"/>
            <a:ext cx="774432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và vận động theo nhịp điệu bản nhạc Vũ hội Vơ- ni – dơ – Dân ca Ý</a:t>
            </a:r>
            <a:endParaRPr lang="vi-VN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SHS Âm nhạc 4_057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7" y="1543665"/>
            <a:ext cx="10638504" cy="26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hởi động CĐ7 Van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4161" y="51696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4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039" y="6160801"/>
            <a:ext cx="566215" cy="479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-15622"/>
            <a:ext cx="4020972" cy="12047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68495" y="1806736"/>
            <a:ext cx="179888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27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74133" y="2695158"/>
            <a:ext cx="7270933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</a:t>
            </a:r>
            <a:r>
              <a:rPr lang="vi-VN" sz="2400" b="1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NHẠC:</a:t>
            </a:r>
            <a:r>
              <a:rPr lang="en-US" sz="2400" b="1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ÔN TẬP</a:t>
            </a:r>
            <a:endParaRPr lang="en-US" sz="2400" dirty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48296" y="3392484"/>
            <a:ext cx="392260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4</a:t>
            </a:r>
            <a:endParaRPr lang="en-US" sz="2400" dirty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53" y="3342628"/>
            <a:ext cx="770400" cy="22374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06" y="3883965"/>
            <a:ext cx="1144888" cy="26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5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79" y="2394284"/>
            <a:ext cx="2747567" cy="45501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73" y="2141621"/>
            <a:ext cx="2317307" cy="47163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1" y="631821"/>
            <a:ext cx="6119116" cy="57719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48" y="1974539"/>
            <a:ext cx="3114261" cy="30139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374" y="4046312"/>
            <a:ext cx="1833104" cy="1884358"/>
          </a:xfrm>
          <a:prstGeom prst="rect">
            <a:avLst/>
          </a:prstGeom>
        </p:spPr>
      </p:pic>
      <p:sp>
        <p:nvSpPr>
          <p:cNvPr id="48" name="AutoShape 5"/>
          <p:cNvSpPr>
            <a:spLocks noChangeArrowheads="1"/>
          </p:cNvSpPr>
          <p:nvPr/>
        </p:nvSpPr>
        <p:spPr bwMode="auto">
          <a:xfrm rot="12361515">
            <a:off x="6868864" y="70785"/>
            <a:ext cx="484395" cy="1289007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>
            <a:scene3d>
              <a:camera prst="isometricOffAxis1Left"/>
              <a:lightRig rig="threePt" dir="t"/>
            </a:scene3d>
          </a:bodyPr>
          <a:lstStyle/>
          <a:p>
            <a:pPr algn="ctr" eaLnBrk="1" hangingPunct="1"/>
            <a:endParaRPr lang="en-US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0101" y="2004490"/>
            <a:ext cx="272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ô chữ và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79" y="-13788"/>
            <a:ext cx="911330" cy="894098"/>
          </a:xfrm>
          <a:prstGeom prst="rect">
            <a:avLst/>
          </a:prstGeom>
        </p:spPr>
      </p:pic>
      <p:pic>
        <p:nvPicPr>
          <p:cNvPr id="52" name="Picture 5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14" y="-37967"/>
            <a:ext cx="930260" cy="926326"/>
          </a:xfrm>
          <a:prstGeom prst="rect">
            <a:avLst/>
          </a:prstGeom>
        </p:spPr>
      </p:pic>
      <p:pic>
        <p:nvPicPr>
          <p:cNvPr id="53" name="Picture 5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71" y="19567"/>
            <a:ext cx="903264" cy="926326"/>
          </a:xfrm>
          <a:prstGeom prst="rect">
            <a:avLst/>
          </a:prstGeom>
        </p:spPr>
      </p:pic>
      <p:pic>
        <p:nvPicPr>
          <p:cNvPr id="54" name="Picture 5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81" y="-13909"/>
            <a:ext cx="969051" cy="966998"/>
          </a:xfrm>
          <a:prstGeom prst="rect">
            <a:avLst/>
          </a:prstGeom>
        </p:spPr>
      </p:pic>
      <p:pic>
        <p:nvPicPr>
          <p:cNvPr id="55" name="Picture 5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31" y="-17824"/>
            <a:ext cx="952821" cy="97091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00253" y="1520973"/>
            <a:ext cx="2909353" cy="50235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tròn kì diệu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78574" y="970765"/>
            <a:ext cx="30131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vào chữ Lý thuyết âm nhạc để quay và dừng. Mũi tên chỉ không đúng ô chỗ phần quay thuộc về bạn sau. Khi mở hết các ô chữ ấn vào mũi tên dưới.</a:t>
            </a:r>
            <a:endParaRPr lang="vi-VN" sz="105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8798" y="5699845"/>
            <a:ext cx="1087839" cy="101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508135" y="5392068"/>
            <a:ext cx="166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bài giảng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bi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72" y="4991100"/>
            <a:ext cx="1862877" cy="186690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46" y="0"/>
            <a:ext cx="1434481" cy="14073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31219"/>
            <a:ext cx="294984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35" y="2113728"/>
            <a:ext cx="11983452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 nhạc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gồm 5 dòng kẻ song song và cách đều nhau, tạo thành 4 khe. Dùng để ghi các nốt nhạc thứ tự các dòng và khe được tính từ dưới lên.</a:t>
            </a:r>
            <a:endParaRPr lang="vi-VN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53" y="0"/>
            <a:ext cx="1583662" cy="157696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05465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4717" y="2267913"/>
            <a:ext cx="10984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 son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đặt ở đầu khuôn nhạc, xác định vị trí nốt son trên dòng kẻ thứ hai. 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112" y="0"/>
            <a:ext cx="1348585" cy="138301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725"/>
            <a:ext cx="6803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Hãy đọc tên nốt và hình nốt nhạc trong đoạn nhạc sau</a:t>
            </a:r>
            <a:endParaRPr lang="vi-VN" sz="2400" dirty="0"/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3017"/>
            <a:ext cx="12192000" cy="36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411" y="867633"/>
            <a:ext cx="1425589" cy="1422569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84616"/>
            <a:ext cx="592181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nêu khái niệm và đọc tên các hình nốt sau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Picture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80" y="0"/>
            <a:ext cx="6155020" cy="86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DMIN\Desktop\Picture1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6" y="2117557"/>
            <a:ext cx="10301904" cy="2213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39" y="-56056"/>
            <a:ext cx="1434117" cy="1461347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9493" y="191601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011" y="2267913"/>
            <a:ext cx="11706725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âm nhạc, sự ngưng nghỉ không vang lên của âm thanh được thể hiện bằng các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 lặng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Độ dài ngưng nghỉ của mỗi </a:t>
            </a:r>
            <a:r>
              <a:rPr lang="en-US" sz="24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 lặng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 độ ngân dài một hình nốt cùng tên.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21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309</Words>
  <Application>Microsoft Office PowerPoint</Application>
  <PresentationFormat>Widescreen</PresentationFormat>
  <Paragraphs>31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trangphamminh1105@gmail.com</cp:lastModifiedBy>
  <cp:revision>172</cp:revision>
  <dcterms:created xsi:type="dcterms:W3CDTF">2022-07-19T08:03:09Z</dcterms:created>
  <dcterms:modified xsi:type="dcterms:W3CDTF">2025-03-20T15:07:14Z</dcterms:modified>
</cp:coreProperties>
</file>