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1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738</TotalTime>
  <Words>570</Words>
  <Application>Microsoft Office PowerPoint</Application>
  <PresentationFormat>Widescreen</PresentationFormat>
  <Paragraphs>73</Paragraphs>
  <Slides>18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微软雅黑</vt:lpstr>
      <vt:lpstr>Arial</vt:lpstr>
      <vt:lpstr>Cambria</vt:lpstr>
      <vt:lpstr>Cambria Math</vt:lpstr>
      <vt:lpstr>Coiny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</cp:lastModifiedBy>
  <cp:revision>110</cp:revision>
  <dcterms:created xsi:type="dcterms:W3CDTF">2017-08-18T03:02:00Z</dcterms:created>
  <dcterms:modified xsi:type="dcterms:W3CDTF">2025-03-03T13:26:21Z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