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1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T167.  DẤU NGOẶC KÉP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VÀ TRẢ LỜI CÂU HỎI “BẰNG GÌ?”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762000"/>
            <a:ext cx="14042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văn dưới đây.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2331660"/>
            <a:ext cx="6430302" cy="63727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1142146" y="2203323"/>
            <a:ext cx="7947122" cy="6629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720" y="838200"/>
            <a:ext cx="1463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câu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2407860"/>
            <a:ext cx="15409333" cy="58979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478155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9404891" y="4796254"/>
            <a:ext cx="1657856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V="1">
            <a:off x="9404891" y="6290846"/>
            <a:ext cx="1637153" cy="1150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1719" y="533400"/>
            <a:ext cx="1463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746919" y="1676400"/>
            <a:ext cx="14935200" cy="70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720" y="694492"/>
            <a:ext cx="1508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2057400"/>
            <a:ext cx="12425381" cy="3733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6919" y="457200"/>
            <a:ext cx="14372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594519" y="1676400"/>
            <a:ext cx="15087600" cy="72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319" y="675491"/>
            <a:ext cx="1493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2057401"/>
            <a:ext cx="12603459" cy="4038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9513</TotalTime>
  <Words>185</Words>
  <Application>Microsoft Office PowerPoint</Application>
  <PresentationFormat>Custom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Vũ Thị Diễm</cp:lastModifiedBy>
  <cp:revision>1041</cp:revision>
  <dcterms:created xsi:type="dcterms:W3CDTF">2008-09-09T22:52:10Z</dcterms:created>
  <dcterms:modified xsi:type="dcterms:W3CDTF">2025-03-05T11:58:30Z</dcterms:modified>
</cp:coreProperties>
</file>