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088415" r:id="rId3"/>
    <p:sldId id="11088416" r:id="rId4"/>
    <p:sldId id="11088417" r:id="rId5"/>
    <p:sldId id="11088418"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82" y="-174"/>
      </p:cViewPr>
      <p:guideLst>
        <p:guide orient="horz" pos="2160"/>
        <p:guide pos="38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b="0" i="0" u="none"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b="0" i="0" u="none"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op1280"/>
          <p:cNvPicPr>
            <a:picLocks noChangeAspect="1"/>
          </p:cNvPicPr>
          <p:nvPr/>
        </p:nvPicPr>
        <p:blipFill>
          <a:blip r:embed="rId1"/>
          <a:stretch>
            <a:fillRect/>
          </a:stretch>
        </p:blipFill>
        <p:spPr>
          <a:xfrm>
            <a:off x="1524000" y="0"/>
            <a:ext cx="9144000" cy="6858000"/>
          </a:xfrm>
          <a:prstGeom prst="rect">
            <a:avLst/>
          </a:prstGeom>
          <a:noFill/>
          <a:ln w="9525">
            <a:noFill/>
          </a:ln>
        </p:spPr>
      </p:pic>
      <p:pic>
        <p:nvPicPr>
          <p:cNvPr id="15370" name="Picture 10" descr="FIREWRK6"/>
          <p:cNvPicPr>
            <a:picLocks noChangeAspect="1"/>
          </p:cNvPicPr>
          <p:nvPr/>
        </p:nvPicPr>
        <p:blipFill>
          <a:blip r:embed="rId2"/>
          <a:stretch>
            <a:fillRect/>
          </a:stretch>
        </p:blipFill>
        <p:spPr>
          <a:xfrm>
            <a:off x="1752600" y="228600"/>
            <a:ext cx="2514600" cy="2124075"/>
          </a:xfrm>
          <a:prstGeom prst="rect">
            <a:avLst/>
          </a:prstGeom>
          <a:noFill/>
          <a:ln w="9525">
            <a:noFill/>
          </a:ln>
        </p:spPr>
      </p:pic>
      <p:pic>
        <p:nvPicPr>
          <p:cNvPr id="15371" name="Picture 11" descr="FIREWRK6"/>
          <p:cNvPicPr>
            <a:picLocks noChangeAspect="1"/>
          </p:cNvPicPr>
          <p:nvPr/>
        </p:nvPicPr>
        <p:blipFill>
          <a:blip r:embed="rId3"/>
          <a:stretch>
            <a:fillRect/>
          </a:stretch>
        </p:blipFill>
        <p:spPr>
          <a:xfrm>
            <a:off x="8153400" y="152400"/>
            <a:ext cx="2514600" cy="2124075"/>
          </a:xfrm>
          <a:prstGeom prst="rect">
            <a:avLst/>
          </a:prstGeom>
          <a:noFill/>
          <a:ln w="9525">
            <a:noFill/>
          </a:ln>
        </p:spPr>
      </p:pic>
      <p:sp>
        <p:nvSpPr>
          <p:cNvPr id="15372" name="AutoShape 12"/>
          <p:cNvSpPr>
            <a:spLocks noChangeArrowheads="1"/>
          </p:cNvSpPr>
          <p:nvPr/>
        </p:nvSpPr>
        <p:spPr bwMode="auto">
          <a:xfrm>
            <a:off x="5029200" y="3048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3" name="AutoShape 13"/>
          <p:cNvSpPr>
            <a:spLocks noChangeArrowheads="1"/>
          </p:cNvSpPr>
          <p:nvPr/>
        </p:nvSpPr>
        <p:spPr bwMode="auto">
          <a:xfrm>
            <a:off x="5867400" y="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4" name="AutoShape 14"/>
          <p:cNvSpPr>
            <a:spLocks noChangeArrowheads="1"/>
          </p:cNvSpPr>
          <p:nvPr/>
        </p:nvSpPr>
        <p:spPr bwMode="auto">
          <a:xfrm>
            <a:off x="6553200" y="3810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5" name="AutoShape 15"/>
          <p:cNvSpPr>
            <a:spLocks noChangeArrowheads="1"/>
          </p:cNvSpPr>
          <p:nvPr/>
        </p:nvSpPr>
        <p:spPr bwMode="auto">
          <a:xfrm>
            <a:off x="6248400" y="12954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76" name="AutoShape 16"/>
          <p:cNvSpPr>
            <a:spLocks noChangeArrowheads="1"/>
          </p:cNvSpPr>
          <p:nvPr/>
        </p:nvSpPr>
        <p:spPr bwMode="auto">
          <a:xfrm>
            <a:off x="5257800" y="1219200"/>
            <a:ext cx="533400" cy="620713"/>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30" name="Text Box 18"/>
          <p:cNvSpPr txBox="1"/>
          <p:nvPr/>
        </p:nvSpPr>
        <p:spPr>
          <a:xfrm>
            <a:off x="2300605" y="1932305"/>
            <a:ext cx="7252970" cy="11684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vi-VN" sz="2800" b="1" dirty="0">
                <a:solidFill>
                  <a:srgbClr val="FF0066"/>
                </a:solidFill>
                <a:latin typeface="Times New Roman" panose="02020603050405020304" pitchFamily="18" charset="0"/>
                <a:cs typeface="Times New Roman" panose="02020603050405020304" pitchFamily="18" charset="0"/>
              </a:rPr>
              <a:t>T</a:t>
            </a:r>
            <a:r>
              <a:rPr lang="vi-VN" altLang="en-US" sz="2800" b="1" dirty="0">
                <a:solidFill>
                  <a:srgbClr val="FF0066"/>
                </a:solidFill>
                <a:latin typeface="Times New Roman" panose="02020603050405020304" pitchFamily="18" charset="0"/>
                <a:cs typeface="Times New Roman" panose="02020603050405020304" pitchFamily="18" charset="0"/>
              </a:rPr>
              <a:t>IẾNG VIỆT</a:t>
            </a:r>
            <a:r>
              <a:rPr lang="en-US" altLang="vi-VN" sz="2800" b="1" dirty="0">
                <a:solidFill>
                  <a:srgbClr val="FF0066"/>
                </a:solidFill>
                <a:latin typeface="Times New Roman" panose="02020603050405020304" pitchFamily="18" charset="0"/>
                <a:cs typeface="Times New Roman" panose="02020603050405020304" pitchFamily="18" charset="0"/>
              </a:rPr>
              <a:t> LỚP 2</a:t>
            </a:r>
            <a:endParaRPr lang="vi-VN" altLang="vi-VN" sz="2800" b="1" dirty="0">
              <a:solidFill>
                <a:srgbClr val="FF0066"/>
              </a:solidFill>
              <a:latin typeface="Times New Roman" panose="02020603050405020304" pitchFamily="18" charset="0"/>
              <a:cs typeface="Times New Roman" panose="02020603050405020304" pitchFamily="18" charset="0"/>
            </a:endParaRPr>
          </a:p>
          <a:p>
            <a:pPr marL="0" lvl="0" indent="0" algn="ctr">
              <a:spcBef>
                <a:spcPct val="50000"/>
              </a:spcBef>
              <a:buNone/>
            </a:pPr>
            <a:r>
              <a:rPr lang="vi-VN" altLang="vi-VN" sz="2800" b="1" dirty="0">
                <a:solidFill>
                  <a:srgbClr val="FF0066"/>
                </a:solidFill>
                <a:latin typeface="Times New Roman" panose="02020603050405020304" pitchFamily="18" charset="0"/>
                <a:cs typeface="Times New Roman" panose="02020603050405020304" pitchFamily="18" charset="0"/>
              </a:rPr>
              <a:t>Bài 1</a:t>
            </a:r>
            <a:r>
              <a:rPr lang="vi-VN" altLang="vi-VN" sz="2800" b="1" dirty="0">
                <a:solidFill>
                  <a:srgbClr val="FF0066"/>
                </a:solidFill>
                <a:latin typeface="Times New Roman" panose="02020603050405020304" pitchFamily="18" charset="0"/>
                <a:cs typeface="Times New Roman" panose="02020603050405020304" pitchFamily="18" charset="0"/>
              </a:rPr>
              <a:t>2 :  </a:t>
            </a:r>
            <a:r>
              <a:rPr lang="en-US" altLang="en-US" sz="2800" b="1" dirty="0">
                <a:solidFill>
                  <a:srgbClr val="FF0066"/>
                </a:solidFill>
                <a:latin typeface="Times New Roman" panose="02020603050405020304" pitchFamily="18" charset="0"/>
                <a:cs typeface="Times New Roman" panose="02020603050405020304" pitchFamily="18" charset="0"/>
              </a:rPr>
              <a:t>Bờ tre </a:t>
            </a:r>
            <a:r>
              <a:rPr lang="" altLang="en-US" sz="2800" b="1" dirty="0">
                <a:solidFill>
                  <a:srgbClr val="FF0066"/>
                </a:solidFill>
                <a:latin typeface="Times New Roman" panose="02020603050405020304" pitchFamily="18" charset="0"/>
                <a:cs typeface="Times New Roman" panose="02020603050405020304" pitchFamily="18" charset="0"/>
              </a:rPr>
              <a:t>đ</a:t>
            </a:r>
            <a:r>
              <a:rPr lang="en-US" altLang="en-US" sz="2800" b="1" dirty="0">
                <a:solidFill>
                  <a:srgbClr val="FF0066"/>
                </a:solidFill>
                <a:latin typeface="Times New Roman" panose="02020603050405020304" pitchFamily="18" charset="0"/>
                <a:cs typeface="Times New Roman" panose="02020603050405020304" pitchFamily="18" charset="0"/>
              </a:rPr>
              <a:t>ón khách</a:t>
            </a:r>
            <a:r>
              <a:rPr lang="en-US" altLang="vi-VN" sz="2800" b="1" dirty="0">
                <a:solidFill>
                  <a:srgbClr val="FF0066"/>
                </a:solidFill>
                <a:latin typeface="Times New Roman" panose="02020603050405020304" pitchFamily="18" charset="0"/>
                <a:cs typeface="Times New Roman" panose="02020603050405020304" pitchFamily="18" charset="0"/>
              </a:rPr>
              <a:t> </a:t>
            </a:r>
            <a:r>
              <a:rPr lang="vi-VN" altLang="en-US" sz="2800" b="1" dirty="0">
                <a:solidFill>
                  <a:srgbClr val="FF0066"/>
                </a:solidFill>
                <a:latin typeface="Times New Roman" panose="02020603050405020304" pitchFamily="18" charset="0"/>
                <a:cs typeface="Times New Roman" panose="02020603050405020304" pitchFamily="18" charset="0"/>
              </a:rPr>
              <a:t>(Tiết </a:t>
            </a:r>
            <a:r>
              <a:rPr lang="vi-VN" altLang="en-US" sz="2800" b="1" dirty="0">
                <a:solidFill>
                  <a:srgbClr val="FF0066"/>
                </a:solidFill>
                <a:latin typeface="Times New Roman" panose="02020603050405020304" pitchFamily="18" charset="0"/>
                <a:cs typeface="Times New Roman" panose="02020603050405020304" pitchFamily="18" charset="0"/>
              </a:rPr>
              <a:t>5)</a:t>
            </a:r>
            <a:endParaRPr lang="vi-VN" altLang="en-US" sz="28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repeatCount="indefinite" fill="hold" nodeType="with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strVal val="2/3*#ppt_w"/>
                                          </p:val>
                                        </p:tav>
                                        <p:tav tm="100000">
                                          <p:val>
                                            <p:strVal val="#ppt_w"/>
                                          </p:val>
                                        </p:tav>
                                      </p:tavLst>
                                    </p:anim>
                                    <p:anim calcmode="lin" valueType="num">
                                      <p:cBhvr>
                                        <p:cTn id="8" dur="500" fill="hold"/>
                                        <p:tgtEl>
                                          <p:spTgt spid="15370"/>
                                        </p:tgtEl>
                                        <p:attrNameLst>
                                          <p:attrName>ppt_h</p:attrName>
                                        </p:attrNameLst>
                                      </p:cBhvr>
                                      <p:tavLst>
                                        <p:tav tm="0">
                                          <p:val>
                                            <p:strVal val="2/3*#ppt_h"/>
                                          </p:val>
                                        </p:tav>
                                        <p:tav tm="100000">
                                          <p:val>
                                            <p:strVal val="#ppt_h"/>
                                          </p:val>
                                        </p:tav>
                                      </p:tavLst>
                                    </p:anim>
                                  </p:childTnLst>
                                </p:cTn>
                              </p:par>
                              <p:par>
                                <p:cTn id="9" presetID="23" presetClass="exit" presetSubtype="272" repeatCount="indefinite" fill="hold" nodeType="withEffect">
                                  <p:stCondLst>
                                    <p:cond delay="0"/>
                                  </p:stCondLst>
                                  <p:childTnLst>
                                    <p:anim calcmode="lin" valueType="num">
                                      <p:cBhvr>
                                        <p:cTn id="10" dur="500"/>
                                        <p:tgtEl>
                                          <p:spTgt spid="15370"/>
                                        </p:tgtEl>
                                        <p:attrNameLst>
                                          <p:attrName>ppt_w</p:attrName>
                                        </p:attrNameLst>
                                      </p:cBhvr>
                                      <p:tavLst>
                                        <p:tav tm="0">
                                          <p:val>
                                            <p:strVal val="ppt_w"/>
                                          </p:val>
                                        </p:tav>
                                        <p:tav tm="100000">
                                          <p:val>
                                            <p:strVal val="4/3*ppt_w"/>
                                          </p:val>
                                        </p:tav>
                                      </p:tavLst>
                                    </p:anim>
                                    <p:anim calcmode="lin" valueType="num">
                                      <p:cBhvr>
                                        <p:cTn id="11" dur="500"/>
                                        <p:tgtEl>
                                          <p:spTgt spid="15370"/>
                                        </p:tgtEl>
                                        <p:attrNameLst>
                                          <p:attrName>ppt_h</p:attrName>
                                        </p:attrNameLst>
                                      </p:cBhvr>
                                      <p:tavLst>
                                        <p:tav tm="0">
                                          <p:val>
                                            <p:strVal val="ppt_h"/>
                                          </p:val>
                                        </p:tav>
                                        <p:tav tm="100000">
                                          <p:val>
                                            <p:strVal val="4/3*ppt_h"/>
                                          </p:val>
                                        </p:tav>
                                      </p:tavLst>
                                    </p:anim>
                                    <p:set>
                                      <p:cBhvr>
                                        <p:cTn id="12" dur="1" fill="hold">
                                          <p:stCondLst>
                                            <p:cond delay="499"/>
                                          </p:stCondLst>
                                        </p:cTn>
                                        <p:tgtEl>
                                          <p:spTgt spid="15370"/>
                                        </p:tgtEl>
                                        <p:attrNameLst>
                                          <p:attrName>style.visibility</p:attrName>
                                        </p:attrNameLst>
                                      </p:cBhvr>
                                      <p:to>
                                        <p:strVal val="hidden"/>
                                      </p:to>
                                    </p:set>
                                  </p:childTnLst>
                                </p:cTn>
                              </p:par>
                              <p:par>
                                <p:cTn id="13" presetID="23" presetClass="entr" presetSubtype="272" repeatCount="indefinite" fill="hold" nodeType="withEffect">
                                  <p:stCondLst>
                                    <p:cond delay="0"/>
                                  </p:stCondLst>
                                  <p:childTnLst>
                                    <p:set>
                                      <p:cBhvr>
                                        <p:cTn id="14" dur="1" fill="hold">
                                          <p:stCondLst>
                                            <p:cond delay="0"/>
                                          </p:stCondLst>
                                        </p:cTn>
                                        <p:tgtEl>
                                          <p:spTgt spid="15371"/>
                                        </p:tgtEl>
                                        <p:attrNameLst>
                                          <p:attrName>style.visibility</p:attrName>
                                        </p:attrNameLst>
                                      </p:cBhvr>
                                      <p:to>
                                        <p:strVal val="visible"/>
                                      </p:to>
                                    </p:set>
                                    <p:anim calcmode="lin" valueType="num">
                                      <p:cBhvr>
                                        <p:cTn id="15" dur="500" fill="hold"/>
                                        <p:tgtEl>
                                          <p:spTgt spid="15371"/>
                                        </p:tgtEl>
                                        <p:attrNameLst>
                                          <p:attrName>ppt_w</p:attrName>
                                        </p:attrNameLst>
                                      </p:cBhvr>
                                      <p:tavLst>
                                        <p:tav tm="0">
                                          <p:val>
                                            <p:strVal val="2/3*#ppt_w"/>
                                          </p:val>
                                        </p:tav>
                                        <p:tav tm="100000">
                                          <p:val>
                                            <p:strVal val="#ppt_w"/>
                                          </p:val>
                                        </p:tav>
                                      </p:tavLst>
                                    </p:anim>
                                    <p:anim calcmode="lin" valueType="num">
                                      <p:cBhvr>
                                        <p:cTn id="16" dur="500" fill="hold"/>
                                        <p:tgtEl>
                                          <p:spTgt spid="15371"/>
                                        </p:tgtEl>
                                        <p:attrNameLst>
                                          <p:attrName>ppt_h</p:attrName>
                                        </p:attrNameLst>
                                      </p:cBhvr>
                                      <p:tavLst>
                                        <p:tav tm="0">
                                          <p:val>
                                            <p:strVal val="2/3*#ppt_h"/>
                                          </p:val>
                                        </p:tav>
                                        <p:tav tm="100000">
                                          <p:val>
                                            <p:strVal val="#ppt_h"/>
                                          </p:val>
                                        </p:tav>
                                      </p:tavLst>
                                    </p:anim>
                                  </p:childTnLst>
                                </p:cTn>
                              </p:par>
                              <p:par>
                                <p:cTn id="17" presetID="23" presetClass="exit" presetSubtype="272" repeatCount="indefinite" fill="hold" nodeType="withEffect">
                                  <p:stCondLst>
                                    <p:cond delay="0"/>
                                  </p:stCondLst>
                                  <p:childTnLst>
                                    <p:anim calcmode="lin" valueType="num">
                                      <p:cBhvr>
                                        <p:cTn id="18" dur="500"/>
                                        <p:tgtEl>
                                          <p:spTgt spid="15371"/>
                                        </p:tgtEl>
                                        <p:attrNameLst>
                                          <p:attrName>ppt_w</p:attrName>
                                        </p:attrNameLst>
                                      </p:cBhvr>
                                      <p:tavLst>
                                        <p:tav tm="0">
                                          <p:val>
                                            <p:strVal val="ppt_w"/>
                                          </p:val>
                                        </p:tav>
                                        <p:tav tm="100000">
                                          <p:val>
                                            <p:strVal val="4/3*ppt_w"/>
                                          </p:val>
                                        </p:tav>
                                      </p:tavLst>
                                    </p:anim>
                                    <p:anim calcmode="lin" valueType="num">
                                      <p:cBhvr>
                                        <p:cTn id="19" dur="500"/>
                                        <p:tgtEl>
                                          <p:spTgt spid="15371"/>
                                        </p:tgtEl>
                                        <p:attrNameLst>
                                          <p:attrName>ppt_h</p:attrName>
                                        </p:attrNameLst>
                                      </p:cBhvr>
                                      <p:tavLst>
                                        <p:tav tm="0">
                                          <p:val>
                                            <p:strVal val="ppt_h"/>
                                          </p:val>
                                        </p:tav>
                                        <p:tav tm="100000">
                                          <p:val>
                                            <p:strVal val="4/3*ppt_h"/>
                                          </p:val>
                                        </p:tav>
                                      </p:tavLst>
                                    </p:anim>
                                    <p:set>
                                      <p:cBhvr>
                                        <p:cTn id="20" dur="1" fill="hold">
                                          <p:stCondLst>
                                            <p:cond delay="499"/>
                                          </p:stCondLst>
                                        </p:cTn>
                                        <p:tgtEl>
                                          <p:spTgt spid="15371"/>
                                        </p:tgtEl>
                                        <p:attrNameLst>
                                          <p:attrName>style.visibility</p:attrName>
                                        </p:attrNameLst>
                                      </p:cBhvr>
                                      <p:to>
                                        <p:strVal val="hidden"/>
                                      </p:to>
                                    </p:set>
                                  </p:childTnLst>
                                </p:cTn>
                              </p:par>
                              <p:par>
                                <p:cTn id="21" presetID="23" presetClass="entr" presetSubtype="528" repeatCount="indefinite" fill="hold" nodeType="withEffect">
                                  <p:stCondLst>
                                    <p:cond delay="0"/>
                                  </p:stCondLst>
                                  <p:childTnLst>
                                    <p:set>
                                      <p:cBhvr>
                                        <p:cTn id="22" dur="1" fill="hold">
                                          <p:stCondLst>
                                            <p:cond delay="0"/>
                                          </p:stCondLst>
                                        </p:cTn>
                                        <p:tgtEl>
                                          <p:spTgt spid="15372"/>
                                        </p:tgtEl>
                                        <p:attrNameLst>
                                          <p:attrName>style.visibility</p:attrName>
                                        </p:attrNameLst>
                                      </p:cBhvr>
                                      <p:to>
                                        <p:strVal val="visible"/>
                                      </p:to>
                                    </p:set>
                                    <p:anim calcmode="lin" valueType="num">
                                      <p:cBhvr>
                                        <p:cTn id="23" dur="1000" fill="hold"/>
                                        <p:tgtEl>
                                          <p:spTgt spid="15372"/>
                                        </p:tgtEl>
                                        <p:attrNameLst>
                                          <p:attrName>ppt_w</p:attrName>
                                        </p:attrNameLst>
                                      </p:cBhvr>
                                      <p:tavLst>
                                        <p:tav tm="0">
                                          <p:val>
                                            <p:fltVal val="0"/>
                                          </p:val>
                                        </p:tav>
                                        <p:tav tm="100000">
                                          <p:val>
                                            <p:strVal val="#ppt_w"/>
                                          </p:val>
                                        </p:tav>
                                      </p:tavLst>
                                    </p:anim>
                                    <p:anim calcmode="lin" valueType="num">
                                      <p:cBhvr>
                                        <p:cTn id="24" dur="1000" fill="hold"/>
                                        <p:tgtEl>
                                          <p:spTgt spid="15372"/>
                                        </p:tgtEl>
                                        <p:attrNameLst>
                                          <p:attrName>ppt_h</p:attrName>
                                        </p:attrNameLst>
                                      </p:cBhvr>
                                      <p:tavLst>
                                        <p:tav tm="0">
                                          <p:val>
                                            <p:fltVal val="0"/>
                                          </p:val>
                                        </p:tav>
                                        <p:tav tm="100000">
                                          <p:val>
                                            <p:strVal val="#ppt_h"/>
                                          </p:val>
                                        </p:tav>
                                      </p:tavLst>
                                    </p:anim>
                                    <p:anim calcmode="lin" valueType="num">
                                      <p:cBhvr>
                                        <p:cTn id="25" dur="1000" fill="hold"/>
                                        <p:tgtEl>
                                          <p:spTgt spid="15372"/>
                                        </p:tgtEl>
                                        <p:attrNameLst>
                                          <p:attrName>ppt_x</p:attrName>
                                        </p:attrNameLst>
                                      </p:cBhvr>
                                      <p:tavLst>
                                        <p:tav tm="0">
                                          <p:val>
                                            <p:fltVal val="0.5"/>
                                          </p:val>
                                        </p:tav>
                                        <p:tav tm="100000">
                                          <p:val>
                                            <p:strVal val="#ppt_x"/>
                                          </p:val>
                                        </p:tav>
                                      </p:tavLst>
                                    </p:anim>
                                    <p:anim calcmode="lin" valueType="num">
                                      <p:cBhvr>
                                        <p:cTn id="26" dur="1000" fill="hold"/>
                                        <p:tgtEl>
                                          <p:spTgt spid="15372"/>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15373"/>
                                        </p:tgtEl>
                                        <p:attrNameLst>
                                          <p:attrName>style.visibility</p:attrName>
                                        </p:attrNameLst>
                                      </p:cBhvr>
                                      <p:to>
                                        <p:strVal val="visible"/>
                                      </p:to>
                                    </p:set>
                                    <p:anim calcmode="lin" valueType="num">
                                      <p:cBhvr>
                                        <p:cTn id="29" dur="1000" fill="hold"/>
                                        <p:tgtEl>
                                          <p:spTgt spid="15373"/>
                                        </p:tgtEl>
                                        <p:attrNameLst>
                                          <p:attrName>ppt_w</p:attrName>
                                        </p:attrNameLst>
                                      </p:cBhvr>
                                      <p:tavLst>
                                        <p:tav tm="0">
                                          <p:val>
                                            <p:fltVal val="0"/>
                                          </p:val>
                                        </p:tav>
                                        <p:tav tm="100000">
                                          <p:val>
                                            <p:strVal val="#ppt_w"/>
                                          </p:val>
                                        </p:tav>
                                      </p:tavLst>
                                    </p:anim>
                                    <p:anim calcmode="lin" valueType="num">
                                      <p:cBhvr>
                                        <p:cTn id="30" dur="1000" fill="hold"/>
                                        <p:tgtEl>
                                          <p:spTgt spid="15373"/>
                                        </p:tgtEl>
                                        <p:attrNameLst>
                                          <p:attrName>ppt_h</p:attrName>
                                        </p:attrNameLst>
                                      </p:cBhvr>
                                      <p:tavLst>
                                        <p:tav tm="0">
                                          <p:val>
                                            <p:fltVal val="0"/>
                                          </p:val>
                                        </p:tav>
                                        <p:tav tm="100000">
                                          <p:val>
                                            <p:strVal val="#ppt_h"/>
                                          </p:val>
                                        </p:tav>
                                      </p:tavLst>
                                    </p:anim>
                                    <p:anim calcmode="lin" valueType="num">
                                      <p:cBhvr>
                                        <p:cTn id="31" dur="1000" fill="hold"/>
                                        <p:tgtEl>
                                          <p:spTgt spid="15373"/>
                                        </p:tgtEl>
                                        <p:attrNameLst>
                                          <p:attrName>ppt_x</p:attrName>
                                        </p:attrNameLst>
                                      </p:cBhvr>
                                      <p:tavLst>
                                        <p:tav tm="0">
                                          <p:val>
                                            <p:fltVal val="0.5"/>
                                          </p:val>
                                        </p:tav>
                                        <p:tav tm="100000">
                                          <p:val>
                                            <p:strVal val="#ppt_x"/>
                                          </p:val>
                                        </p:tav>
                                      </p:tavLst>
                                    </p:anim>
                                    <p:anim calcmode="lin" valueType="num">
                                      <p:cBhvr>
                                        <p:cTn id="32" dur="1000" fill="hold"/>
                                        <p:tgtEl>
                                          <p:spTgt spid="15373"/>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p:cTn id="35" dur="1000" fill="hold"/>
                                        <p:tgtEl>
                                          <p:spTgt spid="15374"/>
                                        </p:tgtEl>
                                        <p:attrNameLst>
                                          <p:attrName>ppt_w</p:attrName>
                                        </p:attrNameLst>
                                      </p:cBhvr>
                                      <p:tavLst>
                                        <p:tav tm="0">
                                          <p:val>
                                            <p:fltVal val="0"/>
                                          </p:val>
                                        </p:tav>
                                        <p:tav tm="100000">
                                          <p:val>
                                            <p:strVal val="#ppt_w"/>
                                          </p:val>
                                        </p:tav>
                                      </p:tavLst>
                                    </p:anim>
                                    <p:anim calcmode="lin" valueType="num">
                                      <p:cBhvr>
                                        <p:cTn id="36" dur="1000" fill="hold"/>
                                        <p:tgtEl>
                                          <p:spTgt spid="15374"/>
                                        </p:tgtEl>
                                        <p:attrNameLst>
                                          <p:attrName>ppt_h</p:attrName>
                                        </p:attrNameLst>
                                      </p:cBhvr>
                                      <p:tavLst>
                                        <p:tav tm="0">
                                          <p:val>
                                            <p:fltVal val="0"/>
                                          </p:val>
                                        </p:tav>
                                        <p:tav tm="100000">
                                          <p:val>
                                            <p:strVal val="#ppt_h"/>
                                          </p:val>
                                        </p:tav>
                                      </p:tavLst>
                                    </p:anim>
                                    <p:anim calcmode="lin" valueType="num">
                                      <p:cBhvr>
                                        <p:cTn id="37" dur="1000" fill="hold"/>
                                        <p:tgtEl>
                                          <p:spTgt spid="15374"/>
                                        </p:tgtEl>
                                        <p:attrNameLst>
                                          <p:attrName>ppt_x</p:attrName>
                                        </p:attrNameLst>
                                      </p:cBhvr>
                                      <p:tavLst>
                                        <p:tav tm="0">
                                          <p:val>
                                            <p:fltVal val="0.5"/>
                                          </p:val>
                                        </p:tav>
                                        <p:tav tm="100000">
                                          <p:val>
                                            <p:strVal val="#ppt_x"/>
                                          </p:val>
                                        </p:tav>
                                      </p:tavLst>
                                    </p:anim>
                                    <p:anim calcmode="lin" valueType="num">
                                      <p:cBhvr>
                                        <p:cTn id="38" dur="1000" fill="hold"/>
                                        <p:tgtEl>
                                          <p:spTgt spid="15374"/>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15375"/>
                                        </p:tgtEl>
                                        <p:attrNameLst>
                                          <p:attrName>style.visibility</p:attrName>
                                        </p:attrNameLst>
                                      </p:cBhvr>
                                      <p:to>
                                        <p:strVal val="visible"/>
                                      </p:to>
                                    </p:set>
                                    <p:anim calcmode="lin" valueType="num">
                                      <p:cBhvr>
                                        <p:cTn id="41" dur="1000" fill="hold"/>
                                        <p:tgtEl>
                                          <p:spTgt spid="15375"/>
                                        </p:tgtEl>
                                        <p:attrNameLst>
                                          <p:attrName>ppt_w</p:attrName>
                                        </p:attrNameLst>
                                      </p:cBhvr>
                                      <p:tavLst>
                                        <p:tav tm="0">
                                          <p:val>
                                            <p:fltVal val="0"/>
                                          </p:val>
                                        </p:tav>
                                        <p:tav tm="100000">
                                          <p:val>
                                            <p:strVal val="#ppt_w"/>
                                          </p:val>
                                        </p:tav>
                                      </p:tavLst>
                                    </p:anim>
                                    <p:anim calcmode="lin" valueType="num">
                                      <p:cBhvr>
                                        <p:cTn id="42" dur="1000" fill="hold"/>
                                        <p:tgtEl>
                                          <p:spTgt spid="15375"/>
                                        </p:tgtEl>
                                        <p:attrNameLst>
                                          <p:attrName>ppt_h</p:attrName>
                                        </p:attrNameLst>
                                      </p:cBhvr>
                                      <p:tavLst>
                                        <p:tav tm="0">
                                          <p:val>
                                            <p:fltVal val="0"/>
                                          </p:val>
                                        </p:tav>
                                        <p:tav tm="100000">
                                          <p:val>
                                            <p:strVal val="#ppt_h"/>
                                          </p:val>
                                        </p:tav>
                                      </p:tavLst>
                                    </p:anim>
                                    <p:anim calcmode="lin" valueType="num">
                                      <p:cBhvr>
                                        <p:cTn id="43" dur="1000" fill="hold"/>
                                        <p:tgtEl>
                                          <p:spTgt spid="15375"/>
                                        </p:tgtEl>
                                        <p:attrNameLst>
                                          <p:attrName>ppt_x</p:attrName>
                                        </p:attrNameLst>
                                      </p:cBhvr>
                                      <p:tavLst>
                                        <p:tav tm="0">
                                          <p:val>
                                            <p:fltVal val="0.5"/>
                                          </p:val>
                                        </p:tav>
                                        <p:tav tm="100000">
                                          <p:val>
                                            <p:strVal val="#ppt_x"/>
                                          </p:val>
                                        </p:tav>
                                      </p:tavLst>
                                    </p:anim>
                                    <p:anim calcmode="lin" valueType="num">
                                      <p:cBhvr>
                                        <p:cTn id="44" dur="1000" fill="hold"/>
                                        <p:tgtEl>
                                          <p:spTgt spid="15375"/>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0"/>
                                  </p:stCondLst>
                                  <p:childTnLst>
                                    <p:set>
                                      <p:cBhvr>
                                        <p:cTn id="46" dur="1" fill="hold">
                                          <p:stCondLst>
                                            <p:cond delay="0"/>
                                          </p:stCondLst>
                                        </p:cTn>
                                        <p:tgtEl>
                                          <p:spTgt spid="15376"/>
                                        </p:tgtEl>
                                        <p:attrNameLst>
                                          <p:attrName>style.visibility</p:attrName>
                                        </p:attrNameLst>
                                      </p:cBhvr>
                                      <p:to>
                                        <p:strVal val="visible"/>
                                      </p:to>
                                    </p:set>
                                    <p:anim calcmode="lin" valueType="num">
                                      <p:cBhvr>
                                        <p:cTn id="47" dur="1000" fill="hold"/>
                                        <p:tgtEl>
                                          <p:spTgt spid="15376"/>
                                        </p:tgtEl>
                                        <p:attrNameLst>
                                          <p:attrName>ppt_w</p:attrName>
                                        </p:attrNameLst>
                                      </p:cBhvr>
                                      <p:tavLst>
                                        <p:tav tm="0">
                                          <p:val>
                                            <p:fltVal val="0"/>
                                          </p:val>
                                        </p:tav>
                                        <p:tav tm="100000">
                                          <p:val>
                                            <p:strVal val="#ppt_w"/>
                                          </p:val>
                                        </p:tav>
                                      </p:tavLst>
                                    </p:anim>
                                    <p:anim calcmode="lin" valueType="num">
                                      <p:cBhvr>
                                        <p:cTn id="48" dur="1000" fill="hold"/>
                                        <p:tgtEl>
                                          <p:spTgt spid="15376"/>
                                        </p:tgtEl>
                                        <p:attrNameLst>
                                          <p:attrName>ppt_h</p:attrName>
                                        </p:attrNameLst>
                                      </p:cBhvr>
                                      <p:tavLst>
                                        <p:tav tm="0">
                                          <p:val>
                                            <p:fltVal val="0"/>
                                          </p:val>
                                        </p:tav>
                                        <p:tav tm="100000">
                                          <p:val>
                                            <p:strVal val="#ppt_h"/>
                                          </p:val>
                                        </p:tav>
                                      </p:tavLst>
                                    </p:anim>
                                    <p:anim calcmode="lin" valueType="num">
                                      <p:cBhvr>
                                        <p:cTn id="49" dur="1000" fill="hold"/>
                                        <p:tgtEl>
                                          <p:spTgt spid="15376"/>
                                        </p:tgtEl>
                                        <p:attrNameLst>
                                          <p:attrName>ppt_x</p:attrName>
                                        </p:attrNameLst>
                                      </p:cBhvr>
                                      <p:tavLst>
                                        <p:tav tm="0">
                                          <p:val>
                                            <p:fltVal val="0.5"/>
                                          </p:val>
                                        </p:tav>
                                        <p:tav tm="100000">
                                          <p:val>
                                            <p:strVal val="#ppt_x"/>
                                          </p:val>
                                        </p:tav>
                                      </p:tavLst>
                                    </p:anim>
                                    <p:anim calcmode="lin" valueType="num">
                                      <p:cBhvr>
                                        <p:cTn id="50" dur="1000" fill="hold"/>
                                        <p:tgtEl>
                                          <p:spTgt spid="153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20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1" name="TextBox 10"/>
          <p:cNvSpPr txBox="1"/>
          <p:nvPr/>
        </p:nvSpPr>
        <p:spPr>
          <a:xfrm>
            <a:off x="905522" y="1335910"/>
            <a:ext cx="10662082" cy="4528484"/>
          </a:xfrm>
          <a:prstGeom prst="rect">
            <a:avLst/>
          </a:prstGeom>
          <a:noFill/>
        </p:spPr>
        <p:txBody>
          <a:bodyPr wrap="square" rtlCol="0">
            <a:spAutoFit/>
          </a:bodyPr>
          <a:lstStyle/>
          <a:p>
            <a:pPr algn="ctr" defTabSz="121920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defTabSz="121920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khii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no.</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algn="r" defTabSz="121920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515" y="153035"/>
            <a:ext cx="11366500" cy="6511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êm êm là. Cái mõm chú ta thì ngắn ngủn cùng với cái chóp mũi đen mun ươn ướt trông thật ngộ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nghĩnh</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3600" b="0" i="0" u="none" strike="noStrike" kern="1200" cap="none" spc="0" normalizeH="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đùa</a:t>
            </a:r>
            <a:r>
              <a:rPr kumimoji="0" lang="en-US" sz="3600" b="0" i="0" u="none" strike="noStrike" kern="1200" cap="none" spc="0" normalizeH="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dỡn</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con mắt thì đen láy, to tròn như hai hột nhãn khiến ta có cảm giác chỉ thấy hai con mắt trên mặt nó mà thôi. Bốn chân chú ngắn cũn cỡn, chạy cứ lăng xăng. Còn cái đuôi của chú thì cong vồng lên như đuôi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vẩy</a:t>
            </a:r>
            <a:r>
              <a:rPr kumimoji="0" lang="vi-VN" sz="36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 Nô đẹp như thế, không thương làm sao được.</a:t>
            </a:r>
            <a:endPar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2" cstate="print">
            <a:extLst>
              <a:ext uri="{28A0092B-C50C-407E-A947-70E740481C1C}">
                <a14:useLocalDpi xmlns:a14="http://schemas.microsoft.com/office/drawing/2010/main" val="0"/>
              </a:ext>
            </a:extLst>
          </a:blip>
          <a:srcRect l="71379" t="20025" r="2299" b="24802"/>
          <a:stretch>
            <a:fillRect/>
          </a:stretch>
        </p:blipFill>
        <p:spPr>
          <a:xfrm rot="20520875">
            <a:off x="1304477" y="673422"/>
            <a:ext cx="2439219" cy="2875935"/>
          </a:xfrm>
          <a:prstGeom prst="rect">
            <a:avLst/>
          </a:prstGeom>
        </p:spPr>
      </p:pic>
      <p:pic>
        <p:nvPicPr>
          <p:cNvPr id="7" name="6"/>
          <p:cNvPicPr>
            <a:picLocks noChangeAspect="1"/>
          </p:cNvPicPr>
          <p:nvPr/>
        </p:nvPicPr>
        <p:blipFill rotWithShape="1">
          <a:blip r:embed="rId3">
            <a:extLst>
              <a:ext uri="{28A0092B-C50C-407E-A947-70E740481C1C}">
                <a14:useLocalDpi xmlns:a14="http://schemas.microsoft.com/office/drawing/2010/main" val="0"/>
              </a:ext>
            </a:extLst>
          </a:blip>
          <a:srcRect l="29425" t="10830" r="28047" b="42989"/>
          <a:stretch>
            <a:fillRect/>
          </a:stretch>
        </p:blipFill>
        <p:spPr>
          <a:xfrm rot="21395099">
            <a:off x="2126168" y="1925409"/>
            <a:ext cx="6528960" cy="3987959"/>
          </a:xfrm>
          <a:prstGeom prst="rect">
            <a:avLst/>
          </a:prstGeom>
        </p:spPr>
      </p:pic>
      <p:pic>
        <p:nvPicPr>
          <p:cNvPr id="4" name="3"/>
          <p:cNvPicPr>
            <a:picLocks noChangeAspect="1"/>
          </p:cNvPicPr>
          <p:nvPr/>
        </p:nvPicPr>
        <p:blipFill rotWithShape="1">
          <a:blip r:embed="rId4">
            <a:extLst>
              <a:ext uri="{28A0092B-C50C-407E-A947-70E740481C1C}">
                <a14:useLocalDpi xmlns:a14="http://schemas.microsoft.com/office/drawing/2010/main" val="0"/>
              </a:ext>
            </a:extLst>
          </a:blip>
          <a:srcRect r="25600" b="32444"/>
          <a:stretch>
            <a:fillRect/>
          </a:stretch>
        </p:blipFill>
        <p:spPr>
          <a:xfrm rot="21079812">
            <a:off x="525706" y="2910832"/>
            <a:ext cx="11401209" cy="5833713"/>
          </a:xfrm>
          <a:prstGeom prst="rect">
            <a:avLst/>
          </a:prstGeom>
        </p:spPr>
      </p:pic>
      <p:pic>
        <p:nvPicPr>
          <p:cNvPr id="15" name="14"/>
          <p:cNvPicPr>
            <a:picLocks noChangeAspect="1"/>
          </p:cNvPicPr>
          <p:nvPr/>
        </p:nvPicPr>
        <p:blipFill rotWithShape="1">
          <a:blip r:embed="rId5">
            <a:extLst>
              <a:ext uri="{28A0092B-C50C-407E-A947-70E740481C1C}">
                <a14:useLocalDpi xmlns:a14="http://schemas.microsoft.com/office/drawing/2010/main" val="0"/>
              </a:ext>
            </a:extLst>
          </a:blip>
          <a:srcRect t="44955"/>
          <a:stretch>
            <a:fillRect/>
          </a:stretch>
        </p:blipFill>
        <p:spPr>
          <a:xfrm>
            <a:off x="0" y="3083035"/>
            <a:ext cx="12192000" cy="3774965"/>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15403" t="6948" r="17586" b="9272"/>
          <a:stretch>
            <a:fillRect/>
          </a:stretch>
        </p:blipFill>
        <p:spPr>
          <a:xfrm>
            <a:off x="1877849" y="476470"/>
            <a:ext cx="8170041" cy="5745655"/>
          </a:xfrm>
          <a:prstGeom prst="rect">
            <a:avLst/>
          </a:prstGeom>
        </p:spPr>
      </p:pic>
      <p:pic>
        <p:nvPicPr>
          <p:cNvPr id="12" name="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p:cNvSpPr txBox="1"/>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1232</Words>
  <Application>WPS Presentation</Application>
  <PresentationFormat>Custom</PresentationFormat>
  <Paragraphs>23</Paragraphs>
  <Slides>5</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vt:i4>
      </vt:variant>
    </vt:vector>
  </HeadingPairs>
  <TitlesOfParts>
    <vt:vector size="19" baseType="lpstr">
      <vt:lpstr>Arial</vt:lpstr>
      <vt:lpstr>SimSun</vt:lpstr>
      <vt:lpstr>Wingdings</vt:lpstr>
      <vt:lpstr>Times New Roman</vt:lpstr>
      <vt:lpstr>Segoe UI Black</vt:lpstr>
      <vt:lpstr>方正粗圆_GBK</vt:lpstr>
      <vt:lpstr>Calibri</vt:lpstr>
      <vt:lpstr>Microsoft YaHei</vt:lpstr>
      <vt:lpstr>Arial Unicode MS</vt:lpstr>
      <vt:lpstr>Arial-Rounded</vt:lpstr>
      <vt:lpstr>Segoe UI Symbol</vt:lpstr>
      <vt:lpstr>Arial</vt:lpstr>
      <vt:lpstr>等线</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cp:lastModifiedBy>
  <cp:revision>21</cp:revision>
  <dcterms:created xsi:type="dcterms:W3CDTF">2021-08-01T08:47:00Z</dcterms:created>
  <dcterms:modified xsi:type="dcterms:W3CDTF">2025-03-04T15:08:10Z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70D548150AFA4D2AA6CBB4158B319B92_12</vt:lpwstr>
  </property>
  <property fmtid="{D5CDD505-2E9C-101B-9397-08002B2CF9AE}" pid="3" name="KSOProductBuildVer">
    <vt:lpwstr>1033-12.2.0.20323</vt:lpwstr>
  </property>
</Properties>
</file>