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8" r:id="rId3"/>
    <p:sldId id="437" r:id="rId4"/>
    <p:sldId id="440" r:id="rId5"/>
    <p:sldId id="442" r:id="rId6"/>
    <p:sldId id="441" r:id="rId7"/>
    <p:sldId id="443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8" d="100"/>
          <a:sy n="58" d="100"/>
        </p:scale>
        <p:origin x="821" y="77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7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19689" y="682762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TAY TRÁI VÀ TAY PHẢI 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 Đào Thị Huyền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3A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766" y="5715000"/>
            <a:ext cx="3577082" cy="255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câu nào được dùng để đánh dấu lời đối thoại của các nhân vật trong đoạn văn dưới đây.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834" t="19630" r="5833" b="15926"/>
          <a:stretch/>
        </p:blipFill>
        <p:spPr>
          <a:xfrm>
            <a:off x="9175617" y="3707656"/>
            <a:ext cx="5973102" cy="49967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7972" t="22473" r="48695" b="13083"/>
          <a:stretch/>
        </p:blipFill>
        <p:spPr>
          <a:xfrm>
            <a:off x="2456920" y="3733454"/>
            <a:ext cx="6485997" cy="541054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56519" y="13716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ý ở cột A với ý phù hợp ở cột B để tạo câu.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500" t="24814" r="11250" b="35185"/>
          <a:stretch/>
        </p:blipFill>
        <p:spPr>
          <a:xfrm>
            <a:off x="746919" y="2905958"/>
            <a:ext cx="15409333" cy="42672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9650551" y="4572000"/>
            <a:ext cx="1476628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9662319" y="5591175"/>
            <a:ext cx="1476628" cy="952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613118" y="4634948"/>
            <a:ext cx="1476628" cy="10477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61319" y="8382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50" t="23333" r="3750" b="12963"/>
          <a:stretch/>
        </p:blipFill>
        <p:spPr>
          <a:xfrm>
            <a:off x="1392228" y="1905000"/>
            <a:ext cx="12425381" cy="494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964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61319" y="14478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50" t="51199" r="3750" b="12963"/>
          <a:stretch/>
        </p:blipFill>
        <p:spPr>
          <a:xfrm>
            <a:off x="1685995" y="2743200"/>
            <a:ext cx="12425381" cy="27830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57069" y="6310777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khăn được làm bằng gì?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57069" y="72390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 khăn được làm bằng sợi len.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5582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94719" y="12192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083" t="11481" r="4167" b="24074"/>
          <a:stretch/>
        </p:blipFill>
        <p:spPr>
          <a:xfrm>
            <a:off x="1737519" y="2362200"/>
            <a:ext cx="12603459" cy="51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365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71752" y="12954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083" t="38573" r="4167" b="24074"/>
          <a:stretch/>
        </p:blipFill>
        <p:spPr>
          <a:xfrm>
            <a:off x="1586833" y="2743200"/>
            <a:ext cx="12603459" cy="29838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08081" y="6159149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nhỏ viết trên bảng bằng gì?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13719" y="7154927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 nhỏ viết trên bảng bằng phấn.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348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9506</TotalTime>
  <Words>196</Words>
  <Application>Microsoft Office PowerPoint</Application>
  <PresentationFormat>Custom</PresentationFormat>
  <Paragraphs>21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ACER NITRO 5</cp:lastModifiedBy>
  <cp:revision>1035</cp:revision>
  <dcterms:created xsi:type="dcterms:W3CDTF">2008-09-09T22:52:10Z</dcterms:created>
  <dcterms:modified xsi:type="dcterms:W3CDTF">2025-03-05T13:33:46Z</dcterms:modified>
</cp:coreProperties>
</file>