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2" r:id="rId4"/>
    <p:sldId id="267" r:id="rId5"/>
    <p:sldId id="274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873"/>
    <a:srgbClr val="FFD772"/>
    <a:srgbClr val="FFBC7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942" y="-1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07208"/>
            <a:ext cx="2507691" cy="219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HỌC HÙNG THẮNG</a:t>
            </a:r>
            <a:endParaRPr lang="en-US" alt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57315" y="6897269"/>
            <a:ext cx="11361532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Mỵ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42119" y="2950926"/>
            <a:ext cx="15544800" cy="26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CHUYÊN ĐỀ CẤP TRƯỜNG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MÔN TOÁN LỚP 3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95" y="548661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385719" y="1238324"/>
            <a:ext cx="36576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6319">
            <a:off x="4033770" y="360366"/>
            <a:ext cx="1670578" cy="22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10480" y="1442942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80506" y="102005"/>
            <a:ext cx="1806533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animal-14[1]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856705" y="2651002"/>
            <a:ext cx="639382" cy="41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6319">
            <a:off x="2121257" y="2089536"/>
            <a:ext cx="871696" cy="100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08354" y="246525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216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359" t="-6040" r="-20992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55942" y="246525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05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8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3740" t="-6040" r="-20611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56542" y="246525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408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</a:t>
                  </a:r>
                  <a:r>
                    <a:rPr lang="en-US" sz="4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  <a:endPara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359" t="-6040" r="-20992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41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62" y="0"/>
            <a:ext cx="16276638" cy="937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9259" r="9167" b="5555"/>
          <a:stretch/>
        </p:blipFill>
        <p:spPr>
          <a:xfrm>
            <a:off x="1966119" y="824948"/>
            <a:ext cx="12183948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240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276638" cy="937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56</Words>
  <Application>Microsoft Office PowerPoint</Application>
  <PresentationFormat>Custom</PresentationFormat>
  <Paragraphs>18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2022-07-10T01:37:20Z</dcterms:created>
  <dcterms:modified xsi:type="dcterms:W3CDTF">2025-03-05T13:39:20Z</dcterms:modified>
</cp:coreProperties>
</file>