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380" r:id="rId2"/>
    <p:sldId id="11088416" r:id="rId3"/>
    <p:sldId id="11088417" r:id="rId4"/>
    <p:sldId id="381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62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ran thao" initials="tt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70" d="100"/>
          <a:sy n="70" d="100"/>
        </p:scale>
        <p:origin x="738" y="60"/>
      </p:cViewPr>
      <p:guideLst>
        <p:guide orient="horz" pos="2160"/>
        <p:guide pos="386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123C32-6634-438F-9C39-4E163EE6D329}" type="datetimeFigureOut">
              <a:rPr lang="en-US" smtClean="0"/>
              <a:t>3/6/2025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367E32-9651-4253-B0D9-9224F69F15D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幻灯片图像占位符 26625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5123" name="文本占位符 26626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lstStyle/>
          <a:p>
            <a:pPr lvl="0" eaLnBrk="1" hangingPunct="1"/>
            <a:endParaRPr dirty="0"/>
          </a:p>
        </p:txBody>
      </p:sp>
      <p:sp>
        <p:nvSpPr>
          <p:cNvPr id="5124" name="灯片编号占位符 1"/>
          <p:cNvSpPr txBox="1">
            <a:spLocks noGrp="1"/>
          </p:cNvSpPr>
          <p:nvPr/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A0DB2DC-4C9A-4742-B13C-FB6460FD3503}" type="slidenum"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SimSun" panose="02010600030101010101" pitchFamily="2" charset="-122"/>
                <a:cs typeface="+mn-cs"/>
              </a:rPr>
              <a:t>3</a:t>
            </a:fld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8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zh-CN"/>
              <a:t>Click to edit Master subtitle style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FB242-887E-4FBD-BBF2-BE5F9D1D0288}" type="datetimeFigureOut">
              <a:rPr lang="zh-CN" altLang="en-US" smtClean="0"/>
              <a:t>2025/3/6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DD889-5730-4C0B-93DE-01374490924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FB242-887E-4FBD-BBF2-BE5F9D1D0288}" type="datetimeFigureOut">
              <a:rPr lang="zh-CN" altLang="en-US" smtClean="0"/>
              <a:t>2025/3/6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DD889-5730-4C0B-93DE-01374490924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9200" y="206375"/>
            <a:ext cx="2743200" cy="4387851"/>
          </a:xfrm>
        </p:spPr>
        <p:txBody>
          <a:bodyPr vert="eaVert"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206375"/>
            <a:ext cx="8026400" cy="4387851"/>
          </a:xfrm>
        </p:spPr>
        <p:txBody>
          <a:bodyPr vert="eaVert"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FB242-887E-4FBD-BBF2-BE5F9D1D0288}" type="datetimeFigureOut">
              <a:rPr lang="zh-CN" altLang="en-US" smtClean="0"/>
              <a:t>2025/3/6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DD889-5730-4C0B-93DE-01374490924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FB242-887E-4FBD-BBF2-BE5F9D1D0288}" type="datetimeFigureOut">
              <a:rPr lang="zh-CN" altLang="en-US" smtClean="0"/>
              <a:t>2025/3/6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DD889-5730-4C0B-93DE-01374490924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5335" b="1" cap="all"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665">
                <a:solidFill>
                  <a:schemeClr val="tx1">
                    <a:tint val="75000"/>
                  </a:schemeClr>
                </a:solidFill>
              </a:defRPr>
            </a:lvl1pPr>
            <a:lvl2pPr marL="6096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200" indent="0">
              <a:buNone/>
              <a:defRPr sz="2135">
                <a:solidFill>
                  <a:schemeClr val="tx1">
                    <a:tint val="75000"/>
                  </a:schemeClr>
                </a:solidFill>
              </a:defRPr>
            </a:lvl3pPr>
            <a:lvl4pPr marL="1828800" indent="0">
              <a:buNone/>
              <a:defRPr sz="1865">
                <a:solidFill>
                  <a:schemeClr val="tx1">
                    <a:tint val="75000"/>
                  </a:schemeClr>
                </a:solidFill>
              </a:defRPr>
            </a:lvl4pPr>
            <a:lvl5pPr marL="2438400" indent="0">
              <a:buNone/>
              <a:defRPr sz="1865">
                <a:solidFill>
                  <a:schemeClr val="tx1">
                    <a:tint val="75000"/>
                  </a:schemeClr>
                </a:solidFill>
              </a:defRPr>
            </a:lvl5pPr>
            <a:lvl6pPr marL="3048000" indent="0">
              <a:buNone/>
              <a:defRPr sz="1865">
                <a:solidFill>
                  <a:schemeClr val="tx1">
                    <a:tint val="75000"/>
                  </a:schemeClr>
                </a:solidFill>
              </a:defRPr>
            </a:lvl6pPr>
            <a:lvl7pPr marL="3657600" indent="0">
              <a:buNone/>
              <a:defRPr sz="1865">
                <a:solidFill>
                  <a:schemeClr val="tx1">
                    <a:tint val="75000"/>
                  </a:schemeClr>
                </a:solidFill>
              </a:defRPr>
            </a:lvl7pPr>
            <a:lvl8pPr marL="4267200" indent="0">
              <a:buNone/>
              <a:defRPr sz="1865">
                <a:solidFill>
                  <a:schemeClr val="tx1">
                    <a:tint val="75000"/>
                  </a:schemeClr>
                </a:solidFill>
              </a:defRPr>
            </a:lvl8pPr>
            <a:lvl9pPr marL="4876800" indent="0">
              <a:buNone/>
              <a:defRPr sz="186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FB242-887E-4FBD-BBF2-BE5F9D1D0288}" type="datetimeFigureOut">
              <a:rPr lang="zh-CN" altLang="en-US" smtClean="0"/>
              <a:t>2025/3/6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DD889-5730-4C0B-93DE-01374490924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00" y="1200151"/>
            <a:ext cx="5384800" cy="3394075"/>
          </a:xfrm>
        </p:spPr>
        <p:txBody>
          <a:bodyPr/>
          <a:lstStyle>
            <a:lvl1pPr>
              <a:defRPr sz="3735"/>
            </a:lvl1pPr>
            <a:lvl2pPr>
              <a:defRPr sz="3200"/>
            </a:lvl2pPr>
            <a:lvl3pPr>
              <a:defRPr sz="2665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1200151"/>
            <a:ext cx="5384800" cy="3394075"/>
          </a:xfrm>
        </p:spPr>
        <p:txBody>
          <a:bodyPr/>
          <a:lstStyle>
            <a:lvl1pPr>
              <a:defRPr sz="3735"/>
            </a:lvl1pPr>
            <a:lvl2pPr>
              <a:defRPr sz="3200"/>
            </a:lvl2pPr>
            <a:lvl3pPr>
              <a:defRPr sz="2665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FB242-887E-4FBD-BBF2-BE5F9D1D0288}" type="datetimeFigureOut">
              <a:rPr lang="zh-CN" altLang="en-US" smtClean="0"/>
              <a:t>2025/3/6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DD889-5730-4C0B-93DE-01374490924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600" indent="0">
              <a:buNone/>
              <a:defRPr sz="2665" b="1"/>
            </a:lvl2pPr>
            <a:lvl3pPr marL="1219200" indent="0">
              <a:buNone/>
              <a:defRPr sz="2400" b="1"/>
            </a:lvl3pPr>
            <a:lvl4pPr marL="1828800" indent="0">
              <a:buNone/>
              <a:defRPr sz="2135" b="1"/>
            </a:lvl4pPr>
            <a:lvl5pPr marL="2438400" indent="0">
              <a:buNone/>
              <a:defRPr sz="2135" b="1"/>
            </a:lvl5pPr>
            <a:lvl6pPr marL="3048000" indent="0">
              <a:buNone/>
              <a:defRPr sz="2135" b="1"/>
            </a:lvl6pPr>
            <a:lvl7pPr marL="3657600" indent="0">
              <a:buNone/>
              <a:defRPr sz="2135" b="1"/>
            </a:lvl7pPr>
            <a:lvl8pPr marL="4267200" indent="0">
              <a:buNone/>
              <a:defRPr sz="2135" b="1"/>
            </a:lvl8pPr>
            <a:lvl9pPr marL="4876800" indent="0">
              <a:buNone/>
              <a:defRPr sz="2135" b="1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3200"/>
            </a:lvl1pPr>
            <a:lvl2pPr>
              <a:defRPr sz="2665"/>
            </a:lvl2pPr>
            <a:lvl3pPr>
              <a:defRPr sz="2400"/>
            </a:lvl3pPr>
            <a:lvl4pPr>
              <a:defRPr sz="2135"/>
            </a:lvl4pPr>
            <a:lvl5pPr>
              <a:defRPr sz="2135"/>
            </a:lvl5pPr>
            <a:lvl6pPr>
              <a:defRPr sz="2135"/>
            </a:lvl6pPr>
            <a:lvl7pPr>
              <a:defRPr sz="2135"/>
            </a:lvl7pPr>
            <a:lvl8pPr>
              <a:defRPr sz="2135"/>
            </a:lvl8pPr>
            <a:lvl9pPr>
              <a:defRPr sz="2135"/>
            </a:lvl9pPr>
          </a:lstStyle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600" indent="0">
              <a:buNone/>
              <a:defRPr sz="2665" b="1"/>
            </a:lvl2pPr>
            <a:lvl3pPr marL="1219200" indent="0">
              <a:buNone/>
              <a:defRPr sz="2400" b="1"/>
            </a:lvl3pPr>
            <a:lvl4pPr marL="1828800" indent="0">
              <a:buNone/>
              <a:defRPr sz="2135" b="1"/>
            </a:lvl4pPr>
            <a:lvl5pPr marL="2438400" indent="0">
              <a:buNone/>
              <a:defRPr sz="2135" b="1"/>
            </a:lvl5pPr>
            <a:lvl6pPr marL="3048000" indent="0">
              <a:buNone/>
              <a:defRPr sz="2135" b="1"/>
            </a:lvl6pPr>
            <a:lvl7pPr marL="3657600" indent="0">
              <a:buNone/>
              <a:defRPr sz="2135" b="1"/>
            </a:lvl7pPr>
            <a:lvl8pPr marL="4267200" indent="0">
              <a:buNone/>
              <a:defRPr sz="2135" b="1"/>
            </a:lvl8pPr>
            <a:lvl9pPr marL="4876800" indent="0">
              <a:buNone/>
              <a:defRPr sz="2135" b="1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3200"/>
            </a:lvl1pPr>
            <a:lvl2pPr>
              <a:defRPr sz="2665"/>
            </a:lvl2pPr>
            <a:lvl3pPr>
              <a:defRPr sz="2400"/>
            </a:lvl3pPr>
            <a:lvl4pPr>
              <a:defRPr sz="2135"/>
            </a:lvl4pPr>
            <a:lvl5pPr>
              <a:defRPr sz="2135"/>
            </a:lvl5pPr>
            <a:lvl6pPr>
              <a:defRPr sz="2135"/>
            </a:lvl6pPr>
            <a:lvl7pPr>
              <a:defRPr sz="2135"/>
            </a:lvl7pPr>
            <a:lvl8pPr>
              <a:defRPr sz="2135"/>
            </a:lvl8pPr>
            <a:lvl9pPr>
              <a:defRPr sz="2135"/>
            </a:lvl9pPr>
          </a:lstStyle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FB242-887E-4FBD-BBF2-BE5F9D1D0288}" type="datetimeFigureOut">
              <a:rPr lang="zh-CN" altLang="en-US" smtClean="0"/>
              <a:t>2025/3/6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DD889-5730-4C0B-93DE-01374490924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FB242-887E-4FBD-BBF2-BE5F9D1D0288}" type="datetimeFigureOut">
              <a:rPr lang="zh-CN" altLang="en-US" smtClean="0"/>
              <a:t>2025/3/6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DD889-5730-4C0B-93DE-01374490924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FB242-887E-4FBD-BBF2-BE5F9D1D0288}" type="datetimeFigureOut">
              <a:rPr lang="zh-CN" altLang="en-US" smtClean="0"/>
              <a:t>2025/3/6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DD889-5730-4C0B-93DE-01374490924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2" y="273049"/>
            <a:ext cx="4011084" cy="1162051"/>
          </a:xfrm>
        </p:spPr>
        <p:txBody>
          <a:bodyPr anchor="b"/>
          <a:lstStyle>
            <a:lvl1pPr algn="l">
              <a:defRPr sz="2665" b="1"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6733" y="273052"/>
            <a:ext cx="6815667" cy="5853113"/>
          </a:xfrm>
        </p:spPr>
        <p:txBody>
          <a:bodyPr/>
          <a:lstStyle>
            <a:lvl1pPr>
              <a:defRPr sz="4265"/>
            </a:lvl1pPr>
            <a:lvl2pPr>
              <a:defRPr sz="3735"/>
            </a:lvl2pPr>
            <a:lvl3pPr>
              <a:defRPr sz="3200"/>
            </a:lvl3pPr>
            <a:lvl4pPr>
              <a:defRPr sz="2665"/>
            </a:lvl4pPr>
            <a:lvl5pPr>
              <a:defRPr sz="2665"/>
            </a:lvl5pPr>
            <a:lvl6pPr>
              <a:defRPr sz="2665"/>
            </a:lvl6pPr>
            <a:lvl7pPr>
              <a:defRPr sz="2665"/>
            </a:lvl7pPr>
            <a:lvl8pPr>
              <a:defRPr sz="2665"/>
            </a:lvl8pPr>
            <a:lvl9pPr>
              <a:defRPr sz="2665"/>
            </a:lvl9pPr>
          </a:lstStyle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865"/>
            </a:lvl1pPr>
            <a:lvl2pPr marL="609600" indent="0">
              <a:buNone/>
              <a:defRPr sz="1600"/>
            </a:lvl2pPr>
            <a:lvl3pPr marL="1219200" indent="0">
              <a:buNone/>
              <a:defRPr sz="1335"/>
            </a:lvl3pPr>
            <a:lvl4pPr marL="1828800" indent="0">
              <a:buNone/>
              <a:defRPr sz="1200"/>
            </a:lvl4pPr>
            <a:lvl5pPr marL="2438400" indent="0">
              <a:buNone/>
              <a:defRPr sz="1200"/>
            </a:lvl5pPr>
            <a:lvl6pPr marL="3048000" indent="0">
              <a:buNone/>
              <a:defRPr sz="1200"/>
            </a:lvl6pPr>
            <a:lvl7pPr marL="3657600" indent="0">
              <a:buNone/>
              <a:defRPr sz="1200"/>
            </a:lvl7pPr>
            <a:lvl8pPr marL="4267200" indent="0">
              <a:buNone/>
              <a:defRPr sz="1200"/>
            </a:lvl8pPr>
            <a:lvl9pPr marL="4876800" indent="0">
              <a:buNone/>
              <a:defRPr sz="1200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FB242-887E-4FBD-BBF2-BE5F9D1D0288}" type="datetimeFigureOut">
              <a:rPr lang="zh-CN" altLang="en-US" smtClean="0"/>
              <a:t>2025/3/6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DD889-5730-4C0B-93DE-01374490924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</p:spPr>
        <p:txBody>
          <a:bodyPr anchor="b"/>
          <a:lstStyle>
            <a:lvl1pPr algn="l">
              <a:defRPr sz="2665" b="1"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4265"/>
            </a:lvl1pPr>
            <a:lvl2pPr marL="609600" indent="0">
              <a:buNone/>
              <a:defRPr sz="3735"/>
            </a:lvl2pPr>
            <a:lvl3pPr marL="1219200" indent="0">
              <a:buNone/>
              <a:defRPr sz="3200"/>
            </a:lvl3pPr>
            <a:lvl4pPr marL="1828800" indent="0">
              <a:buNone/>
              <a:defRPr sz="2665"/>
            </a:lvl4pPr>
            <a:lvl5pPr marL="2438400" indent="0">
              <a:buNone/>
              <a:defRPr sz="2665"/>
            </a:lvl5pPr>
            <a:lvl6pPr marL="3048000" indent="0">
              <a:buNone/>
              <a:defRPr sz="2665"/>
            </a:lvl6pPr>
            <a:lvl7pPr marL="3657600" indent="0">
              <a:buNone/>
              <a:defRPr sz="2665"/>
            </a:lvl7pPr>
            <a:lvl8pPr marL="4267200" indent="0">
              <a:buNone/>
              <a:defRPr sz="2665"/>
            </a:lvl8pPr>
            <a:lvl9pPr marL="4876800" indent="0">
              <a:buNone/>
              <a:defRPr sz="2665"/>
            </a:lvl9pPr>
          </a:lstStyle>
          <a:p>
            <a:r>
              <a:rPr lang="en-US" altLang="zh-CN"/>
              <a:t>Click icon to add picture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3"/>
          </a:xfrm>
        </p:spPr>
        <p:txBody>
          <a:bodyPr/>
          <a:lstStyle>
            <a:lvl1pPr marL="0" indent="0">
              <a:buNone/>
              <a:defRPr sz="1865"/>
            </a:lvl1pPr>
            <a:lvl2pPr marL="609600" indent="0">
              <a:buNone/>
              <a:defRPr sz="1600"/>
            </a:lvl2pPr>
            <a:lvl3pPr marL="1219200" indent="0">
              <a:buNone/>
              <a:defRPr sz="1335"/>
            </a:lvl3pPr>
            <a:lvl4pPr marL="1828800" indent="0">
              <a:buNone/>
              <a:defRPr sz="1200"/>
            </a:lvl4pPr>
            <a:lvl5pPr marL="2438400" indent="0">
              <a:buNone/>
              <a:defRPr sz="1200"/>
            </a:lvl5pPr>
            <a:lvl6pPr marL="3048000" indent="0">
              <a:buNone/>
              <a:defRPr sz="1200"/>
            </a:lvl6pPr>
            <a:lvl7pPr marL="3657600" indent="0">
              <a:buNone/>
              <a:defRPr sz="1200"/>
            </a:lvl7pPr>
            <a:lvl8pPr marL="4267200" indent="0">
              <a:buNone/>
              <a:defRPr sz="1200"/>
            </a:lvl8pPr>
            <a:lvl9pPr marL="4876800" indent="0">
              <a:buNone/>
              <a:defRPr sz="1200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FB242-887E-4FBD-BBF2-BE5F9D1D0288}" type="datetimeFigureOut">
              <a:rPr lang="zh-CN" altLang="en-US" smtClean="0"/>
              <a:t>2025/3/6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DD889-5730-4C0B-93DE-01374490924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7FB242-887E-4FBD-BBF2-BE5F9D1D0288}" type="datetimeFigureOut">
              <a:rPr lang="zh-CN" altLang="en-US" smtClean="0"/>
              <a:t>2025/3/6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9203592" y="-90486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r>
              <a:rPr lang="en-US" altLang="zh-CN" dirty="0"/>
              <a:t>Design by: </a:t>
            </a:r>
            <a:r>
              <a:rPr lang="en-US" altLang="zh-CN" dirty="0" err="1"/>
              <a:t>Hương</a:t>
            </a:r>
            <a:r>
              <a:rPr lang="en-US" altLang="zh-CN" dirty="0"/>
              <a:t> </a:t>
            </a:r>
            <a:r>
              <a:rPr lang="en-US" altLang="zh-CN" dirty="0" err="1"/>
              <a:t>Thảo</a:t>
            </a:r>
            <a:endParaRPr lang="zh-CN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19200" rtl="0" eaLnBrk="1" latinLnBrk="0" hangingPunct="1">
        <a:spcBef>
          <a:spcPct val="0"/>
        </a:spcBef>
        <a:buNone/>
        <a:defRPr sz="5865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121920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5" kern="1200">
          <a:solidFill>
            <a:schemeClr val="tx1"/>
          </a:solidFill>
          <a:latin typeface="+mn-lt"/>
          <a:ea typeface="+mn-ea"/>
          <a:cs typeface="+mn-cs"/>
        </a:defRPr>
      </a:lvl1pPr>
      <a:lvl2pPr marL="990600" indent="-381000" algn="l" defTabSz="121920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5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524000" indent="-304800" algn="l" defTabSz="12192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600" indent="-304800" algn="l" defTabSz="12192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5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indent="-304800" algn="l" defTabSz="121920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5" kern="1200">
          <a:solidFill>
            <a:schemeClr val="tx1"/>
          </a:solidFill>
          <a:latin typeface="+mn-lt"/>
          <a:ea typeface="+mn-ea"/>
          <a:cs typeface="+mn-cs"/>
        </a:defRPr>
      </a:lvl5pPr>
      <a:lvl6pPr marL="3352800" indent="-304800" algn="l" defTabSz="12192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6pPr>
      <a:lvl7pPr marL="3962400" indent="-304800" algn="l" defTabSz="12192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7pPr>
      <a:lvl8pPr marL="4572000" indent="-304800" algn="l" defTabSz="12192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8pPr>
      <a:lvl9pPr marL="5181600" indent="-304800" algn="l" defTabSz="12192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6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2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4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80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6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2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8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24000" y="857250"/>
            <a:ext cx="9144000" cy="5143500"/>
            <a:chOff x="0" y="0"/>
            <a:chExt cx="5760" cy="4320"/>
          </a:xfrm>
        </p:grpSpPr>
        <p:sp>
          <p:nvSpPr>
            <p:cNvPr id="2054" name="Rectangle 5"/>
            <p:cNvSpPr>
              <a:spLocks noChangeArrowheads="1"/>
            </p:cNvSpPr>
            <p:nvPr/>
          </p:nvSpPr>
          <p:spPr bwMode="auto">
            <a:xfrm flipV="1">
              <a:off x="0" y="2112"/>
              <a:ext cx="2736" cy="2208"/>
            </a:xfrm>
            <a:prstGeom prst="rect">
              <a:avLst/>
            </a:prstGeom>
            <a:gradFill rotWithShape="1">
              <a:gsLst>
                <a:gs pos="0">
                  <a:srgbClr val="CCFFCC"/>
                </a:gs>
                <a:gs pos="50000">
                  <a:srgbClr val="FFFFFF"/>
                </a:gs>
                <a:gs pos="100000">
                  <a:srgbClr val="CCFFCC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2055" name="Rectangle 6"/>
            <p:cNvSpPr>
              <a:spLocks noChangeArrowheads="1"/>
            </p:cNvSpPr>
            <p:nvPr/>
          </p:nvSpPr>
          <p:spPr bwMode="auto">
            <a:xfrm flipH="1" flipV="1">
              <a:off x="2736" y="2112"/>
              <a:ext cx="3024" cy="2208"/>
            </a:xfrm>
            <a:prstGeom prst="rect">
              <a:avLst/>
            </a:prstGeom>
            <a:gradFill rotWithShape="1">
              <a:gsLst>
                <a:gs pos="0">
                  <a:srgbClr val="CCFFCC"/>
                </a:gs>
                <a:gs pos="50000">
                  <a:srgbClr val="FFFFFF"/>
                </a:gs>
                <a:gs pos="100000">
                  <a:srgbClr val="CCFFCC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2056" name="Rectangle 7"/>
            <p:cNvSpPr>
              <a:spLocks noChangeArrowheads="1"/>
            </p:cNvSpPr>
            <p:nvPr/>
          </p:nvSpPr>
          <p:spPr bwMode="auto">
            <a:xfrm>
              <a:off x="0" y="0"/>
              <a:ext cx="2736" cy="2112"/>
            </a:xfrm>
            <a:prstGeom prst="rect">
              <a:avLst/>
            </a:prstGeom>
            <a:gradFill rotWithShape="1">
              <a:gsLst>
                <a:gs pos="0">
                  <a:srgbClr val="CCFFCC"/>
                </a:gs>
                <a:gs pos="50000">
                  <a:srgbClr val="FFFFFF"/>
                </a:gs>
                <a:gs pos="100000">
                  <a:srgbClr val="CCFFCC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2057" name="Rectangle 8"/>
            <p:cNvSpPr>
              <a:spLocks noChangeArrowheads="1"/>
            </p:cNvSpPr>
            <p:nvPr/>
          </p:nvSpPr>
          <p:spPr bwMode="auto">
            <a:xfrm flipH="1">
              <a:off x="2736" y="0"/>
              <a:ext cx="3024" cy="2112"/>
            </a:xfrm>
            <a:prstGeom prst="rect">
              <a:avLst/>
            </a:prstGeom>
            <a:gradFill rotWithShape="1">
              <a:gsLst>
                <a:gs pos="0">
                  <a:srgbClr val="CCFFCC"/>
                </a:gs>
                <a:gs pos="50000">
                  <a:srgbClr val="FFFFFF"/>
                </a:gs>
                <a:gs pos="100000">
                  <a:srgbClr val="CCFFCC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</p:grpSp>
      <p:sp>
        <p:nvSpPr>
          <p:cNvPr id="2061" name="TextBox 149"/>
          <p:cNvSpPr txBox="1">
            <a:spLocks noChangeArrowheads="1"/>
          </p:cNvSpPr>
          <p:nvPr/>
        </p:nvSpPr>
        <p:spPr bwMode="auto">
          <a:xfrm>
            <a:off x="1945265" y="2341979"/>
            <a:ext cx="8508422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700" b="1" dirty="0" err="1">
                <a:solidFill>
                  <a:srgbClr val="FF0000"/>
                </a:solidFill>
                <a:latin typeface="Times New Roman" pitchFamily="18" charset="0"/>
              </a:rPr>
              <a:t>Luyện</a:t>
            </a:r>
            <a:r>
              <a:rPr lang="en-US" sz="27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700" b="1" dirty="0" err="1">
                <a:solidFill>
                  <a:srgbClr val="FF0000"/>
                </a:solidFill>
                <a:latin typeface="Times New Roman" pitchFamily="18" charset="0"/>
              </a:rPr>
              <a:t>tập</a:t>
            </a:r>
            <a:endParaRPr lang="en-US" sz="2700" b="1" dirty="0">
              <a:solidFill>
                <a:srgbClr val="FF0000"/>
              </a:solidFill>
              <a:latin typeface="Times New Roman" pitchFamily="18" charset="0"/>
            </a:endParaRPr>
          </a:p>
          <a:p>
            <a:pPr algn="ctr"/>
            <a:r>
              <a:rPr lang="en-US" sz="2700" b="1" dirty="0" err="1">
                <a:solidFill>
                  <a:srgbClr val="FF0000"/>
                </a:solidFill>
                <a:latin typeface="Times New Roman" pitchFamily="18" charset="0"/>
              </a:rPr>
              <a:t>Viết</a:t>
            </a:r>
            <a:r>
              <a:rPr lang="en-US" sz="27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700" b="1" dirty="0" err="1">
                <a:solidFill>
                  <a:srgbClr val="FF0000"/>
                </a:solidFill>
                <a:latin typeface="Times New Roman" pitchFamily="18" charset="0"/>
              </a:rPr>
              <a:t>đoạn</a:t>
            </a:r>
            <a:r>
              <a:rPr lang="en-US" sz="27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700" b="1" dirty="0" err="1">
                <a:solidFill>
                  <a:srgbClr val="FF0000"/>
                </a:solidFill>
                <a:latin typeface="Times New Roman" pitchFamily="18" charset="0"/>
              </a:rPr>
              <a:t>văn</a:t>
            </a:r>
            <a:r>
              <a:rPr lang="en-US" sz="27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700" b="1" dirty="0" err="1">
                <a:solidFill>
                  <a:srgbClr val="FF0000"/>
                </a:solidFill>
                <a:latin typeface="Times New Roman" pitchFamily="18" charset="0"/>
              </a:rPr>
              <a:t>kể</a:t>
            </a:r>
            <a:r>
              <a:rPr lang="en-US" sz="27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700" b="1" dirty="0" err="1">
                <a:solidFill>
                  <a:srgbClr val="FF0000"/>
                </a:solidFill>
                <a:latin typeface="Times New Roman" pitchFamily="18" charset="0"/>
              </a:rPr>
              <a:t>về</a:t>
            </a:r>
            <a:r>
              <a:rPr lang="en-US" sz="27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700" b="1" dirty="0" err="1">
                <a:solidFill>
                  <a:srgbClr val="FF0000"/>
                </a:solidFill>
                <a:latin typeface="Times New Roman" pitchFamily="18" charset="0"/>
              </a:rPr>
              <a:t>hoạt</a:t>
            </a:r>
            <a:r>
              <a:rPr lang="en-US" sz="27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700" b="1" dirty="0" err="1">
                <a:solidFill>
                  <a:srgbClr val="FF0000"/>
                </a:solidFill>
                <a:latin typeface="Times New Roman" pitchFamily="18" charset="0"/>
              </a:rPr>
              <a:t>động</a:t>
            </a:r>
            <a:r>
              <a:rPr lang="en-US" sz="27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700" b="1" dirty="0" err="1">
                <a:solidFill>
                  <a:srgbClr val="FF0000"/>
                </a:solidFill>
                <a:latin typeface="Times New Roman" pitchFamily="18" charset="0"/>
              </a:rPr>
              <a:t>của</a:t>
            </a:r>
            <a:r>
              <a:rPr lang="en-US" sz="2700" b="1" dirty="0">
                <a:solidFill>
                  <a:srgbClr val="FF0000"/>
                </a:solidFill>
                <a:latin typeface="Times New Roman" pitchFamily="18" charset="0"/>
              </a:rPr>
              <a:t> con </a:t>
            </a:r>
            <a:r>
              <a:rPr lang="en-US" sz="2700" b="1" dirty="0" err="1">
                <a:solidFill>
                  <a:srgbClr val="FF0000"/>
                </a:solidFill>
                <a:latin typeface="Times New Roman" pitchFamily="18" charset="0"/>
              </a:rPr>
              <a:t>vật</a:t>
            </a:r>
            <a:r>
              <a:rPr lang="en-US" sz="2700" b="1" dirty="0">
                <a:solidFill>
                  <a:srgbClr val="FF0000"/>
                </a:solidFill>
                <a:latin typeface="Times New Roman" pitchFamily="18" charset="0"/>
              </a:rPr>
              <a:t>.</a:t>
            </a:r>
          </a:p>
        </p:txBody>
      </p:sp>
      <p:sp>
        <p:nvSpPr>
          <p:cNvPr id="19" name="Text Box 11"/>
          <p:cNvSpPr txBox="1">
            <a:spLocks noChangeArrowheads="1"/>
          </p:cNvSpPr>
          <p:nvPr/>
        </p:nvSpPr>
        <p:spPr bwMode="auto">
          <a:xfrm>
            <a:off x="1866901" y="883105"/>
            <a:ext cx="8379373" cy="87716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50000">
                <a:srgbClr val="FFFFE2"/>
              </a:gs>
              <a:gs pos="100000">
                <a:srgbClr val="FFFF66"/>
              </a:gs>
            </a:gsLst>
            <a:lin ang="5400000" scaled="1"/>
          </a:gradFill>
          <a:ln w="9525">
            <a:solidFill>
              <a:srgbClr val="FF99FF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en-US" sz="2700" b="1" dirty="0">
                <a:solidFill>
                  <a:srgbClr val="6600CC"/>
                </a:solidFill>
                <a:latin typeface="Times New Roman" pitchFamily="18" charset="0"/>
              </a:rPr>
              <a:t>NHIỆT LIỆT CHÀO MỪNG CÁC THẦY CÔ GIÁO </a:t>
            </a:r>
            <a:br>
              <a:rPr lang="en-US" altLang="en-US" sz="2700" b="1" dirty="0">
                <a:solidFill>
                  <a:srgbClr val="6600CC"/>
                </a:solidFill>
                <a:latin typeface="Times New Roman" pitchFamily="18" charset="0"/>
              </a:rPr>
            </a:b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</a:rPr>
              <a:t>VỀ DỰ GIỜ MÔN TIẾNG VIỆT LỚP 2</a:t>
            </a:r>
            <a:endParaRPr lang="en-US" altLang="en-US" sz="2400" b="1" dirty="0">
              <a:solidFill>
                <a:srgbClr val="0000FF"/>
              </a:solidFill>
              <a:latin typeface=".VnAvan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25086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62975" y="579011"/>
            <a:ext cx="89896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200">
              <a:buClr>
                <a:srgbClr val="000000"/>
              </a:buClr>
            </a:pPr>
            <a:r>
              <a:rPr lang="en-US" sz="2800" b="1" kern="0" dirty="0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1</a:t>
            </a:r>
            <a:r>
              <a:rPr lang="en-US" sz="2800" kern="0" dirty="0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. </a:t>
            </a:r>
            <a:r>
              <a:rPr lang="en-US" sz="2800" kern="0" dirty="0" err="1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Đọc</a:t>
            </a:r>
            <a:r>
              <a:rPr lang="en-US" sz="2800" kern="0" dirty="0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 </a:t>
            </a:r>
            <a:r>
              <a:rPr lang="en-US" sz="2800" kern="0" dirty="0" err="1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đoạn</a:t>
            </a:r>
            <a:r>
              <a:rPr lang="en-US" sz="2800" kern="0" dirty="0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 </a:t>
            </a:r>
            <a:r>
              <a:rPr lang="en-US" sz="2800" kern="0" dirty="0" err="1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văn</a:t>
            </a:r>
            <a:r>
              <a:rPr lang="en-US" sz="2800" kern="0" dirty="0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 </a:t>
            </a:r>
            <a:r>
              <a:rPr lang="en-US" sz="2800" kern="0" dirty="0" err="1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sau</a:t>
            </a:r>
            <a:r>
              <a:rPr lang="en-US" sz="2800" kern="0" dirty="0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 </a:t>
            </a:r>
            <a:r>
              <a:rPr lang="en-US" sz="2800" kern="0" dirty="0" err="1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và</a:t>
            </a:r>
            <a:r>
              <a:rPr lang="en-US" sz="2800" kern="0" dirty="0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 </a:t>
            </a:r>
            <a:r>
              <a:rPr lang="en-US" sz="2800" kern="0" dirty="0" err="1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kể</a:t>
            </a:r>
            <a:r>
              <a:rPr lang="en-US" sz="2800" kern="0" dirty="0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 </a:t>
            </a:r>
            <a:r>
              <a:rPr lang="en-US" sz="2800" kern="0" dirty="0" err="1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lại</a:t>
            </a:r>
            <a:r>
              <a:rPr lang="en-US" sz="2800" kern="0" dirty="0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 </a:t>
            </a:r>
            <a:r>
              <a:rPr lang="en-US" sz="2800" kern="0" dirty="0" err="1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các</a:t>
            </a:r>
            <a:r>
              <a:rPr lang="en-US" sz="2800" kern="0" dirty="0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 </a:t>
            </a:r>
            <a:r>
              <a:rPr lang="en-US" sz="2800" kern="0" dirty="0" err="1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hoạt</a:t>
            </a:r>
            <a:r>
              <a:rPr lang="en-US" sz="2800" kern="0" dirty="0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 </a:t>
            </a:r>
            <a:r>
              <a:rPr lang="en-US" sz="2800" kern="0" dirty="0" err="1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động</a:t>
            </a:r>
            <a:r>
              <a:rPr lang="en-US" sz="2800" kern="0" dirty="0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 </a:t>
            </a:r>
            <a:r>
              <a:rPr lang="en-US" sz="2800" kern="0" dirty="0" err="1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của</a:t>
            </a:r>
            <a:r>
              <a:rPr lang="en-US" sz="2800" kern="0" dirty="0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 </a:t>
            </a:r>
            <a:r>
              <a:rPr lang="en-US" sz="2800" kern="0" dirty="0" err="1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nhà</a:t>
            </a:r>
            <a:r>
              <a:rPr lang="en-US" sz="2800" kern="0" dirty="0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 </a:t>
            </a:r>
            <a:r>
              <a:rPr lang="en-US" sz="2800" kern="0" dirty="0" err="1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gấu</a:t>
            </a:r>
            <a:r>
              <a:rPr lang="en-US" sz="2800" kern="0" dirty="0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 </a:t>
            </a:r>
            <a:r>
              <a:rPr lang="en-US" sz="2800" kern="0" dirty="0" err="1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vào</a:t>
            </a:r>
            <a:r>
              <a:rPr lang="en-US" sz="2800" kern="0" dirty="0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 </a:t>
            </a:r>
            <a:r>
              <a:rPr lang="en-US" sz="2800" kern="0" dirty="0" err="1">
                <a:solidFill>
                  <a:srgbClr val="FC7D77">
                    <a:lumMod val="75000"/>
                  </a:srgbClr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mùa</a:t>
            </a:r>
            <a:r>
              <a:rPr lang="en-US" sz="2800" kern="0" dirty="0">
                <a:solidFill>
                  <a:srgbClr val="FC7D77">
                    <a:lumMod val="75000"/>
                  </a:srgbClr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 </a:t>
            </a:r>
            <a:r>
              <a:rPr lang="en-US" sz="2800" kern="0" dirty="0" err="1">
                <a:solidFill>
                  <a:srgbClr val="FC7D77">
                    <a:lumMod val="75000"/>
                  </a:srgbClr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xuân</a:t>
            </a:r>
            <a:r>
              <a:rPr lang="en-US" sz="2800" kern="0" dirty="0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, </a:t>
            </a:r>
            <a:r>
              <a:rPr lang="en-US" sz="2800" kern="0" dirty="0" err="1">
                <a:solidFill>
                  <a:srgbClr val="FFAB40">
                    <a:lumMod val="75000"/>
                  </a:srgbClr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mùa</a:t>
            </a:r>
            <a:r>
              <a:rPr lang="en-US" sz="2800" kern="0" dirty="0">
                <a:solidFill>
                  <a:srgbClr val="FFAB40">
                    <a:lumMod val="75000"/>
                  </a:srgbClr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 </a:t>
            </a:r>
            <a:r>
              <a:rPr lang="en-US" sz="2800" kern="0" dirty="0" err="1">
                <a:solidFill>
                  <a:srgbClr val="FFAB40">
                    <a:lumMod val="75000"/>
                  </a:srgbClr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thu</a:t>
            </a:r>
            <a:r>
              <a:rPr lang="en-US" sz="2800" kern="0" dirty="0">
                <a:solidFill>
                  <a:srgbClr val="FFAB40">
                    <a:lumMod val="75000"/>
                  </a:srgbClr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 </a:t>
            </a:r>
            <a:r>
              <a:rPr lang="en-US" sz="2800" kern="0" dirty="0" err="1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và</a:t>
            </a:r>
            <a:r>
              <a:rPr lang="en-US" sz="2800" kern="0" dirty="0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 </a:t>
            </a:r>
            <a:r>
              <a:rPr lang="en-US" sz="2800" kern="0" dirty="0" err="1">
                <a:solidFill>
                  <a:srgbClr val="BAE5E4">
                    <a:lumMod val="50000"/>
                  </a:srgbClr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mùa</a:t>
            </a:r>
            <a:r>
              <a:rPr lang="en-US" sz="2800" kern="0" dirty="0">
                <a:solidFill>
                  <a:srgbClr val="BAE5E4">
                    <a:lumMod val="50000"/>
                  </a:srgbClr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 </a:t>
            </a:r>
            <a:r>
              <a:rPr lang="en-US" sz="2800" kern="0" dirty="0" err="1">
                <a:solidFill>
                  <a:srgbClr val="BAE5E4">
                    <a:lumMod val="50000"/>
                  </a:srgbClr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đông</a:t>
            </a:r>
            <a:r>
              <a:rPr lang="en-US" sz="2800" kern="0" dirty="0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05522" y="1335910"/>
            <a:ext cx="10662082" cy="45284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219200">
              <a:lnSpc>
                <a:spcPct val="150000"/>
              </a:lnSpc>
              <a:buClr>
                <a:srgbClr val="000000"/>
              </a:buClr>
            </a:pPr>
            <a:r>
              <a:rPr lang="en-US" sz="2800" b="1" kern="0" dirty="0" err="1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Nhà</a:t>
            </a:r>
            <a:r>
              <a:rPr lang="en-US" sz="2800" b="1" kern="0" dirty="0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 </a:t>
            </a:r>
            <a:r>
              <a:rPr lang="en-US" sz="2800" b="1" kern="0" dirty="0" err="1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gấu</a:t>
            </a:r>
            <a:r>
              <a:rPr lang="en-US" sz="2800" b="1" kern="0" dirty="0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 ở </a:t>
            </a:r>
            <a:r>
              <a:rPr lang="en-US" sz="2800" b="1" kern="0" dirty="0" err="1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trong</a:t>
            </a:r>
            <a:r>
              <a:rPr lang="en-US" sz="2800" b="1" kern="0" dirty="0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 </a:t>
            </a:r>
            <a:r>
              <a:rPr lang="en-US" sz="2800" b="1" kern="0" dirty="0" err="1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rừng</a:t>
            </a:r>
            <a:endParaRPr lang="en-US" sz="2800" b="1" kern="0" dirty="0">
              <a:solidFill>
                <a:srgbClr val="000000"/>
              </a:solidFill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  <a:sym typeface="Arial" panose="020B0604020202020204"/>
            </a:endParaRPr>
          </a:p>
          <a:p>
            <a:pPr defTabSz="1219200">
              <a:lnSpc>
                <a:spcPct val="150000"/>
              </a:lnSpc>
              <a:buClr>
                <a:srgbClr val="000000"/>
              </a:buClr>
            </a:pPr>
            <a:r>
              <a:rPr lang="en-US" sz="2800" kern="0" dirty="0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     </a:t>
            </a:r>
            <a:r>
              <a:rPr lang="en-US" sz="2800" kern="0" dirty="0" err="1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Nhà</a:t>
            </a:r>
            <a:r>
              <a:rPr lang="en-US" sz="2800" kern="0" dirty="0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 </a:t>
            </a:r>
            <a:r>
              <a:rPr lang="en-US" sz="2800" kern="0" dirty="0" err="1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gấu</a:t>
            </a:r>
            <a:r>
              <a:rPr lang="en-US" sz="2800" kern="0" dirty="0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 ở </a:t>
            </a:r>
            <a:r>
              <a:rPr lang="en-US" sz="2800" kern="0" dirty="0" err="1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trong</a:t>
            </a:r>
            <a:r>
              <a:rPr lang="en-US" sz="2800" kern="0" dirty="0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 </a:t>
            </a:r>
            <a:r>
              <a:rPr lang="en-US" sz="2800" kern="0" dirty="0" err="1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rừng</a:t>
            </a:r>
            <a:r>
              <a:rPr lang="en-US" sz="2800" kern="0" dirty="0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. </a:t>
            </a:r>
            <a:r>
              <a:rPr lang="en-US" sz="2800" kern="0" dirty="0" err="1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Mùa</a:t>
            </a:r>
            <a:r>
              <a:rPr lang="en-US" sz="2800" kern="0" dirty="0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 </a:t>
            </a:r>
            <a:r>
              <a:rPr lang="en-US" sz="2800" kern="0" dirty="0" err="1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xuân</a:t>
            </a:r>
            <a:r>
              <a:rPr lang="en-US" sz="2800" kern="0" dirty="0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, </a:t>
            </a:r>
            <a:r>
              <a:rPr lang="en-US" sz="2800" kern="0" dirty="0" err="1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cả</a:t>
            </a:r>
            <a:r>
              <a:rPr lang="en-US" sz="2800" kern="0" dirty="0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 </a:t>
            </a:r>
            <a:r>
              <a:rPr lang="en-US" sz="2800" kern="0" dirty="0" err="1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nhà</a:t>
            </a:r>
            <a:r>
              <a:rPr lang="en-US" sz="2800" kern="0" dirty="0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 </a:t>
            </a:r>
            <a:r>
              <a:rPr lang="en-US" sz="2800" kern="0" dirty="0" err="1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gấu</a:t>
            </a:r>
            <a:r>
              <a:rPr lang="en-US" sz="2800" kern="0" dirty="0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 </a:t>
            </a:r>
            <a:r>
              <a:rPr lang="en-US" sz="2800" kern="0" dirty="0" err="1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kéo</a:t>
            </a:r>
            <a:r>
              <a:rPr lang="en-US" sz="2800" kern="0" dirty="0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 </a:t>
            </a:r>
            <a:r>
              <a:rPr lang="en-US" sz="2800" kern="0" dirty="0" err="1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nhau</a:t>
            </a:r>
            <a:r>
              <a:rPr lang="en-US" sz="2800" kern="0" dirty="0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 </a:t>
            </a:r>
            <a:r>
              <a:rPr lang="en-US" sz="2800" kern="0" dirty="0" err="1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đi</a:t>
            </a:r>
            <a:r>
              <a:rPr lang="en-US" sz="2800" kern="0" dirty="0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 </a:t>
            </a:r>
            <a:r>
              <a:rPr lang="en-US" sz="2800" kern="0" dirty="0" err="1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bẻ</a:t>
            </a:r>
            <a:r>
              <a:rPr lang="en-US" sz="2800" kern="0" dirty="0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 </a:t>
            </a:r>
            <a:r>
              <a:rPr lang="en-US" sz="2800" kern="0" dirty="0" err="1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măng</a:t>
            </a:r>
            <a:r>
              <a:rPr lang="en-US" sz="2800" kern="0" dirty="0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 </a:t>
            </a:r>
            <a:r>
              <a:rPr lang="en-US" sz="2800" kern="0" dirty="0" err="1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và</a:t>
            </a:r>
            <a:r>
              <a:rPr lang="en-US" sz="2800" kern="0" dirty="0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 </a:t>
            </a:r>
            <a:r>
              <a:rPr lang="en-US" sz="2800" kern="0" dirty="0" err="1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uống</a:t>
            </a:r>
            <a:r>
              <a:rPr lang="en-US" sz="2800" kern="0" dirty="0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 </a:t>
            </a:r>
            <a:r>
              <a:rPr lang="en-US" sz="2800" kern="0" dirty="0" err="1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mật</a:t>
            </a:r>
            <a:r>
              <a:rPr lang="en-US" sz="2800" kern="0" dirty="0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 </a:t>
            </a:r>
            <a:r>
              <a:rPr lang="en-US" sz="2800" kern="0" dirty="0" err="1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ong</a:t>
            </a:r>
            <a:r>
              <a:rPr lang="en-US" sz="2800" kern="0" dirty="0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. </a:t>
            </a:r>
            <a:r>
              <a:rPr lang="en-US" sz="2800" kern="0" dirty="0" err="1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Mùa</a:t>
            </a:r>
            <a:r>
              <a:rPr lang="en-US" sz="2800" kern="0" dirty="0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 </a:t>
            </a:r>
            <a:r>
              <a:rPr lang="en-US" sz="2800" kern="0" dirty="0" err="1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thu</a:t>
            </a:r>
            <a:r>
              <a:rPr lang="en-US" sz="2800" kern="0" dirty="0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, </a:t>
            </a:r>
            <a:r>
              <a:rPr lang="en-US" sz="2800" kern="0" dirty="0" err="1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gấu</a:t>
            </a:r>
            <a:r>
              <a:rPr lang="en-US" sz="2800" kern="0" dirty="0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 </a:t>
            </a:r>
            <a:r>
              <a:rPr lang="en-US" sz="2800" kern="0" dirty="0" err="1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đi</a:t>
            </a:r>
            <a:r>
              <a:rPr lang="en-US" sz="2800" kern="0" dirty="0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 </a:t>
            </a:r>
            <a:r>
              <a:rPr lang="en-US" sz="2800" kern="0" dirty="0" err="1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nhặt</a:t>
            </a:r>
            <a:r>
              <a:rPr lang="en-US" sz="2800" kern="0" dirty="0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 </a:t>
            </a:r>
            <a:r>
              <a:rPr lang="en-US" sz="2800" kern="0" dirty="0" err="1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quả</a:t>
            </a:r>
            <a:r>
              <a:rPr lang="en-US" sz="2800" kern="0" dirty="0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 </a:t>
            </a:r>
            <a:r>
              <a:rPr lang="en-US" sz="2800" kern="0" dirty="0" err="1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hạt</a:t>
            </a:r>
            <a:r>
              <a:rPr lang="en-US" sz="2800" kern="0" dirty="0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 </a:t>
            </a:r>
            <a:r>
              <a:rPr lang="en-US" sz="2800" kern="0" dirty="0" err="1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dẻ</a:t>
            </a:r>
            <a:r>
              <a:rPr lang="en-US" sz="2800" kern="0" dirty="0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. </a:t>
            </a:r>
            <a:r>
              <a:rPr lang="en-US" sz="2800" kern="0" dirty="0" err="1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Gấu</a:t>
            </a:r>
            <a:r>
              <a:rPr lang="en-US" sz="2800" kern="0" dirty="0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 </a:t>
            </a:r>
            <a:r>
              <a:rPr lang="en-US" sz="2800" kern="0" dirty="0" err="1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bố</a:t>
            </a:r>
            <a:r>
              <a:rPr lang="en-US" sz="2800" kern="0" dirty="0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, </a:t>
            </a:r>
            <a:r>
              <a:rPr lang="en-US" sz="2800" kern="0" dirty="0" err="1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gấu</a:t>
            </a:r>
            <a:r>
              <a:rPr lang="en-US" sz="2800" kern="0" dirty="0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 </a:t>
            </a:r>
            <a:r>
              <a:rPr lang="en-US" sz="2800" kern="0" dirty="0" err="1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mẹ</a:t>
            </a:r>
            <a:r>
              <a:rPr lang="en-US" sz="2800" kern="0" dirty="0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, </a:t>
            </a:r>
            <a:r>
              <a:rPr lang="en-US" sz="2800" kern="0" dirty="0" err="1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gấy</a:t>
            </a:r>
            <a:r>
              <a:rPr lang="en-US" sz="2800" kern="0" dirty="0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 con </a:t>
            </a:r>
            <a:r>
              <a:rPr lang="en-US" sz="2800" kern="0" dirty="0" err="1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cùng</a:t>
            </a:r>
            <a:r>
              <a:rPr lang="en-US" sz="2800" kern="0" dirty="0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 </a:t>
            </a:r>
            <a:r>
              <a:rPr lang="en-US" sz="2800" kern="0" dirty="0" err="1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béo</a:t>
            </a:r>
            <a:r>
              <a:rPr lang="en-US" sz="2800" kern="0" dirty="0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 rung </a:t>
            </a:r>
            <a:r>
              <a:rPr lang="en-US" sz="2800" kern="0" dirty="0" err="1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rinh</a:t>
            </a:r>
            <a:r>
              <a:rPr lang="en-US" sz="2800" kern="0" dirty="0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, </a:t>
            </a:r>
            <a:r>
              <a:rPr lang="en-US" sz="2800" kern="0" dirty="0" err="1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bước</a:t>
            </a:r>
            <a:r>
              <a:rPr lang="en-US" sz="2800" kern="0" dirty="0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 </a:t>
            </a:r>
            <a:r>
              <a:rPr lang="en-US" sz="2800" kern="0" dirty="0" err="1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đi</a:t>
            </a:r>
            <a:r>
              <a:rPr lang="en-US" sz="2800" kern="0" dirty="0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 </a:t>
            </a:r>
            <a:r>
              <a:rPr lang="en-US" sz="2800" kern="0" dirty="0" err="1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lặc</a:t>
            </a:r>
            <a:r>
              <a:rPr lang="en-US" sz="2800" kern="0" dirty="0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 </a:t>
            </a:r>
            <a:r>
              <a:rPr lang="en-US" sz="2800" kern="0" dirty="0" err="1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lè</a:t>
            </a:r>
            <a:r>
              <a:rPr lang="en-US" sz="2800" kern="0" dirty="0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, </a:t>
            </a:r>
            <a:r>
              <a:rPr lang="en-US" sz="2800" kern="0" dirty="0" err="1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lặc</a:t>
            </a:r>
            <a:r>
              <a:rPr lang="en-US" sz="2800" kern="0" dirty="0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 </a:t>
            </a:r>
            <a:r>
              <a:rPr lang="en-US" sz="2800" kern="0" dirty="0" err="1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lè</a:t>
            </a:r>
            <a:r>
              <a:rPr lang="en-US" sz="2800" kern="0" dirty="0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. </a:t>
            </a:r>
            <a:r>
              <a:rPr lang="en-US" sz="2800" kern="0" dirty="0" err="1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Béo</a:t>
            </a:r>
            <a:r>
              <a:rPr lang="en-US" sz="2800" kern="0" dirty="0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 </a:t>
            </a:r>
            <a:r>
              <a:rPr lang="en-US" sz="2800" kern="0" dirty="0" err="1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đến</a:t>
            </a:r>
            <a:r>
              <a:rPr lang="en-US" sz="2800" kern="0" dirty="0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 </a:t>
            </a:r>
            <a:r>
              <a:rPr lang="en-US" sz="2800" kern="0" dirty="0" err="1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nỗi</a:t>
            </a:r>
            <a:r>
              <a:rPr lang="en-US" sz="2800" kern="0" dirty="0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 </a:t>
            </a:r>
            <a:r>
              <a:rPr lang="en-US" sz="2800" kern="0" dirty="0" err="1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khii</a:t>
            </a:r>
            <a:r>
              <a:rPr lang="en-US" sz="2800" kern="0" dirty="0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 </a:t>
            </a:r>
            <a:r>
              <a:rPr lang="en-US" sz="2800" kern="0" dirty="0" err="1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mùa</a:t>
            </a:r>
            <a:r>
              <a:rPr lang="en-US" sz="2800" kern="0" dirty="0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 </a:t>
            </a:r>
            <a:r>
              <a:rPr lang="en-US" sz="2800" kern="0" dirty="0" err="1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đông</a:t>
            </a:r>
            <a:r>
              <a:rPr lang="en-US" sz="2800" kern="0" dirty="0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 </a:t>
            </a:r>
            <a:r>
              <a:rPr lang="en-US" sz="2800" kern="0" dirty="0" err="1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tới</a:t>
            </a:r>
            <a:r>
              <a:rPr lang="en-US" sz="2800" kern="0" dirty="0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, </a:t>
            </a:r>
            <a:r>
              <a:rPr lang="en-US" sz="2800" kern="0" dirty="0" err="1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suốt</a:t>
            </a:r>
            <a:r>
              <a:rPr lang="en-US" sz="2800" kern="0" dirty="0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 </a:t>
            </a:r>
            <a:r>
              <a:rPr lang="en-US" sz="2800" kern="0" dirty="0" err="1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ba</a:t>
            </a:r>
            <a:r>
              <a:rPr lang="en-US" sz="2800" kern="0" dirty="0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 </a:t>
            </a:r>
            <a:r>
              <a:rPr lang="en-US" sz="2800" kern="0" dirty="0" err="1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tháng</a:t>
            </a:r>
            <a:r>
              <a:rPr lang="en-US" sz="2800" kern="0" dirty="0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 </a:t>
            </a:r>
            <a:r>
              <a:rPr lang="en-US" sz="2800" kern="0" dirty="0" err="1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rét</a:t>
            </a:r>
            <a:r>
              <a:rPr lang="en-US" sz="2800" kern="0" dirty="0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, </a:t>
            </a:r>
            <a:r>
              <a:rPr lang="en-US" sz="2800" kern="0" dirty="0" err="1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cả</a:t>
            </a:r>
            <a:r>
              <a:rPr lang="en-US" sz="2800" kern="0" dirty="0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 </a:t>
            </a:r>
            <a:r>
              <a:rPr lang="en-US" sz="2800" kern="0" dirty="0" err="1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nhà</a:t>
            </a:r>
            <a:r>
              <a:rPr lang="en-US" sz="2800" kern="0" dirty="0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 </a:t>
            </a:r>
            <a:r>
              <a:rPr lang="en-US" sz="2800" kern="0" dirty="0" err="1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gấu</a:t>
            </a:r>
            <a:r>
              <a:rPr lang="en-US" sz="2800" kern="0" dirty="0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 </a:t>
            </a:r>
            <a:r>
              <a:rPr lang="en-US" sz="2800" kern="0" dirty="0" err="1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đứng</a:t>
            </a:r>
            <a:r>
              <a:rPr lang="en-US" sz="2800" kern="0" dirty="0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 </a:t>
            </a:r>
            <a:r>
              <a:rPr lang="en-US" sz="2800" kern="0" dirty="0" err="1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tránh</a:t>
            </a:r>
            <a:r>
              <a:rPr lang="en-US" sz="2800" kern="0" dirty="0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 </a:t>
            </a:r>
            <a:r>
              <a:rPr lang="en-US" sz="2800" kern="0" dirty="0" err="1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gió</a:t>
            </a:r>
            <a:r>
              <a:rPr lang="en-US" sz="2800" kern="0" dirty="0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 </a:t>
            </a:r>
            <a:r>
              <a:rPr lang="en-US" sz="2800" kern="0" dirty="0" err="1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trong</a:t>
            </a:r>
            <a:r>
              <a:rPr lang="en-US" sz="2800" kern="0" dirty="0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 </a:t>
            </a:r>
            <a:r>
              <a:rPr lang="en-US" sz="2800" kern="0" dirty="0" err="1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gốc</a:t>
            </a:r>
            <a:r>
              <a:rPr lang="en-US" sz="2800" kern="0" dirty="0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 </a:t>
            </a:r>
            <a:r>
              <a:rPr lang="en-US" sz="2800" kern="0" dirty="0" err="1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cây</a:t>
            </a:r>
            <a:r>
              <a:rPr lang="en-US" sz="2800" kern="0" dirty="0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, </a:t>
            </a:r>
            <a:r>
              <a:rPr lang="en-US" sz="2800" kern="0" dirty="0" err="1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không</a:t>
            </a:r>
            <a:r>
              <a:rPr lang="en-US" sz="2800" kern="0" dirty="0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 </a:t>
            </a:r>
            <a:r>
              <a:rPr lang="en-US" sz="2800" kern="0" dirty="0" err="1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cần</a:t>
            </a:r>
            <a:r>
              <a:rPr lang="en-US" sz="2800" kern="0" dirty="0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 </a:t>
            </a:r>
            <a:r>
              <a:rPr lang="en-US" sz="2800" kern="0" dirty="0" err="1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đi</a:t>
            </a:r>
            <a:r>
              <a:rPr lang="en-US" sz="2800" kern="0" dirty="0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 </a:t>
            </a:r>
            <a:r>
              <a:rPr lang="en-US" sz="2800" kern="0" dirty="0" err="1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kiếm</a:t>
            </a:r>
            <a:r>
              <a:rPr lang="en-US" sz="2800" kern="0" dirty="0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 </a:t>
            </a:r>
            <a:r>
              <a:rPr lang="en-US" sz="2800" kern="0" dirty="0" err="1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ăn</a:t>
            </a:r>
            <a:r>
              <a:rPr lang="en-US" sz="2800" kern="0" dirty="0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, </a:t>
            </a:r>
            <a:r>
              <a:rPr lang="en-US" sz="2800" kern="0" dirty="0" err="1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chỉ</a:t>
            </a:r>
            <a:r>
              <a:rPr lang="en-US" sz="2800" kern="0" dirty="0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 </a:t>
            </a:r>
            <a:r>
              <a:rPr lang="en-US" sz="2800" kern="0" dirty="0" err="1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mút</a:t>
            </a:r>
            <a:r>
              <a:rPr lang="en-US" sz="2800" kern="0" dirty="0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 </a:t>
            </a:r>
            <a:r>
              <a:rPr lang="en-US" sz="2800" kern="0" dirty="0" err="1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hai</a:t>
            </a:r>
            <a:r>
              <a:rPr lang="en-US" sz="2800" kern="0" dirty="0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 </a:t>
            </a:r>
            <a:r>
              <a:rPr lang="en-US" sz="2800" kern="0" dirty="0" err="1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bàn</a:t>
            </a:r>
            <a:r>
              <a:rPr lang="en-US" sz="2800" kern="0" dirty="0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 </a:t>
            </a:r>
            <a:r>
              <a:rPr lang="en-US" sz="2800" kern="0" dirty="0" err="1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chân</a:t>
            </a:r>
            <a:r>
              <a:rPr lang="en-US" sz="2800" kern="0" dirty="0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 </a:t>
            </a:r>
            <a:r>
              <a:rPr lang="en-US" sz="2800" kern="0" dirty="0" err="1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mỡ</a:t>
            </a:r>
            <a:r>
              <a:rPr lang="en-US" sz="2800" kern="0" dirty="0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 </a:t>
            </a:r>
            <a:r>
              <a:rPr lang="en-US" sz="2800" kern="0" dirty="0" err="1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cũng</a:t>
            </a:r>
            <a:r>
              <a:rPr lang="en-US" sz="2800" kern="0" dirty="0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 </a:t>
            </a:r>
            <a:r>
              <a:rPr lang="en-US" sz="2800" kern="0" dirty="0" err="1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đủ</a:t>
            </a:r>
            <a:r>
              <a:rPr lang="en-US" sz="2800" kern="0" dirty="0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 no.</a:t>
            </a:r>
          </a:p>
          <a:p>
            <a:pPr algn="r" defTabSz="1219200">
              <a:lnSpc>
                <a:spcPct val="150000"/>
              </a:lnSpc>
              <a:buClr>
                <a:srgbClr val="000000"/>
              </a:buClr>
            </a:pPr>
            <a:r>
              <a:rPr lang="en-US" sz="2800" i="1" kern="0" dirty="0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(</a:t>
            </a:r>
            <a:r>
              <a:rPr lang="en-US" sz="2800" i="1" kern="0" dirty="0" err="1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Tô</a:t>
            </a:r>
            <a:r>
              <a:rPr lang="en-US" sz="2800" i="1" kern="0" dirty="0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 </a:t>
            </a:r>
            <a:r>
              <a:rPr lang="en-US" sz="2800" i="1" kern="0" dirty="0" err="1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Hoài</a:t>
            </a:r>
            <a:r>
              <a:rPr lang="en-US" sz="2800" i="1" kern="0" dirty="0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 panose="020B0604020202020204"/>
              </a:rPr>
              <a:t>)</a:t>
            </a:r>
          </a:p>
        </p:txBody>
      </p:sp>
      <p:cxnSp>
        <p:nvCxnSpPr>
          <p:cNvPr id="13" name="Straight Connector 12"/>
          <p:cNvCxnSpPr/>
          <p:nvPr/>
        </p:nvCxnSpPr>
        <p:spPr>
          <a:xfrm>
            <a:off x="8285666" y="2602621"/>
            <a:ext cx="3133213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1448620" y="3250691"/>
            <a:ext cx="2071328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096000" y="3250691"/>
            <a:ext cx="2412180" cy="0"/>
          </a:xfrm>
          <a:prstGeom prst="line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838606" y="4565764"/>
            <a:ext cx="4339303" cy="0"/>
          </a:xfrm>
          <a:prstGeom prst="line">
            <a:avLst/>
          </a:prstGeom>
          <a:ln w="28575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4824585" y="5209793"/>
            <a:ext cx="3290528" cy="0"/>
          </a:xfrm>
          <a:prstGeom prst="line">
            <a:avLst/>
          </a:prstGeom>
          <a:ln w="28575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9" name="图片 11268" descr="2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3351" y="-1"/>
            <a:ext cx="7228649" cy="607834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1270" name="图片 11269" descr="2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79224" y="4821097"/>
            <a:ext cx="4166396" cy="2036904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1271" name="文本框 11270"/>
          <p:cNvSpPr txBox="1"/>
          <p:nvPr/>
        </p:nvSpPr>
        <p:spPr>
          <a:xfrm>
            <a:off x="5846385" y="2907442"/>
            <a:ext cx="6142415" cy="1913655"/>
          </a:xfrm>
          <a:prstGeom prst="rect">
            <a:avLst/>
          </a:prstGeom>
          <a:noFill/>
          <a:ln w="9525">
            <a:noFill/>
          </a:ln>
        </p:spPr>
        <p:txBody>
          <a:bodyPr wrap="square" lIns="66349" tIns="33174" rIns="66349" bIns="33174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2.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Viết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3-5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câu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kể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lại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hoạt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động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của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một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con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vật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mà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em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quan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sát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được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 </a:t>
            </a:r>
          </a:p>
        </p:txBody>
      </p:sp>
      <p:sp>
        <p:nvSpPr>
          <p:cNvPr id="3" name="Rectangle 2"/>
          <p:cNvSpPr/>
          <p:nvPr/>
        </p:nvSpPr>
        <p:spPr>
          <a:xfrm>
            <a:off x="153417" y="162907"/>
            <a:ext cx="4809934" cy="6305265"/>
          </a:xfrm>
          <a:prstGeom prst="rect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+mn-ea"/>
              <a:cs typeface="+mn-cs"/>
            </a:endParaRPr>
          </a:p>
        </p:txBody>
      </p:sp>
      <p:sp>
        <p:nvSpPr>
          <p:cNvPr id="6" name="文本框 11270"/>
          <p:cNvSpPr txBox="1"/>
          <p:nvPr/>
        </p:nvSpPr>
        <p:spPr>
          <a:xfrm>
            <a:off x="477405" y="687068"/>
            <a:ext cx="4161959" cy="5483863"/>
          </a:xfrm>
          <a:prstGeom prst="rect">
            <a:avLst/>
          </a:prstGeom>
          <a:noFill/>
          <a:ln w="9525">
            <a:noFill/>
          </a:ln>
        </p:spPr>
        <p:txBody>
          <a:bodyPr wrap="square" lIns="66349" tIns="33174" rIns="66349" bIns="33174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G:</a:t>
            </a:r>
          </a:p>
          <a:p>
            <a:pPr marL="571500" marR="0" lvl="0" indent="-5715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defRPr/>
            </a:pP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Em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muốn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kể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về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con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vật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nào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  <a:p>
            <a:pPr marL="571500" marR="0" lvl="0" indent="-5715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defRPr/>
            </a:pP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Em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đã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được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quan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sát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kĩ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con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vật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đó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ở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đâu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? Khi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nào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?</a:t>
            </a:r>
          </a:p>
          <a:p>
            <a:pPr marL="571500" marR="0" lvl="0" indent="-5715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defRPr/>
            </a:pP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Kể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lại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những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hoạt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động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của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con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vật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đó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  <a:p>
            <a:pPr marL="571500" marR="0" lvl="0" indent="-5715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defRPr/>
            </a:pP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Nêu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nhận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xét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của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em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về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con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vật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đó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112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112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112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1" grpId="0" build="allAtOnce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24000" y="857250"/>
            <a:ext cx="9144000" cy="5143500"/>
            <a:chOff x="0" y="0"/>
            <a:chExt cx="5760" cy="4320"/>
          </a:xfrm>
        </p:grpSpPr>
        <p:sp>
          <p:nvSpPr>
            <p:cNvPr id="2054" name="Rectangle 5"/>
            <p:cNvSpPr>
              <a:spLocks noChangeArrowheads="1"/>
            </p:cNvSpPr>
            <p:nvPr/>
          </p:nvSpPr>
          <p:spPr bwMode="auto">
            <a:xfrm flipV="1">
              <a:off x="0" y="2112"/>
              <a:ext cx="2736" cy="2208"/>
            </a:xfrm>
            <a:prstGeom prst="rect">
              <a:avLst/>
            </a:prstGeom>
            <a:gradFill rotWithShape="1">
              <a:gsLst>
                <a:gs pos="0">
                  <a:srgbClr val="CCFFCC"/>
                </a:gs>
                <a:gs pos="50000">
                  <a:srgbClr val="FFFFFF"/>
                </a:gs>
                <a:gs pos="100000">
                  <a:srgbClr val="CCFFCC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2055" name="Rectangle 6"/>
            <p:cNvSpPr>
              <a:spLocks noChangeArrowheads="1"/>
            </p:cNvSpPr>
            <p:nvPr/>
          </p:nvSpPr>
          <p:spPr bwMode="auto">
            <a:xfrm flipH="1" flipV="1">
              <a:off x="2736" y="2112"/>
              <a:ext cx="3024" cy="2208"/>
            </a:xfrm>
            <a:prstGeom prst="rect">
              <a:avLst/>
            </a:prstGeom>
            <a:gradFill rotWithShape="1">
              <a:gsLst>
                <a:gs pos="0">
                  <a:srgbClr val="CCFFCC"/>
                </a:gs>
                <a:gs pos="50000">
                  <a:srgbClr val="FFFFFF"/>
                </a:gs>
                <a:gs pos="100000">
                  <a:srgbClr val="CCFFCC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2056" name="Rectangle 7"/>
            <p:cNvSpPr>
              <a:spLocks noChangeArrowheads="1"/>
            </p:cNvSpPr>
            <p:nvPr/>
          </p:nvSpPr>
          <p:spPr bwMode="auto">
            <a:xfrm>
              <a:off x="0" y="0"/>
              <a:ext cx="2736" cy="2112"/>
            </a:xfrm>
            <a:prstGeom prst="rect">
              <a:avLst/>
            </a:prstGeom>
            <a:gradFill rotWithShape="1">
              <a:gsLst>
                <a:gs pos="0">
                  <a:srgbClr val="CCFFCC"/>
                </a:gs>
                <a:gs pos="50000">
                  <a:srgbClr val="FFFFFF"/>
                </a:gs>
                <a:gs pos="100000">
                  <a:srgbClr val="CCFFCC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2057" name="Rectangle 8"/>
            <p:cNvSpPr>
              <a:spLocks noChangeArrowheads="1"/>
            </p:cNvSpPr>
            <p:nvPr/>
          </p:nvSpPr>
          <p:spPr bwMode="auto">
            <a:xfrm flipH="1">
              <a:off x="2736" y="0"/>
              <a:ext cx="3024" cy="2112"/>
            </a:xfrm>
            <a:prstGeom prst="rect">
              <a:avLst/>
            </a:prstGeom>
            <a:gradFill rotWithShape="1">
              <a:gsLst>
                <a:gs pos="0">
                  <a:srgbClr val="CCFFCC"/>
                </a:gs>
                <a:gs pos="50000">
                  <a:srgbClr val="FFFFFF"/>
                </a:gs>
                <a:gs pos="100000">
                  <a:srgbClr val="CCFFCC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</p:grpSp>
      <p:sp>
        <p:nvSpPr>
          <p:cNvPr id="2051" name="TextBox 147"/>
          <p:cNvSpPr txBox="1">
            <a:spLocks noChangeArrowheads="1"/>
          </p:cNvSpPr>
          <p:nvPr/>
        </p:nvSpPr>
        <p:spPr bwMode="auto">
          <a:xfrm>
            <a:off x="3601176" y="1538963"/>
            <a:ext cx="496941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/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</a:rPr>
              <a:t>BÀI HỌC KẾT THÚC</a:t>
            </a:r>
          </a:p>
        </p:txBody>
      </p:sp>
      <p:sp>
        <p:nvSpPr>
          <p:cNvPr id="10" name="TextBox 149"/>
          <p:cNvSpPr txBox="1">
            <a:spLocks noChangeArrowheads="1"/>
          </p:cNvSpPr>
          <p:nvPr/>
        </p:nvSpPr>
        <p:spPr bwMode="auto">
          <a:xfrm>
            <a:off x="1752600" y="2542763"/>
            <a:ext cx="858678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/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</a:rPr>
              <a:t>XIN CHÂN THÀNH CẢM ƠN </a:t>
            </a:r>
            <a:br>
              <a:rPr lang="en-US" sz="3000" b="1" dirty="0">
                <a:solidFill>
                  <a:srgbClr val="0000FF"/>
                </a:solidFill>
                <a:latin typeface="Times New Roman" pitchFamily="18" charset="0"/>
              </a:rPr>
            </a:b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</a:rPr>
              <a:t>CÁC THẦY CÔ GIÁO! </a:t>
            </a:r>
          </a:p>
        </p:txBody>
      </p:sp>
    </p:spTree>
    <p:extLst>
      <p:ext uri="{BB962C8B-B14F-4D97-AF65-F5344CB8AC3E}">
        <p14:creationId xmlns:p14="http://schemas.microsoft.com/office/powerpoint/2010/main" val="2862605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Hợi  - Tuần 24 - LT Viết đoạn văn  kể về  hoạt động của một con vật</Template>
  <TotalTime>3</TotalTime>
  <Words>233</Words>
  <Application>Microsoft Office PowerPoint</Application>
  <PresentationFormat>Widescreen</PresentationFormat>
  <Paragraphs>16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等线</vt:lpstr>
      <vt:lpstr>.VnAvant</vt:lpstr>
      <vt:lpstr>Arial</vt:lpstr>
      <vt:lpstr>Arial-Rounded</vt:lpstr>
      <vt:lpstr>Calibri</vt:lpstr>
      <vt:lpstr>Times New Roman</vt:lpstr>
      <vt:lpstr>Office 主题​​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WINDOWS</dc:creator>
  <cp:lastModifiedBy>WINDOWS</cp:lastModifiedBy>
  <cp:revision>1</cp:revision>
  <dcterms:created xsi:type="dcterms:W3CDTF">2025-03-07T04:56:27Z</dcterms:created>
  <dcterms:modified xsi:type="dcterms:W3CDTF">2025-03-07T05:00:00Z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70D548150AFA4D2AA6CBB4158B319B92_12</vt:lpwstr>
  </property>
  <property fmtid="{D5CDD505-2E9C-101B-9397-08002B2CF9AE}" pid="3" name="KSOProductBuildVer">
    <vt:lpwstr>1033-12.2.0.20323</vt:lpwstr>
  </property>
</Properties>
</file>