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9" r:id="rId2"/>
    <p:sldId id="360" r:id="rId3"/>
    <p:sldId id="271" r:id="rId4"/>
    <p:sldId id="338" r:id="rId5"/>
    <p:sldId id="258" r:id="rId6"/>
    <p:sldId id="362" r:id="rId7"/>
    <p:sldId id="353" r:id="rId8"/>
    <p:sldId id="330" r:id="rId9"/>
    <p:sldId id="260" r:id="rId10"/>
    <p:sldId id="342" r:id="rId11"/>
    <p:sldId id="354" r:id="rId12"/>
    <p:sldId id="363" r:id="rId13"/>
    <p:sldId id="351" r:id="rId14"/>
    <p:sldId id="263" r:id="rId15"/>
    <p:sldId id="364" r:id="rId16"/>
    <p:sldId id="365" r:id="rId17"/>
    <p:sldId id="352" r:id="rId18"/>
    <p:sldId id="366" r:id="rId19"/>
    <p:sldId id="358" r:id="rId20"/>
    <p:sldId id="345" r:id="rId21"/>
    <p:sldId id="291" r:id="rId22"/>
    <p:sldId id="329" r:id="rId23"/>
    <p:sldId id="320"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2" d="100"/>
          <a:sy n="52" d="100"/>
        </p:scale>
        <p:origin x="20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06/03/2025</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A38DCFE-5778-0F38-C989-21AD21AEDE4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12.pn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jp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0.wdp"/><Relationship Id="rId3" Type="http://schemas.openxmlformats.org/officeDocument/2006/relationships/image" Target="../media/image33.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43.png"/><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46.sv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png"/><Relationship Id="rId9" Type="http://schemas.openxmlformats.org/officeDocument/2006/relationships/image" Target="../media/image44.sv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png"/><Relationship Id="rId7" Type="http://schemas.openxmlformats.org/officeDocument/2006/relationships/image" Target="../media/image9.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13.png"/><Relationship Id="rId5" Type="http://schemas.openxmlformats.org/officeDocument/2006/relationships/image" Target="../media/image45.png"/><Relationship Id="rId10" Type="http://schemas.openxmlformats.org/officeDocument/2006/relationships/image" Target="../media/image12.png"/><Relationship Id="rId4" Type="http://schemas.openxmlformats.org/officeDocument/2006/relationships/image" Target="../media/image44.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7.wdp"/><Relationship Id="rId18" Type="http://schemas.openxmlformats.org/officeDocument/2006/relationships/image" Target="../media/image24.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16.png"/><Relationship Id="rId16" Type="http://schemas.openxmlformats.org/officeDocument/2006/relationships/image" Target="../media/image13.png"/><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5" Type="http://schemas.microsoft.com/office/2007/relationships/hdphoto" Target="../media/hdphoto8.wdp"/><Relationship Id="rId10" Type="http://schemas.openxmlformats.org/officeDocument/2006/relationships/image" Target="../media/image11.png"/><Relationship Id="rId19" Type="http://schemas.openxmlformats.org/officeDocument/2006/relationships/image" Target="../media/image25.emf"/><Relationship Id="rId4" Type="http://schemas.openxmlformats.org/officeDocument/2006/relationships/image" Target="../media/image17.png"/><Relationship Id="rId9" Type="http://schemas.microsoft.com/office/2007/relationships/hdphoto" Target="../media/hdphoto6.wdp"/><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7.wdp"/><Relationship Id="rId18" Type="http://schemas.openxmlformats.org/officeDocument/2006/relationships/image" Target="../media/image24.emf"/><Relationship Id="rId3" Type="http://schemas.microsoft.com/office/2007/relationships/hdphoto" Target="../media/hdphoto4.wdp"/><Relationship Id="rId21" Type="http://schemas.openxmlformats.org/officeDocument/2006/relationships/image" Target="../media/image27.png"/><Relationship Id="rId7" Type="http://schemas.microsoft.com/office/2007/relationships/hdphoto" Target="../media/hdphoto5.wdp"/><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16.png"/><Relationship Id="rId16" Type="http://schemas.openxmlformats.org/officeDocument/2006/relationships/image" Target="../media/image13.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5" Type="http://schemas.microsoft.com/office/2007/relationships/hdphoto" Target="../media/hdphoto8.wdp"/><Relationship Id="rId10" Type="http://schemas.openxmlformats.org/officeDocument/2006/relationships/image" Target="../media/image11.png"/><Relationship Id="rId19" Type="http://schemas.openxmlformats.org/officeDocument/2006/relationships/image" Target="../media/image25.emf"/><Relationship Id="rId4" Type="http://schemas.openxmlformats.org/officeDocument/2006/relationships/image" Target="../media/image17.png"/><Relationship Id="rId9" Type="http://schemas.microsoft.com/office/2007/relationships/hdphoto" Target="../media/hdphoto6.wdp"/><Relationship Id="rId14" Type="http://schemas.openxmlformats.org/officeDocument/2006/relationships/image" Target="../media/image22.png"/><Relationship Id="rId2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jp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6F47C77A-2C84-EFDF-5400-2B085794DFA2}"/>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5016DBEF-3D8B-9F0D-6CBA-8DD983C243D9}"/>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A862F16E-704B-D58D-7EC7-6402850AD164}"/>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B3B2AA96-7AF7-5D1F-596A-8AF32BA6B6A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79AED849-9DA4-2FE5-AB4E-30658D6CE342}"/>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5B12A90E-4BC7-FE1C-68E6-A091622F5F11}"/>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92098A1E-5763-924E-1FCE-27067C9BC180}"/>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E3BFBC84-B214-A68D-0524-DF811FBAF88B}"/>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FFCFB1DE-8C43-951A-A04F-A19F355588BA}"/>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id="{A140359F-2008-B95C-3AA6-DD4478039B6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id="{9BEE9AD1-911B-C031-962E-1C29F52DB35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id="{98ECCC14-9E9C-A61B-553C-56A9E2FF51A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id="{0666C1DA-6B0C-EE74-90DE-7AF58337C7D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id="{7144C68D-CF93-6C08-053A-67B9E430C23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5" name="文本框 21">
            <a:extLst>
              <a:ext uri="{FF2B5EF4-FFF2-40B4-BE49-F238E27FC236}">
                <a16:creationId xmlns:a16="http://schemas.microsoft.com/office/drawing/2014/main" id="{61140438-D033-A23B-1ED5-5EDD3B9CA589}"/>
              </a:ext>
            </a:extLst>
          </p:cNvPr>
          <p:cNvSpPr txBox="1"/>
          <p:nvPr/>
        </p:nvSpPr>
        <p:spPr>
          <a:xfrm>
            <a:off x="2696288" y="571699"/>
            <a:ext cx="6799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4" name="Picture 3">
            <a:extLst>
              <a:ext uri="{FF2B5EF4-FFF2-40B4-BE49-F238E27FC236}">
                <a16:creationId xmlns:a16="http://schemas.microsoft.com/office/drawing/2014/main"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21"/>
          <a:stretch>
            <a:fillRect/>
          </a:stretch>
        </p:blipFill>
        <p:spPr>
          <a:xfrm>
            <a:off x="1908716" y="2245290"/>
            <a:ext cx="8029128" cy="1615580"/>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3D2EFBF-F199-9A49-F1AD-91AFE5679D2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0A2F928-8C01-7507-89B8-6D3BA7A249AA}"/>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400</TotalTime>
  <Words>438</Words>
  <Application>Microsoft Office PowerPoint</Application>
  <PresentationFormat>Widescreen</PresentationFormat>
  <Paragraphs>44</Paragraphs>
  <Slides>23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微软雅黑</vt:lpstr>
      <vt:lpstr>Arial</vt:lpstr>
      <vt:lpstr>Arial-Rounded-Bold</vt:lpstr>
      <vt:lpstr>Calibri</vt:lpstr>
      <vt:lpstr>Cambria</vt:lpstr>
      <vt:lpstr>等线</vt:lpstr>
      <vt:lpstr>Times New Roman</vt:lpstr>
      <vt:lpstr>UTM Cookies</vt:lpstr>
      <vt:lpstr>Wingdings-Regular</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55</cp:revision>
  <dcterms:created xsi:type="dcterms:W3CDTF">2023-07-25T03:49:14Z</dcterms:created>
  <dcterms:modified xsi:type="dcterms:W3CDTF">2025-03-06T02:02:46Z</dcterms:modified>
  <cp:category>9Slide.vn</cp:category>
</cp:coreProperties>
</file>