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  <p:sldMasterId id="2147483722" r:id="rId4"/>
    <p:sldMasterId id="2147483735" r:id="rId5"/>
    <p:sldMasterId id="2147483747" r:id="rId6"/>
  </p:sldMasterIdLst>
  <p:notesMasterIdLst>
    <p:notesMasterId r:id="rId25"/>
  </p:notesMasterIdLst>
  <p:sldIdLst>
    <p:sldId id="292" r:id="rId7"/>
    <p:sldId id="388" r:id="rId8"/>
    <p:sldId id="260" r:id="rId9"/>
    <p:sldId id="3348" r:id="rId10"/>
    <p:sldId id="408" r:id="rId11"/>
    <p:sldId id="382" r:id="rId12"/>
    <p:sldId id="383" r:id="rId13"/>
    <p:sldId id="404" r:id="rId14"/>
    <p:sldId id="3349" r:id="rId15"/>
    <p:sldId id="3352" r:id="rId16"/>
    <p:sldId id="3353" r:id="rId17"/>
    <p:sldId id="3354" r:id="rId18"/>
    <p:sldId id="3355" r:id="rId19"/>
    <p:sldId id="3356" r:id="rId20"/>
    <p:sldId id="3357" r:id="rId21"/>
    <p:sldId id="3359" r:id="rId22"/>
    <p:sldId id="3361" r:id="rId23"/>
    <p:sldId id="3366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293D-FE9F-457C-8993-6F94903FA5F2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AE84-BC56-4D00-B9AD-5D815F0524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05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F0DB4D0-9A0B-44C6-96D2-C3CF9A6A5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FBDBE-AB42-4243-81F3-DAA4D8815BE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D630716-0733-4A4E-A022-03B62DD24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9BC3792-8918-4716-B3E9-EAFD6420C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更多精彩模板请关注</a:t>
            </a:r>
            <a:r>
              <a:rPr lang="en-US" altLang="zh-CN">
                <a:latin typeface="Arial" panose="020B0604020202020204" pitchFamily="34" charset="0"/>
              </a:rPr>
              <a:t>【</a:t>
            </a:r>
            <a:r>
              <a:rPr lang="zh-CN" altLang="en-US">
                <a:latin typeface="Arial" panose="020B0604020202020204" pitchFamily="34" charset="0"/>
              </a:rPr>
              <a:t>沐沐槿</a:t>
            </a:r>
            <a:r>
              <a:rPr lang="en-US" altLang="zh-CN">
                <a:latin typeface="Arial" panose="020B0604020202020204" pitchFamily="34" charset="0"/>
              </a:rPr>
              <a:t>PPT】https://mumjin.taobao.com/</a:t>
            </a:r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8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3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;p2">
            <a:extLst>
              <a:ext uri="{FF2B5EF4-FFF2-40B4-BE49-F238E27FC236}">
                <a16:creationId xmlns:a16="http://schemas.microsoft.com/office/drawing/2014/main" id="{5E62A4BF-C750-4500-906E-605BD5E9345F}"/>
              </a:ext>
            </a:extLst>
          </p:cNvPr>
          <p:cNvGrpSpPr>
            <a:grpSpLocks/>
          </p:cNvGrpSpPr>
          <p:nvPr/>
        </p:nvGrpSpPr>
        <p:grpSpPr bwMode="auto">
          <a:xfrm>
            <a:off x="-196183" y="-1724717"/>
            <a:ext cx="12586412" cy="4070660"/>
            <a:chOff x="1896450" y="3172750"/>
            <a:chExt cx="1939875" cy="786175"/>
          </a:xfrm>
        </p:grpSpPr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id="{81164C04-D7CA-4833-971B-6EB6A092A0AD}"/>
                </a:ext>
              </a:extLst>
            </p:cNvPr>
            <p:cNvSpPr/>
            <p:nvPr/>
          </p:nvSpPr>
          <p:spPr>
            <a:xfrm>
              <a:off x="2952846" y="3509006"/>
              <a:ext cx="0" cy="195360"/>
            </a:xfrm>
            <a:custGeom>
              <a:avLst/>
              <a:gdLst/>
              <a:ahLst/>
              <a:cxnLst/>
              <a:rect l="l" t="t" r="r" b="b"/>
              <a:pathLst>
                <a:path w="1" h="7809" extrusionOk="0">
                  <a:moveTo>
                    <a:pt x="1" y="780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id="{2113595A-E8AE-4C37-ABFB-74E74B2AC3E5}"/>
                </a:ext>
              </a:extLst>
            </p:cNvPr>
            <p:cNvSpPr/>
            <p:nvPr/>
          </p:nvSpPr>
          <p:spPr>
            <a:xfrm>
              <a:off x="2952531" y="3509006"/>
              <a:ext cx="1260" cy="195360"/>
            </a:xfrm>
            <a:custGeom>
              <a:avLst/>
              <a:gdLst/>
              <a:ahLst/>
              <a:cxnLst/>
              <a:rect l="l" t="t" r="r" b="b"/>
              <a:pathLst>
                <a:path w="54" h="7809" extrusionOk="0">
                  <a:moveTo>
                    <a:pt x="1" y="0"/>
                  </a:moveTo>
                  <a:lnTo>
                    <a:pt x="1" y="7808"/>
                  </a:lnTo>
                  <a:lnTo>
                    <a:pt x="53" y="780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4;p2">
              <a:extLst>
                <a:ext uri="{FF2B5EF4-FFF2-40B4-BE49-F238E27FC236}">
                  <a16:creationId xmlns:a16="http://schemas.microsoft.com/office/drawing/2014/main" id="{3C89EB9B-ECF3-4848-8231-1FACFAE9AB8C}"/>
                </a:ext>
              </a:extLst>
            </p:cNvPr>
            <p:cNvSpPr/>
            <p:nvPr/>
          </p:nvSpPr>
          <p:spPr>
            <a:xfrm>
              <a:off x="2925129" y="3698051"/>
              <a:ext cx="56064" cy="48939"/>
            </a:xfrm>
            <a:custGeom>
              <a:avLst/>
              <a:gdLst/>
              <a:ahLst/>
              <a:cxnLst/>
              <a:rect l="l" t="t" r="r" b="b"/>
              <a:pathLst>
                <a:path w="2248" h="1949" extrusionOk="0">
                  <a:moveTo>
                    <a:pt x="622" y="1"/>
                  </a:moveTo>
                  <a:cubicBezTo>
                    <a:pt x="612" y="1"/>
                    <a:pt x="601" y="1"/>
                    <a:pt x="591" y="1"/>
                  </a:cubicBezTo>
                  <a:cubicBezTo>
                    <a:pt x="207" y="1"/>
                    <a:pt x="0" y="457"/>
                    <a:pt x="104" y="809"/>
                  </a:cubicBezTo>
                  <a:cubicBezTo>
                    <a:pt x="114" y="830"/>
                    <a:pt x="124" y="851"/>
                    <a:pt x="124" y="871"/>
                  </a:cubicBezTo>
                  <a:cubicBezTo>
                    <a:pt x="363" y="1544"/>
                    <a:pt x="1119" y="1948"/>
                    <a:pt x="1119" y="1948"/>
                  </a:cubicBezTo>
                  <a:cubicBezTo>
                    <a:pt x="1119" y="1948"/>
                    <a:pt x="1875" y="1555"/>
                    <a:pt x="2113" y="881"/>
                  </a:cubicBezTo>
                  <a:lnTo>
                    <a:pt x="2144" y="819"/>
                  </a:lnTo>
                  <a:cubicBezTo>
                    <a:pt x="2248" y="457"/>
                    <a:pt x="2041" y="11"/>
                    <a:pt x="1657" y="1"/>
                  </a:cubicBezTo>
                  <a:cubicBezTo>
                    <a:pt x="1647" y="1"/>
                    <a:pt x="1637" y="1"/>
                    <a:pt x="1628" y="1"/>
                  </a:cubicBezTo>
                  <a:cubicBezTo>
                    <a:pt x="1352" y="1"/>
                    <a:pt x="1270" y="150"/>
                    <a:pt x="1129" y="260"/>
                  </a:cubicBezTo>
                  <a:cubicBezTo>
                    <a:pt x="979" y="150"/>
                    <a:pt x="916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id="{846100CB-5D7D-4134-8CB7-CA5BEFD130D1}"/>
                </a:ext>
              </a:extLst>
            </p:cNvPr>
            <p:cNvSpPr/>
            <p:nvPr/>
          </p:nvSpPr>
          <p:spPr>
            <a:xfrm>
              <a:off x="2925129" y="3697261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7" h="2021" extrusionOk="0">
                  <a:moveTo>
                    <a:pt x="618" y="62"/>
                  </a:moveTo>
                  <a:cubicBezTo>
                    <a:pt x="828" y="62"/>
                    <a:pt x="907" y="142"/>
                    <a:pt x="1005" y="240"/>
                  </a:cubicBezTo>
                  <a:cubicBezTo>
                    <a:pt x="1036" y="260"/>
                    <a:pt x="1057" y="291"/>
                    <a:pt x="1099" y="312"/>
                  </a:cubicBezTo>
                  <a:lnTo>
                    <a:pt x="1119" y="332"/>
                  </a:lnTo>
                  <a:lnTo>
                    <a:pt x="1129" y="312"/>
                  </a:lnTo>
                  <a:cubicBezTo>
                    <a:pt x="1161" y="291"/>
                    <a:pt x="1191" y="270"/>
                    <a:pt x="1223" y="240"/>
                  </a:cubicBezTo>
                  <a:cubicBezTo>
                    <a:pt x="1326" y="146"/>
                    <a:pt x="1419" y="63"/>
                    <a:pt x="1647" y="63"/>
                  </a:cubicBezTo>
                  <a:cubicBezTo>
                    <a:pt x="1792" y="63"/>
                    <a:pt x="1916" y="136"/>
                    <a:pt x="2010" y="260"/>
                  </a:cubicBezTo>
                  <a:cubicBezTo>
                    <a:pt x="2123" y="426"/>
                    <a:pt x="2155" y="654"/>
                    <a:pt x="2103" y="840"/>
                  </a:cubicBezTo>
                  <a:cubicBezTo>
                    <a:pt x="2093" y="861"/>
                    <a:pt x="2082" y="882"/>
                    <a:pt x="2082" y="902"/>
                  </a:cubicBezTo>
                  <a:cubicBezTo>
                    <a:pt x="1865" y="1492"/>
                    <a:pt x="1244" y="1865"/>
                    <a:pt x="1119" y="1938"/>
                  </a:cubicBezTo>
                  <a:lnTo>
                    <a:pt x="1099" y="1917"/>
                  </a:lnTo>
                  <a:lnTo>
                    <a:pt x="1088" y="1938"/>
                  </a:lnTo>
                  <a:cubicBezTo>
                    <a:pt x="954" y="1855"/>
                    <a:pt x="353" y="1472"/>
                    <a:pt x="146" y="892"/>
                  </a:cubicBezTo>
                  <a:cubicBezTo>
                    <a:pt x="135" y="871"/>
                    <a:pt x="135" y="861"/>
                    <a:pt x="125" y="829"/>
                  </a:cubicBezTo>
                  <a:cubicBezTo>
                    <a:pt x="63" y="643"/>
                    <a:pt x="104" y="415"/>
                    <a:pt x="229" y="260"/>
                  </a:cubicBezTo>
                  <a:cubicBezTo>
                    <a:pt x="312" y="136"/>
                    <a:pt x="446" y="63"/>
                    <a:pt x="581" y="63"/>
                  </a:cubicBezTo>
                  <a:cubicBezTo>
                    <a:pt x="594" y="63"/>
                    <a:pt x="606" y="62"/>
                    <a:pt x="618" y="62"/>
                  </a:cubicBezTo>
                  <a:close/>
                  <a:moveTo>
                    <a:pt x="615" y="0"/>
                  </a:moveTo>
                  <a:cubicBezTo>
                    <a:pt x="604" y="0"/>
                    <a:pt x="592" y="1"/>
                    <a:pt x="581" y="1"/>
                  </a:cubicBezTo>
                  <a:cubicBezTo>
                    <a:pt x="425" y="1"/>
                    <a:pt x="280" y="74"/>
                    <a:pt x="177" y="219"/>
                  </a:cubicBezTo>
                  <a:cubicBezTo>
                    <a:pt x="42" y="395"/>
                    <a:pt x="1" y="643"/>
                    <a:pt x="63" y="850"/>
                  </a:cubicBezTo>
                  <a:lnTo>
                    <a:pt x="94" y="912"/>
                  </a:lnTo>
                  <a:cubicBezTo>
                    <a:pt x="322" y="1575"/>
                    <a:pt x="1026" y="1969"/>
                    <a:pt x="1088" y="2010"/>
                  </a:cubicBezTo>
                  <a:lnTo>
                    <a:pt x="1099" y="2021"/>
                  </a:lnTo>
                  <a:lnTo>
                    <a:pt x="1109" y="2010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79"/>
                    <a:pt x="1896" y="1586"/>
                    <a:pt x="2134" y="923"/>
                  </a:cubicBezTo>
                  <a:lnTo>
                    <a:pt x="2165" y="861"/>
                  </a:lnTo>
                  <a:cubicBezTo>
                    <a:pt x="2227" y="654"/>
                    <a:pt x="2186" y="405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398" y="1"/>
                    <a:pt x="1285" y="95"/>
                    <a:pt x="1181" y="198"/>
                  </a:cubicBezTo>
                  <a:cubicBezTo>
                    <a:pt x="1161" y="219"/>
                    <a:pt x="1140" y="229"/>
                    <a:pt x="1119" y="250"/>
                  </a:cubicBezTo>
                  <a:cubicBezTo>
                    <a:pt x="1088" y="229"/>
                    <a:pt x="1067" y="208"/>
                    <a:pt x="1046" y="187"/>
                  </a:cubicBezTo>
                  <a:cubicBezTo>
                    <a:pt x="958" y="99"/>
                    <a:pt x="850" y="0"/>
                    <a:pt x="6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B9E88B05-5C6D-4CBB-B645-FE670D05083A}"/>
                </a:ext>
              </a:extLst>
            </p:cNvPr>
            <p:cNvSpPr/>
            <p:nvPr/>
          </p:nvSpPr>
          <p:spPr>
            <a:xfrm>
              <a:off x="2960720" y="3700419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1"/>
                  </a:moveTo>
                  <a:cubicBezTo>
                    <a:pt x="159" y="1"/>
                    <a:pt x="129" y="9"/>
                    <a:pt x="104" y="27"/>
                  </a:cubicBezTo>
                  <a:cubicBezTo>
                    <a:pt x="0" y="100"/>
                    <a:pt x="11" y="296"/>
                    <a:pt x="135" y="462"/>
                  </a:cubicBezTo>
                  <a:cubicBezTo>
                    <a:pt x="221" y="595"/>
                    <a:pt x="342" y="675"/>
                    <a:pt x="441" y="675"/>
                  </a:cubicBezTo>
                  <a:cubicBezTo>
                    <a:pt x="473" y="675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9"/>
                    <a:pt x="291" y="1"/>
                    <a:pt x="19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24B330BC-3313-477B-95FF-6DCBB3B188A9}"/>
                </a:ext>
              </a:extLst>
            </p:cNvPr>
            <p:cNvSpPr/>
            <p:nvPr/>
          </p:nvSpPr>
          <p:spPr>
            <a:xfrm>
              <a:off x="2940247" y="3700419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3" extrusionOk="0">
                  <a:moveTo>
                    <a:pt x="135" y="1"/>
                  </a:moveTo>
                  <a:cubicBezTo>
                    <a:pt x="112" y="1"/>
                    <a:pt x="90" y="7"/>
                    <a:pt x="73" y="19"/>
                  </a:cubicBezTo>
                  <a:cubicBezTo>
                    <a:pt x="1" y="71"/>
                    <a:pt x="10" y="216"/>
                    <a:pt x="93" y="340"/>
                  </a:cubicBezTo>
                  <a:cubicBezTo>
                    <a:pt x="156" y="426"/>
                    <a:pt x="249" y="483"/>
                    <a:pt x="321" y="483"/>
                  </a:cubicBezTo>
                  <a:cubicBezTo>
                    <a:pt x="345" y="483"/>
                    <a:pt x="366" y="477"/>
                    <a:pt x="383" y="465"/>
                  </a:cubicBezTo>
                  <a:cubicBezTo>
                    <a:pt x="456" y="412"/>
                    <a:pt x="445" y="268"/>
                    <a:pt x="363" y="143"/>
                  </a:cubicBezTo>
                  <a:cubicBezTo>
                    <a:pt x="300" y="57"/>
                    <a:pt x="208" y="1"/>
                    <a:pt x="135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85387296-30AC-4920-8AD6-0ECD1BAFB348}"/>
                </a:ext>
              </a:extLst>
            </p:cNvPr>
            <p:cNvSpPr/>
            <p:nvPr/>
          </p:nvSpPr>
          <p:spPr>
            <a:xfrm>
              <a:off x="2788433" y="3567811"/>
              <a:ext cx="0" cy="120373"/>
            </a:xfrm>
            <a:custGeom>
              <a:avLst/>
              <a:gdLst/>
              <a:ahLst/>
              <a:cxnLst/>
              <a:rect l="l" t="t" r="r" b="b"/>
              <a:pathLst>
                <a:path w="1" h="4826" extrusionOk="0">
                  <a:moveTo>
                    <a:pt x="0" y="482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0E2911D0-FA00-41E7-9A5A-0754893204F4}"/>
                </a:ext>
              </a:extLst>
            </p:cNvPr>
            <p:cNvSpPr/>
            <p:nvPr/>
          </p:nvSpPr>
          <p:spPr>
            <a:xfrm>
              <a:off x="2787803" y="3567811"/>
              <a:ext cx="945" cy="120373"/>
            </a:xfrm>
            <a:custGeom>
              <a:avLst/>
              <a:gdLst/>
              <a:ahLst/>
              <a:cxnLst/>
              <a:rect l="l" t="t" r="r" b="b"/>
              <a:pathLst>
                <a:path w="43" h="4826" extrusionOk="0">
                  <a:moveTo>
                    <a:pt x="1" y="0"/>
                  </a:moveTo>
                  <a:lnTo>
                    <a:pt x="1" y="4826"/>
                  </a:lnTo>
                  <a:lnTo>
                    <a:pt x="42" y="482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E6777636-C3FF-4B7A-9588-1778FD2435FE}"/>
                </a:ext>
              </a:extLst>
            </p:cNvPr>
            <p:cNvSpPr/>
            <p:nvPr/>
          </p:nvSpPr>
          <p:spPr>
            <a:xfrm>
              <a:off x="2760086" y="3682264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0"/>
                  </a:moveTo>
                  <a:cubicBezTo>
                    <a:pt x="217" y="10"/>
                    <a:pt x="0" y="456"/>
                    <a:pt x="114" y="818"/>
                  </a:cubicBezTo>
                  <a:cubicBezTo>
                    <a:pt x="114" y="839"/>
                    <a:pt x="124" y="860"/>
                    <a:pt x="134" y="880"/>
                  </a:cubicBezTo>
                  <a:cubicBezTo>
                    <a:pt x="373" y="1554"/>
                    <a:pt x="1118" y="1957"/>
                    <a:pt x="1118" y="1957"/>
                  </a:cubicBezTo>
                  <a:lnTo>
                    <a:pt x="1128" y="1957"/>
                  </a:lnTo>
                  <a:cubicBezTo>
                    <a:pt x="1128" y="1957"/>
                    <a:pt x="1885" y="1554"/>
                    <a:pt x="2123" y="891"/>
                  </a:cubicBezTo>
                  <a:cubicBezTo>
                    <a:pt x="2133" y="870"/>
                    <a:pt x="2143" y="850"/>
                    <a:pt x="2143" y="829"/>
                  </a:cubicBezTo>
                  <a:cubicBezTo>
                    <a:pt x="2258" y="466"/>
                    <a:pt x="2050" y="10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61" y="10"/>
                    <a:pt x="1279" y="149"/>
                    <a:pt x="1128" y="270"/>
                  </a:cubicBezTo>
                  <a:cubicBezTo>
                    <a:pt x="983" y="145"/>
                    <a:pt x="921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FC04057C-D775-4FC1-84D3-B2B76D0E0A23}"/>
                </a:ext>
              </a:extLst>
            </p:cNvPr>
            <p:cNvSpPr/>
            <p:nvPr/>
          </p:nvSpPr>
          <p:spPr>
            <a:xfrm>
              <a:off x="2760716" y="3681475"/>
              <a:ext cx="55434" cy="50517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1" y="63"/>
                  </a:moveTo>
                  <a:cubicBezTo>
                    <a:pt x="818" y="63"/>
                    <a:pt x="901" y="146"/>
                    <a:pt x="995" y="240"/>
                  </a:cubicBezTo>
                  <a:cubicBezTo>
                    <a:pt x="1026" y="270"/>
                    <a:pt x="1057" y="291"/>
                    <a:pt x="1088" y="322"/>
                  </a:cubicBezTo>
                  <a:lnTo>
                    <a:pt x="1108" y="332"/>
                  </a:lnTo>
                  <a:lnTo>
                    <a:pt x="1129" y="322"/>
                  </a:lnTo>
                  <a:cubicBezTo>
                    <a:pt x="1161" y="302"/>
                    <a:pt x="1191" y="270"/>
                    <a:pt x="1212" y="249"/>
                  </a:cubicBezTo>
                  <a:cubicBezTo>
                    <a:pt x="1320" y="152"/>
                    <a:pt x="1399" y="73"/>
                    <a:pt x="1606" y="73"/>
                  </a:cubicBezTo>
                  <a:cubicBezTo>
                    <a:pt x="1619" y="73"/>
                    <a:pt x="1633" y="73"/>
                    <a:pt x="1647" y="74"/>
                  </a:cubicBezTo>
                  <a:cubicBezTo>
                    <a:pt x="1782" y="74"/>
                    <a:pt x="1916" y="146"/>
                    <a:pt x="1999" y="270"/>
                  </a:cubicBezTo>
                  <a:cubicBezTo>
                    <a:pt x="2123" y="426"/>
                    <a:pt x="2155" y="654"/>
                    <a:pt x="2103" y="850"/>
                  </a:cubicBezTo>
                  <a:lnTo>
                    <a:pt x="2072" y="912"/>
                  </a:lnTo>
                  <a:cubicBezTo>
                    <a:pt x="1865" y="1492"/>
                    <a:pt x="1243" y="1876"/>
                    <a:pt x="1108" y="1948"/>
                  </a:cubicBezTo>
                  <a:lnTo>
                    <a:pt x="1098" y="1927"/>
                  </a:lnTo>
                  <a:lnTo>
                    <a:pt x="1088" y="1948"/>
                  </a:lnTo>
                  <a:cubicBezTo>
                    <a:pt x="953" y="1865"/>
                    <a:pt x="342" y="1482"/>
                    <a:pt x="135" y="902"/>
                  </a:cubicBezTo>
                  <a:cubicBezTo>
                    <a:pt x="135" y="882"/>
                    <a:pt x="125" y="861"/>
                    <a:pt x="114" y="840"/>
                  </a:cubicBezTo>
                  <a:cubicBezTo>
                    <a:pt x="63" y="643"/>
                    <a:pt x="104" y="426"/>
                    <a:pt x="218" y="260"/>
                  </a:cubicBezTo>
                  <a:cubicBezTo>
                    <a:pt x="311" y="136"/>
                    <a:pt x="436" y="63"/>
                    <a:pt x="581" y="63"/>
                  </a:cubicBezTo>
                  <a:close/>
                  <a:moveTo>
                    <a:pt x="581" y="1"/>
                  </a:moveTo>
                  <a:cubicBezTo>
                    <a:pt x="415" y="1"/>
                    <a:pt x="270" y="84"/>
                    <a:pt x="166" y="219"/>
                  </a:cubicBezTo>
                  <a:cubicBezTo>
                    <a:pt x="42" y="394"/>
                    <a:pt x="1" y="643"/>
                    <a:pt x="63" y="861"/>
                  </a:cubicBezTo>
                  <a:cubicBezTo>
                    <a:pt x="63" y="882"/>
                    <a:pt x="73" y="902"/>
                    <a:pt x="84" y="923"/>
                  </a:cubicBezTo>
                  <a:cubicBezTo>
                    <a:pt x="311" y="1586"/>
                    <a:pt x="1026" y="1979"/>
                    <a:pt x="1088" y="2010"/>
                  </a:cubicBezTo>
                  <a:lnTo>
                    <a:pt x="1088" y="2031"/>
                  </a:lnTo>
                  <a:lnTo>
                    <a:pt x="1108" y="2021"/>
                  </a:lnTo>
                  <a:lnTo>
                    <a:pt x="1119" y="2031"/>
                  </a:lnTo>
                  <a:lnTo>
                    <a:pt x="1119" y="2010"/>
                  </a:lnTo>
                  <a:cubicBezTo>
                    <a:pt x="1181" y="1979"/>
                    <a:pt x="1895" y="1586"/>
                    <a:pt x="2134" y="933"/>
                  </a:cubicBezTo>
                  <a:cubicBezTo>
                    <a:pt x="2144" y="912"/>
                    <a:pt x="2155" y="892"/>
                    <a:pt x="2155" y="871"/>
                  </a:cubicBezTo>
                  <a:cubicBezTo>
                    <a:pt x="2217" y="654"/>
                    <a:pt x="2185" y="405"/>
                    <a:pt x="2051" y="229"/>
                  </a:cubicBezTo>
                  <a:cubicBezTo>
                    <a:pt x="1948" y="95"/>
                    <a:pt x="1803" y="12"/>
                    <a:pt x="1647" y="12"/>
                  </a:cubicBezTo>
                  <a:cubicBezTo>
                    <a:pt x="1637" y="1"/>
                    <a:pt x="1626" y="1"/>
                    <a:pt x="1626" y="1"/>
                  </a:cubicBezTo>
                  <a:cubicBezTo>
                    <a:pt x="1388" y="1"/>
                    <a:pt x="1274" y="105"/>
                    <a:pt x="1171" y="198"/>
                  </a:cubicBezTo>
                  <a:lnTo>
                    <a:pt x="1108" y="260"/>
                  </a:lnTo>
                  <a:lnTo>
                    <a:pt x="1046" y="198"/>
                  </a:lnTo>
                  <a:cubicBezTo>
                    <a:pt x="943" y="105"/>
                    <a:pt x="839" y="1"/>
                    <a:pt x="59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D1FE2C9D-2878-491E-8FB3-3BA4FD8E9E79}"/>
                </a:ext>
              </a:extLst>
            </p:cNvPr>
            <p:cNvSpPr/>
            <p:nvPr/>
          </p:nvSpPr>
          <p:spPr>
            <a:xfrm>
              <a:off x="2795993" y="3684632"/>
              <a:ext cx="16063" cy="16576"/>
            </a:xfrm>
            <a:custGeom>
              <a:avLst/>
              <a:gdLst/>
              <a:ahLst/>
              <a:cxnLst/>
              <a:rect l="l" t="t" r="r" b="b"/>
              <a:pathLst>
                <a:path w="643" h="668" extrusionOk="0">
                  <a:moveTo>
                    <a:pt x="198" y="1"/>
                  </a:moveTo>
                  <a:cubicBezTo>
                    <a:pt x="163" y="1"/>
                    <a:pt x="131" y="10"/>
                    <a:pt x="104" y="29"/>
                  </a:cubicBezTo>
                  <a:cubicBezTo>
                    <a:pt x="0" y="91"/>
                    <a:pt x="21" y="287"/>
                    <a:pt x="134" y="464"/>
                  </a:cubicBezTo>
                  <a:cubicBezTo>
                    <a:pt x="226" y="594"/>
                    <a:pt x="347" y="667"/>
                    <a:pt x="445" y="667"/>
                  </a:cubicBezTo>
                  <a:cubicBezTo>
                    <a:pt x="480" y="667"/>
                    <a:pt x="512" y="658"/>
                    <a:pt x="539" y="639"/>
                  </a:cubicBezTo>
                  <a:cubicBezTo>
                    <a:pt x="642" y="567"/>
                    <a:pt x="631" y="370"/>
                    <a:pt x="507" y="204"/>
                  </a:cubicBezTo>
                  <a:cubicBezTo>
                    <a:pt x="423" y="74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63C303C3-A008-47C9-B7D6-91FD7805D44E}"/>
                </a:ext>
              </a:extLst>
            </p:cNvPr>
            <p:cNvSpPr/>
            <p:nvPr/>
          </p:nvSpPr>
          <p:spPr>
            <a:xfrm>
              <a:off x="2775520" y="3684632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38" y="1"/>
                  </a:moveTo>
                  <a:cubicBezTo>
                    <a:pt x="114" y="1"/>
                    <a:pt x="91" y="7"/>
                    <a:pt x="72" y="21"/>
                  </a:cubicBezTo>
                  <a:cubicBezTo>
                    <a:pt x="0" y="72"/>
                    <a:pt x="0" y="207"/>
                    <a:pt x="93" y="331"/>
                  </a:cubicBezTo>
                  <a:cubicBezTo>
                    <a:pt x="156" y="426"/>
                    <a:pt x="243" y="484"/>
                    <a:pt x="317" y="484"/>
                  </a:cubicBezTo>
                  <a:cubicBezTo>
                    <a:pt x="341" y="484"/>
                    <a:pt x="363" y="478"/>
                    <a:pt x="383" y="466"/>
                  </a:cubicBezTo>
                  <a:cubicBezTo>
                    <a:pt x="456" y="414"/>
                    <a:pt x="445" y="269"/>
                    <a:pt x="362" y="145"/>
                  </a:cubicBezTo>
                  <a:cubicBezTo>
                    <a:pt x="294" y="53"/>
                    <a:pt x="208" y="1"/>
                    <a:pt x="13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A219E621-4BEC-43DE-A459-3963290AAA46}"/>
                </a:ext>
              </a:extLst>
            </p:cNvPr>
            <p:cNvSpPr/>
            <p:nvPr/>
          </p:nvSpPr>
          <p:spPr>
            <a:xfrm>
              <a:off x="2878514" y="3523608"/>
              <a:ext cx="0" cy="277056"/>
            </a:xfrm>
            <a:custGeom>
              <a:avLst/>
              <a:gdLst/>
              <a:ahLst/>
              <a:cxnLst/>
              <a:rect l="l" t="t" r="r" b="b"/>
              <a:pathLst>
                <a:path w="1" h="11071" extrusionOk="0">
                  <a:moveTo>
                    <a:pt x="0" y="1107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E6FF7225-C837-4945-A01A-9C03B1D1A650}"/>
                </a:ext>
              </a:extLst>
            </p:cNvPr>
            <p:cNvSpPr/>
            <p:nvPr/>
          </p:nvSpPr>
          <p:spPr>
            <a:xfrm>
              <a:off x="2877884" y="3523608"/>
              <a:ext cx="945" cy="277056"/>
            </a:xfrm>
            <a:custGeom>
              <a:avLst/>
              <a:gdLst/>
              <a:ahLst/>
              <a:cxnLst/>
              <a:rect l="l" t="t" r="r" b="b"/>
              <a:pathLst>
                <a:path w="42" h="11071" extrusionOk="0">
                  <a:moveTo>
                    <a:pt x="0" y="1"/>
                  </a:moveTo>
                  <a:lnTo>
                    <a:pt x="0" y="11071"/>
                  </a:lnTo>
                  <a:lnTo>
                    <a:pt x="42" y="1107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E59071F0-D786-4A4F-8176-800F8624C292}"/>
                </a:ext>
              </a:extLst>
            </p:cNvPr>
            <p:cNvSpPr/>
            <p:nvPr/>
          </p:nvSpPr>
          <p:spPr>
            <a:xfrm>
              <a:off x="2850167" y="3794349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601" y="0"/>
                  </a:moveTo>
                  <a:cubicBezTo>
                    <a:pt x="218" y="11"/>
                    <a:pt x="1" y="466"/>
                    <a:pt x="104" y="819"/>
                  </a:cubicBezTo>
                  <a:lnTo>
                    <a:pt x="135" y="881"/>
                  </a:lnTo>
                  <a:cubicBezTo>
                    <a:pt x="374" y="1553"/>
                    <a:pt x="1119" y="1958"/>
                    <a:pt x="1119" y="1958"/>
                  </a:cubicBezTo>
                  <a:lnTo>
                    <a:pt x="1129" y="1958"/>
                  </a:lnTo>
                  <a:cubicBezTo>
                    <a:pt x="1129" y="1958"/>
                    <a:pt x="1875" y="1564"/>
                    <a:pt x="2123" y="891"/>
                  </a:cubicBezTo>
                  <a:cubicBezTo>
                    <a:pt x="2134" y="870"/>
                    <a:pt x="2144" y="849"/>
                    <a:pt x="2144" y="828"/>
                  </a:cubicBezTo>
                  <a:cubicBezTo>
                    <a:pt x="2258" y="466"/>
                    <a:pt x="2051" y="21"/>
                    <a:pt x="1658" y="11"/>
                  </a:cubicBezTo>
                  <a:cubicBezTo>
                    <a:pt x="1647" y="10"/>
                    <a:pt x="1637" y="10"/>
                    <a:pt x="1627" y="10"/>
                  </a:cubicBezTo>
                  <a:cubicBezTo>
                    <a:pt x="1351" y="10"/>
                    <a:pt x="1269" y="149"/>
                    <a:pt x="1129" y="269"/>
                  </a:cubicBezTo>
                  <a:cubicBezTo>
                    <a:pt x="984" y="145"/>
                    <a:pt x="912" y="0"/>
                    <a:pt x="60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8890F94C-C25F-4AAD-BC3B-3EF4D6825C9A}"/>
                </a:ext>
              </a:extLst>
            </p:cNvPr>
            <p:cNvSpPr/>
            <p:nvPr/>
          </p:nvSpPr>
          <p:spPr>
            <a:xfrm>
              <a:off x="2850482" y="3793560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8" h="2031" extrusionOk="0">
                  <a:moveTo>
                    <a:pt x="591" y="62"/>
                  </a:moveTo>
                  <a:cubicBezTo>
                    <a:pt x="819" y="62"/>
                    <a:pt x="912" y="145"/>
                    <a:pt x="1006" y="238"/>
                  </a:cubicBezTo>
                  <a:cubicBezTo>
                    <a:pt x="1036" y="270"/>
                    <a:pt x="1068" y="300"/>
                    <a:pt x="1098" y="321"/>
                  </a:cubicBezTo>
                  <a:lnTo>
                    <a:pt x="1119" y="342"/>
                  </a:lnTo>
                  <a:lnTo>
                    <a:pt x="1140" y="321"/>
                  </a:lnTo>
                  <a:cubicBezTo>
                    <a:pt x="1171" y="300"/>
                    <a:pt x="1202" y="270"/>
                    <a:pt x="1223" y="249"/>
                  </a:cubicBezTo>
                  <a:cubicBezTo>
                    <a:pt x="1331" y="151"/>
                    <a:pt x="1411" y="72"/>
                    <a:pt x="1612" y="72"/>
                  </a:cubicBezTo>
                  <a:cubicBezTo>
                    <a:pt x="1623" y="72"/>
                    <a:pt x="1635" y="72"/>
                    <a:pt x="1648" y="72"/>
                  </a:cubicBezTo>
                  <a:cubicBezTo>
                    <a:pt x="1793" y="72"/>
                    <a:pt x="1927" y="145"/>
                    <a:pt x="2010" y="270"/>
                  </a:cubicBezTo>
                  <a:cubicBezTo>
                    <a:pt x="2124" y="435"/>
                    <a:pt x="2165" y="663"/>
                    <a:pt x="2103" y="850"/>
                  </a:cubicBezTo>
                  <a:cubicBezTo>
                    <a:pt x="2103" y="870"/>
                    <a:pt x="2093" y="891"/>
                    <a:pt x="2083" y="912"/>
                  </a:cubicBezTo>
                  <a:cubicBezTo>
                    <a:pt x="1875" y="1502"/>
                    <a:pt x="1243" y="1874"/>
                    <a:pt x="1119" y="1947"/>
                  </a:cubicBezTo>
                  <a:lnTo>
                    <a:pt x="1109" y="1936"/>
                  </a:lnTo>
                  <a:lnTo>
                    <a:pt x="1098" y="1947"/>
                  </a:lnTo>
                  <a:cubicBezTo>
                    <a:pt x="964" y="1874"/>
                    <a:pt x="353" y="1481"/>
                    <a:pt x="146" y="901"/>
                  </a:cubicBezTo>
                  <a:cubicBezTo>
                    <a:pt x="146" y="880"/>
                    <a:pt x="136" y="859"/>
                    <a:pt x="125" y="839"/>
                  </a:cubicBezTo>
                  <a:cubicBezTo>
                    <a:pt x="74" y="652"/>
                    <a:pt x="104" y="425"/>
                    <a:pt x="229" y="259"/>
                  </a:cubicBezTo>
                  <a:cubicBezTo>
                    <a:pt x="322" y="135"/>
                    <a:pt x="446" y="72"/>
                    <a:pt x="591" y="62"/>
                  </a:cubicBezTo>
                  <a:close/>
                  <a:moveTo>
                    <a:pt x="591" y="0"/>
                  </a:moveTo>
                  <a:cubicBezTo>
                    <a:pt x="426" y="10"/>
                    <a:pt x="281" y="83"/>
                    <a:pt x="177" y="228"/>
                  </a:cubicBezTo>
                  <a:cubicBezTo>
                    <a:pt x="42" y="404"/>
                    <a:pt x="1" y="652"/>
                    <a:pt x="63" y="859"/>
                  </a:cubicBezTo>
                  <a:lnTo>
                    <a:pt x="94" y="922"/>
                  </a:lnTo>
                  <a:cubicBezTo>
                    <a:pt x="322" y="1584"/>
                    <a:pt x="1036" y="1978"/>
                    <a:pt x="1088" y="2019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19"/>
                  </a:lnTo>
                  <a:cubicBezTo>
                    <a:pt x="1192" y="1989"/>
                    <a:pt x="1906" y="1595"/>
                    <a:pt x="2145" y="932"/>
                  </a:cubicBezTo>
                  <a:cubicBezTo>
                    <a:pt x="2155" y="912"/>
                    <a:pt x="2155" y="891"/>
                    <a:pt x="2165" y="870"/>
                  </a:cubicBezTo>
                  <a:cubicBezTo>
                    <a:pt x="2228" y="663"/>
                    <a:pt x="2186" y="415"/>
                    <a:pt x="2062" y="238"/>
                  </a:cubicBezTo>
                  <a:cubicBezTo>
                    <a:pt x="1958" y="93"/>
                    <a:pt x="1813" y="10"/>
                    <a:pt x="1658" y="10"/>
                  </a:cubicBezTo>
                  <a:cubicBezTo>
                    <a:pt x="1646" y="10"/>
                    <a:pt x="1635" y="10"/>
                    <a:pt x="1624" y="10"/>
                  </a:cubicBezTo>
                  <a:cubicBezTo>
                    <a:pt x="1390" y="10"/>
                    <a:pt x="1290" y="109"/>
                    <a:pt x="1181" y="207"/>
                  </a:cubicBezTo>
                  <a:cubicBezTo>
                    <a:pt x="1161" y="217"/>
                    <a:pt x="1140" y="238"/>
                    <a:pt x="1119" y="259"/>
                  </a:cubicBezTo>
                  <a:cubicBezTo>
                    <a:pt x="1098" y="238"/>
                    <a:pt x="1078" y="217"/>
                    <a:pt x="1047" y="197"/>
                  </a:cubicBez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D1542149-AAC0-4A50-8C53-3D7525A6451D}"/>
                </a:ext>
              </a:extLst>
            </p:cNvPr>
            <p:cNvSpPr/>
            <p:nvPr/>
          </p:nvSpPr>
          <p:spPr>
            <a:xfrm>
              <a:off x="2886073" y="3796717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8"/>
                    <a:pt x="104" y="26"/>
                  </a:cubicBezTo>
                  <a:cubicBezTo>
                    <a:pt x="1" y="99"/>
                    <a:pt x="22" y="296"/>
                    <a:pt x="135" y="461"/>
                  </a:cubicBezTo>
                  <a:cubicBezTo>
                    <a:pt x="221" y="594"/>
                    <a:pt x="348" y="674"/>
                    <a:pt x="450" y="674"/>
                  </a:cubicBezTo>
                  <a:cubicBezTo>
                    <a:pt x="483" y="674"/>
                    <a:pt x="514" y="666"/>
                    <a:pt x="539" y="648"/>
                  </a:cubicBezTo>
                  <a:cubicBezTo>
                    <a:pt x="643" y="576"/>
                    <a:pt x="632" y="378"/>
                    <a:pt x="508" y="203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20343C82-DE14-4D1E-A6D8-0BA7782BC025}"/>
                </a:ext>
              </a:extLst>
            </p:cNvPr>
            <p:cNvSpPr/>
            <p:nvPr/>
          </p:nvSpPr>
          <p:spPr>
            <a:xfrm>
              <a:off x="2865600" y="3796717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5" y="1"/>
                    <a:pt x="102" y="7"/>
                    <a:pt x="83" y="20"/>
                  </a:cubicBezTo>
                  <a:cubicBezTo>
                    <a:pt x="0" y="72"/>
                    <a:pt x="11" y="217"/>
                    <a:pt x="94" y="331"/>
                  </a:cubicBezTo>
                  <a:cubicBezTo>
                    <a:pt x="165" y="425"/>
                    <a:pt x="253" y="484"/>
                    <a:pt x="324" y="484"/>
                  </a:cubicBezTo>
                  <a:cubicBezTo>
                    <a:pt x="346" y="484"/>
                    <a:pt x="366" y="478"/>
                    <a:pt x="384" y="466"/>
                  </a:cubicBezTo>
                  <a:cubicBezTo>
                    <a:pt x="467" y="414"/>
                    <a:pt x="456" y="269"/>
                    <a:pt x="373" y="145"/>
                  </a:cubicBezTo>
                  <a:cubicBezTo>
                    <a:pt x="304" y="53"/>
                    <a:pt x="219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7921E5B8-F965-43FC-8AB8-4A140F277FF4}"/>
                </a:ext>
              </a:extLst>
            </p:cNvPr>
            <p:cNvSpPr/>
            <p:nvPr/>
          </p:nvSpPr>
          <p:spPr>
            <a:xfrm>
              <a:off x="2705282" y="3659768"/>
              <a:ext cx="0" cy="201675"/>
            </a:xfrm>
            <a:custGeom>
              <a:avLst/>
              <a:gdLst/>
              <a:ahLst/>
              <a:cxnLst/>
              <a:rect l="l" t="t" r="r" b="b"/>
              <a:pathLst>
                <a:path w="1" h="8058" extrusionOk="0">
                  <a:moveTo>
                    <a:pt x="1" y="805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0EE394BE-814C-463E-BCE3-2D3967D6A27D}"/>
                </a:ext>
              </a:extLst>
            </p:cNvPr>
            <p:cNvSpPr/>
            <p:nvPr/>
          </p:nvSpPr>
          <p:spPr>
            <a:xfrm>
              <a:off x="2704652" y="3659768"/>
              <a:ext cx="1260" cy="201675"/>
            </a:xfrm>
            <a:custGeom>
              <a:avLst/>
              <a:gdLst/>
              <a:ahLst/>
              <a:cxnLst/>
              <a:rect l="l" t="t" r="r" b="b"/>
              <a:pathLst>
                <a:path w="43" h="8058" extrusionOk="0">
                  <a:moveTo>
                    <a:pt x="1" y="1"/>
                  </a:moveTo>
                  <a:lnTo>
                    <a:pt x="1" y="8058"/>
                  </a:lnTo>
                  <a:lnTo>
                    <a:pt x="42" y="805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CFC8E227-3F48-470A-AE80-79F7CEDCAA3F}"/>
                </a:ext>
              </a:extLst>
            </p:cNvPr>
            <p:cNvSpPr/>
            <p:nvPr/>
          </p:nvSpPr>
          <p:spPr>
            <a:xfrm>
              <a:off x="2676935" y="3855128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8" y="11"/>
                    <a:pt x="0" y="45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19" y="1958"/>
                    <a:pt x="1119" y="1958"/>
                  </a:cubicBezTo>
                  <a:lnTo>
                    <a:pt x="1130" y="1948"/>
                  </a:lnTo>
                  <a:lnTo>
                    <a:pt x="1130" y="1958"/>
                  </a:lnTo>
                  <a:cubicBezTo>
                    <a:pt x="1130" y="1958"/>
                    <a:pt x="1885" y="1554"/>
                    <a:pt x="2124" y="892"/>
                  </a:cubicBezTo>
                  <a:cubicBezTo>
                    <a:pt x="2134" y="871"/>
                    <a:pt x="2144" y="850"/>
                    <a:pt x="2144" y="829"/>
                  </a:cubicBezTo>
                  <a:cubicBezTo>
                    <a:pt x="2258" y="467"/>
                    <a:pt x="2051" y="11"/>
                    <a:pt x="1668" y="11"/>
                  </a:cubicBezTo>
                  <a:cubicBezTo>
                    <a:pt x="1658" y="11"/>
                    <a:pt x="1649" y="10"/>
                    <a:pt x="1639" y="10"/>
                  </a:cubicBezTo>
                  <a:cubicBezTo>
                    <a:pt x="1362" y="10"/>
                    <a:pt x="1279" y="150"/>
                    <a:pt x="1130" y="270"/>
                  </a:cubicBezTo>
                  <a:cubicBezTo>
                    <a:pt x="985" y="146"/>
                    <a:pt x="923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66CADCEB-F5AD-4C8C-A64D-26CF1BB08EA5}"/>
                </a:ext>
              </a:extLst>
            </p:cNvPr>
            <p:cNvSpPr/>
            <p:nvPr/>
          </p:nvSpPr>
          <p:spPr>
            <a:xfrm>
              <a:off x="2677565" y="3854339"/>
              <a:ext cx="55434" cy="50912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0" y="63"/>
                  </a:moveTo>
                  <a:cubicBezTo>
                    <a:pt x="819" y="63"/>
                    <a:pt x="902" y="145"/>
                    <a:pt x="1005" y="239"/>
                  </a:cubicBezTo>
                  <a:cubicBezTo>
                    <a:pt x="1026" y="270"/>
                    <a:pt x="1056" y="290"/>
                    <a:pt x="1088" y="322"/>
                  </a:cubicBezTo>
                  <a:lnTo>
                    <a:pt x="1109" y="343"/>
                  </a:lnTo>
                  <a:lnTo>
                    <a:pt x="1129" y="322"/>
                  </a:lnTo>
                  <a:cubicBezTo>
                    <a:pt x="1160" y="301"/>
                    <a:pt x="1191" y="270"/>
                    <a:pt x="1212" y="249"/>
                  </a:cubicBezTo>
                  <a:cubicBezTo>
                    <a:pt x="1319" y="152"/>
                    <a:pt x="1399" y="72"/>
                    <a:pt x="1607" y="72"/>
                  </a:cubicBezTo>
                  <a:cubicBezTo>
                    <a:pt x="1620" y="72"/>
                    <a:pt x="1633" y="73"/>
                    <a:pt x="1647" y="73"/>
                  </a:cubicBezTo>
                  <a:cubicBezTo>
                    <a:pt x="1781" y="73"/>
                    <a:pt x="1916" y="145"/>
                    <a:pt x="1999" y="270"/>
                  </a:cubicBezTo>
                  <a:cubicBezTo>
                    <a:pt x="2113" y="426"/>
                    <a:pt x="2154" y="653"/>
                    <a:pt x="2092" y="850"/>
                  </a:cubicBezTo>
                  <a:cubicBezTo>
                    <a:pt x="2092" y="870"/>
                    <a:pt x="2082" y="891"/>
                    <a:pt x="2071" y="912"/>
                  </a:cubicBezTo>
                  <a:cubicBezTo>
                    <a:pt x="1864" y="1492"/>
                    <a:pt x="1243" y="1875"/>
                    <a:pt x="1119" y="1947"/>
                  </a:cubicBezTo>
                  <a:lnTo>
                    <a:pt x="1098" y="1927"/>
                  </a:lnTo>
                  <a:lnTo>
                    <a:pt x="1088" y="1937"/>
                  </a:lnTo>
                  <a:cubicBezTo>
                    <a:pt x="953" y="1855"/>
                    <a:pt x="352" y="1482"/>
                    <a:pt x="145" y="902"/>
                  </a:cubicBezTo>
                  <a:cubicBezTo>
                    <a:pt x="135" y="881"/>
                    <a:pt x="124" y="860"/>
                    <a:pt x="124" y="840"/>
                  </a:cubicBezTo>
                  <a:cubicBezTo>
                    <a:pt x="62" y="643"/>
                    <a:pt x="104" y="426"/>
                    <a:pt x="218" y="260"/>
                  </a:cubicBezTo>
                  <a:cubicBezTo>
                    <a:pt x="311" y="136"/>
                    <a:pt x="435" y="63"/>
                    <a:pt x="580" y="63"/>
                  </a:cubicBezTo>
                  <a:close/>
                  <a:moveTo>
                    <a:pt x="580" y="1"/>
                  </a:moveTo>
                  <a:cubicBezTo>
                    <a:pt x="414" y="1"/>
                    <a:pt x="269" y="83"/>
                    <a:pt x="166" y="228"/>
                  </a:cubicBezTo>
                  <a:cubicBezTo>
                    <a:pt x="42" y="394"/>
                    <a:pt x="0" y="643"/>
                    <a:pt x="62" y="860"/>
                  </a:cubicBezTo>
                  <a:cubicBezTo>
                    <a:pt x="62" y="881"/>
                    <a:pt x="73" y="902"/>
                    <a:pt x="83" y="923"/>
                  </a:cubicBezTo>
                  <a:cubicBezTo>
                    <a:pt x="322" y="1575"/>
                    <a:pt x="1026" y="1979"/>
                    <a:pt x="1088" y="2010"/>
                  </a:cubicBezTo>
                  <a:lnTo>
                    <a:pt x="1088" y="2030"/>
                  </a:lnTo>
                  <a:lnTo>
                    <a:pt x="1109" y="2020"/>
                  </a:lnTo>
                  <a:lnTo>
                    <a:pt x="1119" y="2020"/>
                  </a:lnTo>
                  <a:lnTo>
                    <a:pt x="1119" y="2010"/>
                  </a:lnTo>
                  <a:cubicBezTo>
                    <a:pt x="1181" y="1979"/>
                    <a:pt x="1896" y="1585"/>
                    <a:pt x="2133" y="933"/>
                  </a:cubicBezTo>
                  <a:cubicBezTo>
                    <a:pt x="2144" y="912"/>
                    <a:pt x="2144" y="891"/>
                    <a:pt x="2154" y="860"/>
                  </a:cubicBezTo>
                  <a:cubicBezTo>
                    <a:pt x="2216" y="653"/>
                    <a:pt x="2175" y="405"/>
                    <a:pt x="2051" y="228"/>
                  </a:cubicBezTo>
                  <a:cubicBezTo>
                    <a:pt x="1947" y="94"/>
                    <a:pt x="1802" y="11"/>
                    <a:pt x="1647" y="11"/>
                  </a:cubicBezTo>
                  <a:cubicBezTo>
                    <a:pt x="1635" y="11"/>
                    <a:pt x="1623" y="11"/>
                    <a:pt x="1612" y="11"/>
                  </a:cubicBezTo>
                  <a:cubicBezTo>
                    <a:pt x="1388" y="11"/>
                    <a:pt x="1279" y="109"/>
                    <a:pt x="1171" y="198"/>
                  </a:cubicBezTo>
                  <a:lnTo>
                    <a:pt x="1109" y="260"/>
                  </a:lnTo>
                  <a:lnTo>
                    <a:pt x="1047" y="198"/>
                  </a:lnTo>
                  <a:cubicBezTo>
                    <a:pt x="943" y="94"/>
                    <a:pt x="839" y="1"/>
                    <a:pt x="5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1BB0D46B-7F11-4FB2-B763-E5F14070BF1A}"/>
                </a:ext>
              </a:extLst>
            </p:cNvPr>
            <p:cNvSpPr/>
            <p:nvPr/>
          </p:nvSpPr>
          <p:spPr>
            <a:xfrm>
              <a:off x="2712842" y="3857496"/>
              <a:ext cx="16063" cy="16576"/>
            </a:xfrm>
            <a:custGeom>
              <a:avLst/>
              <a:gdLst/>
              <a:ahLst/>
              <a:cxnLst/>
              <a:rect l="l" t="t" r="r" b="b"/>
              <a:pathLst>
                <a:path w="643" h="666" extrusionOk="0">
                  <a:moveTo>
                    <a:pt x="199" y="0"/>
                  </a:moveTo>
                  <a:cubicBezTo>
                    <a:pt x="164" y="0"/>
                    <a:pt x="131" y="9"/>
                    <a:pt x="104" y="28"/>
                  </a:cubicBezTo>
                  <a:cubicBezTo>
                    <a:pt x="1" y="90"/>
                    <a:pt x="21" y="287"/>
                    <a:pt x="136" y="463"/>
                  </a:cubicBezTo>
                  <a:cubicBezTo>
                    <a:pt x="229" y="588"/>
                    <a:pt x="351" y="665"/>
                    <a:pt x="450" y="665"/>
                  </a:cubicBezTo>
                  <a:cubicBezTo>
                    <a:pt x="483" y="665"/>
                    <a:pt x="513" y="657"/>
                    <a:pt x="539" y="639"/>
                  </a:cubicBezTo>
                  <a:cubicBezTo>
                    <a:pt x="643" y="567"/>
                    <a:pt x="633" y="370"/>
                    <a:pt x="508" y="204"/>
                  </a:cubicBezTo>
                  <a:cubicBezTo>
                    <a:pt x="424" y="74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E8E9E191-0C6D-4DA1-A34A-4B5DAFBEF3D4}"/>
                </a:ext>
              </a:extLst>
            </p:cNvPr>
            <p:cNvSpPr/>
            <p:nvPr/>
          </p:nvSpPr>
          <p:spPr>
            <a:xfrm>
              <a:off x="2692369" y="3857890"/>
              <a:ext cx="11654" cy="1184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41" y="0"/>
                  </a:moveTo>
                  <a:cubicBezTo>
                    <a:pt x="116" y="0"/>
                    <a:pt x="92" y="7"/>
                    <a:pt x="74" y="20"/>
                  </a:cubicBezTo>
                  <a:cubicBezTo>
                    <a:pt x="1" y="72"/>
                    <a:pt x="12" y="207"/>
                    <a:pt x="94" y="331"/>
                  </a:cubicBezTo>
                  <a:cubicBezTo>
                    <a:pt x="157" y="425"/>
                    <a:pt x="250" y="484"/>
                    <a:pt x="322" y="484"/>
                  </a:cubicBezTo>
                  <a:cubicBezTo>
                    <a:pt x="346" y="484"/>
                    <a:pt x="367" y="478"/>
                    <a:pt x="384" y="465"/>
                  </a:cubicBezTo>
                  <a:cubicBezTo>
                    <a:pt x="456" y="414"/>
                    <a:pt x="447" y="269"/>
                    <a:pt x="364" y="145"/>
                  </a:cubicBezTo>
                  <a:cubicBezTo>
                    <a:pt x="302" y="53"/>
                    <a:pt x="213" y="0"/>
                    <a:pt x="141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53DDF8E3-C0F2-43F8-9418-FB8C577B3F8D}"/>
                </a:ext>
              </a:extLst>
            </p:cNvPr>
            <p:cNvSpPr/>
            <p:nvPr/>
          </p:nvSpPr>
          <p:spPr>
            <a:xfrm>
              <a:off x="2329528" y="3737517"/>
              <a:ext cx="0" cy="81301"/>
            </a:xfrm>
            <a:custGeom>
              <a:avLst/>
              <a:gdLst/>
              <a:ahLst/>
              <a:cxnLst/>
              <a:rect l="l" t="t" r="r" b="b"/>
              <a:pathLst>
                <a:path w="1" h="3253" extrusionOk="0">
                  <a:moveTo>
                    <a:pt x="0" y="1"/>
                  </a:moveTo>
                  <a:lnTo>
                    <a:pt x="0" y="3252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486EF384-375A-490E-9B6B-B28F0571AEDA}"/>
                </a:ext>
              </a:extLst>
            </p:cNvPr>
            <p:cNvSpPr/>
            <p:nvPr/>
          </p:nvSpPr>
          <p:spPr>
            <a:xfrm>
              <a:off x="2328898" y="3737517"/>
              <a:ext cx="1575" cy="81301"/>
            </a:xfrm>
            <a:custGeom>
              <a:avLst/>
              <a:gdLst/>
              <a:ahLst/>
              <a:cxnLst/>
              <a:rect l="l" t="t" r="r" b="b"/>
              <a:pathLst>
                <a:path w="53" h="3253" extrusionOk="0">
                  <a:moveTo>
                    <a:pt x="1" y="1"/>
                  </a:moveTo>
                  <a:lnTo>
                    <a:pt x="1" y="3252"/>
                  </a:lnTo>
                  <a:lnTo>
                    <a:pt x="53" y="325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CCED3FC0-36AF-4E8F-BD77-42E09B763433}"/>
                </a:ext>
              </a:extLst>
            </p:cNvPr>
            <p:cNvSpPr/>
            <p:nvPr/>
          </p:nvSpPr>
          <p:spPr>
            <a:xfrm>
              <a:off x="2301496" y="3812504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49" h="1948" extrusionOk="0">
                  <a:moveTo>
                    <a:pt x="592" y="1"/>
                  </a:moveTo>
                  <a:cubicBezTo>
                    <a:pt x="208" y="11"/>
                    <a:pt x="1" y="466"/>
                    <a:pt x="104" y="818"/>
                  </a:cubicBezTo>
                  <a:cubicBezTo>
                    <a:pt x="115" y="839"/>
                    <a:pt x="125" y="871"/>
                    <a:pt x="125" y="891"/>
                  </a:cubicBezTo>
                  <a:cubicBezTo>
                    <a:pt x="374" y="1554"/>
                    <a:pt x="1130" y="1948"/>
                    <a:pt x="1130" y="1948"/>
                  </a:cubicBezTo>
                  <a:cubicBezTo>
                    <a:pt x="1130" y="1948"/>
                    <a:pt x="1886" y="1543"/>
                    <a:pt x="2124" y="880"/>
                  </a:cubicBezTo>
                  <a:cubicBezTo>
                    <a:pt x="2124" y="860"/>
                    <a:pt x="2134" y="839"/>
                    <a:pt x="2145" y="818"/>
                  </a:cubicBezTo>
                  <a:cubicBezTo>
                    <a:pt x="2248" y="456"/>
                    <a:pt x="2031" y="1"/>
                    <a:pt x="1648" y="1"/>
                  </a:cubicBezTo>
                  <a:cubicBezTo>
                    <a:pt x="1337" y="1"/>
                    <a:pt x="1275" y="146"/>
                    <a:pt x="1119" y="259"/>
                  </a:cubicBezTo>
                  <a:cubicBezTo>
                    <a:pt x="974" y="146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E8D27872-C64E-4E0D-8B04-6E0A71774564}"/>
                </a:ext>
              </a:extLst>
            </p:cNvPr>
            <p:cNvSpPr/>
            <p:nvPr/>
          </p:nvSpPr>
          <p:spPr>
            <a:xfrm>
              <a:off x="2301811" y="3811715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37" y="62"/>
                  </a:moveTo>
                  <a:cubicBezTo>
                    <a:pt x="1782" y="62"/>
                    <a:pt x="1916" y="135"/>
                    <a:pt x="1999" y="259"/>
                  </a:cubicBezTo>
                  <a:cubicBezTo>
                    <a:pt x="2123" y="414"/>
                    <a:pt x="2155" y="642"/>
                    <a:pt x="2102" y="839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5" y="1471"/>
                    <a:pt x="1274" y="1854"/>
                    <a:pt x="1129" y="1937"/>
                  </a:cubicBezTo>
                  <a:lnTo>
                    <a:pt x="1119" y="1916"/>
                  </a:lnTo>
                  <a:lnTo>
                    <a:pt x="1108" y="1937"/>
                  </a:lnTo>
                  <a:cubicBezTo>
                    <a:pt x="984" y="1864"/>
                    <a:pt x="363" y="1491"/>
                    <a:pt x="146" y="902"/>
                  </a:cubicBezTo>
                  <a:cubicBezTo>
                    <a:pt x="135" y="881"/>
                    <a:pt x="135" y="870"/>
                    <a:pt x="125" y="839"/>
                  </a:cubicBezTo>
                  <a:cubicBezTo>
                    <a:pt x="63" y="653"/>
                    <a:pt x="104" y="425"/>
                    <a:pt x="218" y="269"/>
                  </a:cubicBezTo>
                  <a:cubicBezTo>
                    <a:pt x="311" y="135"/>
                    <a:pt x="436" y="73"/>
                    <a:pt x="581" y="62"/>
                  </a:cubicBezTo>
                  <a:lnTo>
                    <a:pt x="601" y="62"/>
                  </a:lnTo>
                  <a:cubicBezTo>
                    <a:pt x="808" y="62"/>
                    <a:pt x="901" y="145"/>
                    <a:pt x="1005" y="239"/>
                  </a:cubicBezTo>
                  <a:lnTo>
                    <a:pt x="1088" y="322"/>
                  </a:lnTo>
                  <a:lnTo>
                    <a:pt x="1108" y="332"/>
                  </a:lnTo>
                  <a:lnTo>
                    <a:pt x="1129" y="322"/>
                  </a:lnTo>
                  <a:cubicBezTo>
                    <a:pt x="1160" y="290"/>
                    <a:pt x="1191" y="259"/>
                    <a:pt x="1223" y="239"/>
                  </a:cubicBezTo>
                  <a:cubicBezTo>
                    <a:pt x="1315" y="145"/>
                    <a:pt x="1409" y="62"/>
                    <a:pt x="1637" y="62"/>
                  </a:cubicBezTo>
                  <a:close/>
                  <a:moveTo>
                    <a:pt x="581" y="0"/>
                  </a:moveTo>
                  <a:cubicBezTo>
                    <a:pt x="415" y="11"/>
                    <a:pt x="270" y="83"/>
                    <a:pt x="166" y="228"/>
                  </a:cubicBezTo>
                  <a:cubicBezTo>
                    <a:pt x="42" y="404"/>
                    <a:pt x="1" y="653"/>
                    <a:pt x="63" y="860"/>
                  </a:cubicBezTo>
                  <a:cubicBezTo>
                    <a:pt x="73" y="881"/>
                    <a:pt x="83" y="911"/>
                    <a:pt x="93" y="932"/>
                  </a:cubicBezTo>
                  <a:cubicBezTo>
                    <a:pt x="332" y="1585"/>
                    <a:pt x="1036" y="1979"/>
                    <a:pt x="1098" y="2009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09"/>
                  </a:lnTo>
                  <a:cubicBezTo>
                    <a:pt x="1202" y="1979"/>
                    <a:pt x="1906" y="1574"/>
                    <a:pt x="2134" y="922"/>
                  </a:cubicBezTo>
                  <a:cubicBezTo>
                    <a:pt x="2144" y="902"/>
                    <a:pt x="2155" y="881"/>
                    <a:pt x="2165" y="849"/>
                  </a:cubicBezTo>
                  <a:cubicBezTo>
                    <a:pt x="2227" y="642"/>
                    <a:pt x="2185" y="394"/>
                    <a:pt x="2051" y="218"/>
                  </a:cubicBezTo>
                  <a:cubicBezTo>
                    <a:pt x="1947" y="83"/>
                    <a:pt x="1802" y="0"/>
                    <a:pt x="1647" y="0"/>
                  </a:cubicBezTo>
                  <a:lnTo>
                    <a:pt x="1626" y="0"/>
                  </a:lnTo>
                  <a:cubicBezTo>
                    <a:pt x="1377" y="0"/>
                    <a:pt x="1274" y="94"/>
                    <a:pt x="1181" y="187"/>
                  </a:cubicBezTo>
                  <a:cubicBezTo>
                    <a:pt x="1160" y="207"/>
                    <a:pt x="1140" y="239"/>
                    <a:pt x="1108" y="259"/>
                  </a:cubicBezTo>
                  <a:lnTo>
                    <a:pt x="1046" y="197"/>
                  </a:lnTo>
                  <a:cubicBezTo>
                    <a:pt x="943" y="104"/>
                    <a:pt x="829" y="0"/>
                    <a:pt x="58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2A426721-6479-4BD1-8BC9-1F70AD532B33}"/>
                </a:ext>
              </a:extLst>
            </p:cNvPr>
            <p:cNvSpPr/>
            <p:nvPr/>
          </p:nvSpPr>
          <p:spPr>
            <a:xfrm>
              <a:off x="2306221" y="3814872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2" y="0"/>
                  </a:moveTo>
                  <a:cubicBezTo>
                    <a:pt x="342" y="0"/>
                    <a:pt x="218" y="80"/>
                    <a:pt x="124" y="213"/>
                  </a:cubicBezTo>
                  <a:cubicBezTo>
                    <a:pt x="11" y="378"/>
                    <a:pt x="0" y="575"/>
                    <a:pt x="104" y="648"/>
                  </a:cubicBezTo>
                  <a:cubicBezTo>
                    <a:pt x="130" y="666"/>
                    <a:pt x="160" y="674"/>
                    <a:pt x="192" y="674"/>
                  </a:cubicBezTo>
                  <a:cubicBezTo>
                    <a:pt x="291" y="674"/>
                    <a:pt x="412" y="596"/>
                    <a:pt x="497" y="472"/>
                  </a:cubicBezTo>
                  <a:cubicBezTo>
                    <a:pt x="622" y="295"/>
                    <a:pt x="632" y="99"/>
                    <a:pt x="529" y="26"/>
                  </a:cubicBezTo>
                  <a:cubicBezTo>
                    <a:pt x="503" y="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1;p2">
              <a:extLst>
                <a:ext uri="{FF2B5EF4-FFF2-40B4-BE49-F238E27FC236}">
                  <a16:creationId xmlns:a16="http://schemas.microsoft.com/office/drawing/2014/main" id="{46F638B9-77BC-4946-9582-65DB2F5F3E26}"/>
                </a:ext>
              </a:extLst>
            </p:cNvPr>
            <p:cNvSpPr/>
            <p:nvPr/>
          </p:nvSpPr>
          <p:spPr>
            <a:xfrm>
              <a:off x="2331103" y="3814872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319" y="0"/>
                  </a:moveTo>
                  <a:cubicBezTo>
                    <a:pt x="244" y="0"/>
                    <a:pt x="157" y="59"/>
                    <a:pt x="94" y="153"/>
                  </a:cubicBezTo>
                  <a:cubicBezTo>
                    <a:pt x="0" y="277"/>
                    <a:pt x="0" y="412"/>
                    <a:pt x="73" y="464"/>
                  </a:cubicBezTo>
                  <a:cubicBezTo>
                    <a:pt x="92" y="477"/>
                    <a:pt x="114" y="484"/>
                    <a:pt x="139" y="484"/>
                  </a:cubicBezTo>
                  <a:cubicBezTo>
                    <a:pt x="208" y="484"/>
                    <a:pt x="294" y="432"/>
                    <a:pt x="363" y="340"/>
                  </a:cubicBezTo>
                  <a:cubicBezTo>
                    <a:pt x="446" y="215"/>
                    <a:pt x="456" y="70"/>
                    <a:pt x="384" y="18"/>
                  </a:cubicBezTo>
                  <a:cubicBezTo>
                    <a:pt x="364" y="6"/>
                    <a:pt x="342" y="0"/>
                    <a:pt x="31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94C09F70-5C8F-40BB-890D-A04E27C87313}"/>
                </a:ext>
              </a:extLst>
            </p:cNvPr>
            <p:cNvSpPr/>
            <p:nvPr/>
          </p:nvSpPr>
          <p:spPr>
            <a:xfrm>
              <a:off x="2494570" y="3722520"/>
              <a:ext cx="0" cy="80117"/>
            </a:xfrm>
            <a:custGeom>
              <a:avLst/>
              <a:gdLst/>
              <a:ahLst/>
              <a:cxnLst/>
              <a:rect l="l" t="t" r="r" b="b"/>
              <a:pathLst>
                <a:path w="1" h="3212" extrusionOk="0">
                  <a:moveTo>
                    <a:pt x="0" y="32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78A91344-9D8A-41F5-9038-94C950B74615}"/>
                </a:ext>
              </a:extLst>
            </p:cNvPr>
            <p:cNvSpPr/>
            <p:nvPr/>
          </p:nvSpPr>
          <p:spPr>
            <a:xfrm>
              <a:off x="2493940" y="3722520"/>
              <a:ext cx="945" cy="80117"/>
            </a:xfrm>
            <a:custGeom>
              <a:avLst/>
              <a:gdLst/>
              <a:ahLst/>
              <a:cxnLst/>
              <a:rect l="l" t="t" r="r" b="b"/>
              <a:pathLst>
                <a:path w="42" h="3212" extrusionOk="0">
                  <a:moveTo>
                    <a:pt x="0" y="1"/>
                  </a:moveTo>
                  <a:lnTo>
                    <a:pt x="0" y="3211"/>
                  </a:lnTo>
                  <a:lnTo>
                    <a:pt x="42" y="321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84FA2594-D725-48CE-8918-F0DBD056332A}"/>
                </a:ext>
              </a:extLst>
            </p:cNvPr>
            <p:cNvSpPr/>
            <p:nvPr/>
          </p:nvSpPr>
          <p:spPr>
            <a:xfrm>
              <a:off x="2466223" y="37967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80" y="150"/>
                    <a:pt x="897" y="10"/>
                    <a:pt x="620" y="10"/>
                  </a:cubicBezTo>
                  <a:cubicBezTo>
                    <a:pt x="611" y="10"/>
                    <a:pt x="601" y="10"/>
                    <a:pt x="592" y="11"/>
                  </a:cubicBezTo>
                  <a:cubicBezTo>
                    <a:pt x="208" y="21"/>
                    <a:pt x="1" y="466"/>
                    <a:pt x="115" y="829"/>
                  </a:cubicBezTo>
                  <a:cubicBezTo>
                    <a:pt x="115" y="850"/>
                    <a:pt x="125" y="870"/>
                    <a:pt x="136" y="891"/>
                  </a:cubicBezTo>
                  <a:cubicBezTo>
                    <a:pt x="374" y="1564"/>
                    <a:pt x="1130" y="1957"/>
                    <a:pt x="1130" y="1957"/>
                  </a:cubicBezTo>
                  <a:lnTo>
                    <a:pt x="1140" y="1957"/>
                  </a:lnTo>
                  <a:cubicBezTo>
                    <a:pt x="1140" y="1957"/>
                    <a:pt x="1886" y="1554"/>
                    <a:pt x="2124" y="880"/>
                  </a:cubicBezTo>
                  <a:cubicBezTo>
                    <a:pt x="2134" y="860"/>
                    <a:pt x="2145" y="839"/>
                    <a:pt x="2145" y="818"/>
                  </a:cubicBezTo>
                  <a:cubicBezTo>
                    <a:pt x="2259" y="456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A9ADD2E1-5A20-4525-A4F5-B5D30884B795}"/>
                </a:ext>
              </a:extLst>
            </p:cNvPr>
            <p:cNvSpPr/>
            <p:nvPr/>
          </p:nvSpPr>
          <p:spPr>
            <a:xfrm>
              <a:off x="2466538" y="3795928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47" y="62"/>
                  </a:moveTo>
                  <a:cubicBezTo>
                    <a:pt x="1792" y="73"/>
                    <a:pt x="1916" y="135"/>
                    <a:pt x="2010" y="259"/>
                  </a:cubicBezTo>
                  <a:cubicBezTo>
                    <a:pt x="2123" y="425"/>
                    <a:pt x="2165" y="653"/>
                    <a:pt x="2113" y="839"/>
                  </a:cubicBezTo>
                  <a:lnTo>
                    <a:pt x="2082" y="901"/>
                  </a:lnTo>
                  <a:cubicBezTo>
                    <a:pt x="1885" y="1481"/>
                    <a:pt x="1274" y="1864"/>
                    <a:pt x="1140" y="1947"/>
                  </a:cubicBezTo>
                  <a:lnTo>
                    <a:pt x="1129" y="1926"/>
                  </a:lnTo>
                  <a:lnTo>
                    <a:pt x="1108" y="1947"/>
                  </a:lnTo>
                  <a:cubicBezTo>
                    <a:pt x="984" y="1875"/>
                    <a:pt x="363" y="1491"/>
                    <a:pt x="146" y="911"/>
                  </a:cubicBezTo>
                  <a:cubicBezTo>
                    <a:pt x="146" y="891"/>
                    <a:pt x="135" y="870"/>
                    <a:pt x="125" y="849"/>
                  </a:cubicBezTo>
                  <a:cubicBezTo>
                    <a:pt x="73" y="663"/>
                    <a:pt x="104" y="435"/>
                    <a:pt x="218" y="269"/>
                  </a:cubicBezTo>
                  <a:cubicBezTo>
                    <a:pt x="311" y="145"/>
                    <a:pt x="446" y="73"/>
                    <a:pt x="581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69"/>
                    <a:pt x="1067" y="301"/>
                    <a:pt x="1098" y="322"/>
                  </a:cubicBezTo>
                  <a:lnTo>
                    <a:pt x="1119" y="342"/>
                  </a:lnTo>
                  <a:lnTo>
                    <a:pt x="1140" y="322"/>
                  </a:lnTo>
                  <a:cubicBezTo>
                    <a:pt x="1171" y="301"/>
                    <a:pt x="1202" y="269"/>
                    <a:pt x="1223" y="239"/>
                  </a:cubicBezTo>
                  <a:cubicBezTo>
                    <a:pt x="1326" y="145"/>
                    <a:pt x="1409" y="62"/>
                    <a:pt x="1647" y="62"/>
                  </a:cubicBezTo>
                  <a:close/>
                  <a:moveTo>
                    <a:pt x="1647" y="0"/>
                  </a:moveTo>
                  <a:cubicBezTo>
                    <a:pt x="1388" y="0"/>
                    <a:pt x="1285" y="104"/>
                    <a:pt x="1181" y="197"/>
                  </a:cubicBezTo>
                  <a:lnTo>
                    <a:pt x="1119" y="259"/>
                  </a:lnTo>
                  <a:cubicBezTo>
                    <a:pt x="1098" y="239"/>
                    <a:pt x="1078" y="218"/>
                    <a:pt x="1057" y="207"/>
                  </a:cubicBezTo>
                  <a:cubicBezTo>
                    <a:pt x="948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25" y="11"/>
                    <a:pt x="270" y="94"/>
                    <a:pt x="176" y="239"/>
                  </a:cubicBezTo>
                  <a:cubicBezTo>
                    <a:pt x="42" y="414"/>
                    <a:pt x="1" y="663"/>
                    <a:pt x="73" y="870"/>
                  </a:cubicBezTo>
                  <a:cubicBezTo>
                    <a:pt x="73" y="891"/>
                    <a:pt x="84" y="911"/>
                    <a:pt x="94" y="932"/>
                  </a:cubicBezTo>
                  <a:cubicBezTo>
                    <a:pt x="332" y="1595"/>
                    <a:pt x="1046" y="1988"/>
                    <a:pt x="1098" y="2020"/>
                  </a:cubicBezTo>
                  <a:lnTo>
                    <a:pt x="1108" y="2030"/>
                  </a:lnTo>
                  <a:lnTo>
                    <a:pt x="1129" y="2030"/>
                  </a:lnTo>
                  <a:lnTo>
                    <a:pt x="1140" y="2020"/>
                  </a:lnTo>
                  <a:cubicBezTo>
                    <a:pt x="1202" y="1978"/>
                    <a:pt x="1906" y="1585"/>
                    <a:pt x="2144" y="922"/>
                  </a:cubicBezTo>
                  <a:cubicBezTo>
                    <a:pt x="2155" y="901"/>
                    <a:pt x="2165" y="881"/>
                    <a:pt x="2165" y="860"/>
                  </a:cubicBezTo>
                  <a:cubicBezTo>
                    <a:pt x="2227" y="653"/>
                    <a:pt x="2185" y="404"/>
                    <a:pt x="2061" y="228"/>
                  </a:cubicBezTo>
                  <a:cubicBezTo>
                    <a:pt x="1958" y="83"/>
                    <a:pt x="1813" y="11"/>
                    <a:pt x="164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203328D7-70AF-4528-AE1C-2A5EC83C7CFC}"/>
                </a:ext>
              </a:extLst>
            </p:cNvPr>
            <p:cNvSpPr/>
            <p:nvPr/>
          </p:nvSpPr>
          <p:spPr>
            <a:xfrm>
              <a:off x="2470948" y="3799085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0" y="0"/>
                  </a:moveTo>
                  <a:cubicBezTo>
                    <a:pt x="342" y="0"/>
                    <a:pt x="221" y="78"/>
                    <a:pt x="135" y="203"/>
                  </a:cubicBezTo>
                  <a:cubicBezTo>
                    <a:pt x="11" y="379"/>
                    <a:pt x="0" y="575"/>
                    <a:pt x="104" y="648"/>
                  </a:cubicBezTo>
                  <a:cubicBezTo>
                    <a:pt x="129" y="666"/>
                    <a:pt x="159" y="674"/>
                    <a:pt x="191" y="674"/>
                  </a:cubicBezTo>
                  <a:cubicBezTo>
                    <a:pt x="291" y="674"/>
                    <a:pt x="414" y="594"/>
                    <a:pt x="508" y="462"/>
                  </a:cubicBezTo>
                  <a:cubicBezTo>
                    <a:pt x="622" y="296"/>
                    <a:pt x="633" y="99"/>
                    <a:pt x="529" y="27"/>
                  </a:cubicBezTo>
                  <a:cubicBezTo>
                    <a:pt x="503" y="9"/>
                    <a:pt x="473" y="0"/>
                    <a:pt x="44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2FE7B8F4-AF39-4CEB-9B5A-BC14409D4E7E}"/>
                </a:ext>
              </a:extLst>
            </p:cNvPr>
            <p:cNvSpPr/>
            <p:nvPr/>
          </p:nvSpPr>
          <p:spPr>
            <a:xfrm>
              <a:off x="2495830" y="3799085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317" y="1"/>
                  </a:moveTo>
                  <a:cubicBezTo>
                    <a:pt x="245" y="1"/>
                    <a:pt x="155" y="53"/>
                    <a:pt x="94" y="145"/>
                  </a:cubicBezTo>
                  <a:cubicBezTo>
                    <a:pt x="11" y="269"/>
                    <a:pt x="1" y="414"/>
                    <a:pt x="73" y="466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8" y="484"/>
                    <a:pt x="301" y="426"/>
                    <a:pt x="363" y="332"/>
                  </a:cubicBezTo>
                  <a:cubicBezTo>
                    <a:pt x="446" y="217"/>
                    <a:pt x="456" y="72"/>
                    <a:pt x="384" y="21"/>
                  </a:cubicBezTo>
                  <a:cubicBezTo>
                    <a:pt x="365" y="7"/>
                    <a:pt x="342" y="1"/>
                    <a:pt x="31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B79E9A7C-907B-49A3-9CBD-62024DCEA18D}"/>
                </a:ext>
              </a:extLst>
            </p:cNvPr>
            <p:cNvSpPr/>
            <p:nvPr/>
          </p:nvSpPr>
          <p:spPr>
            <a:xfrm>
              <a:off x="2404490" y="3706733"/>
              <a:ext cx="0" cy="208384"/>
            </a:xfrm>
            <a:custGeom>
              <a:avLst/>
              <a:gdLst/>
              <a:ahLst/>
              <a:cxnLst/>
              <a:rect l="l" t="t" r="r" b="b"/>
              <a:pathLst>
                <a:path w="1" h="8338" extrusionOk="0">
                  <a:moveTo>
                    <a:pt x="0" y="83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31BF0289-036B-4202-9B8B-C71078922686}"/>
                </a:ext>
              </a:extLst>
            </p:cNvPr>
            <p:cNvSpPr/>
            <p:nvPr/>
          </p:nvSpPr>
          <p:spPr>
            <a:xfrm>
              <a:off x="2403860" y="3706733"/>
              <a:ext cx="945" cy="208384"/>
            </a:xfrm>
            <a:custGeom>
              <a:avLst/>
              <a:gdLst/>
              <a:ahLst/>
              <a:cxnLst/>
              <a:rect l="l" t="t" r="r" b="b"/>
              <a:pathLst>
                <a:path w="43" h="8338" extrusionOk="0">
                  <a:moveTo>
                    <a:pt x="1" y="1"/>
                  </a:moveTo>
                  <a:lnTo>
                    <a:pt x="1" y="8338"/>
                  </a:lnTo>
                  <a:lnTo>
                    <a:pt x="42" y="833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6955DC7A-0D9C-432C-A6A8-4F4A7B1412D0}"/>
                </a:ext>
              </a:extLst>
            </p:cNvPr>
            <p:cNvSpPr/>
            <p:nvPr/>
          </p:nvSpPr>
          <p:spPr>
            <a:xfrm>
              <a:off x="2376143" y="3908803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21" y="0"/>
                  </a:moveTo>
                  <a:cubicBezTo>
                    <a:pt x="611" y="0"/>
                    <a:pt x="601" y="1"/>
                    <a:pt x="591" y="1"/>
                  </a:cubicBezTo>
                  <a:cubicBezTo>
                    <a:pt x="207" y="11"/>
                    <a:pt x="0" y="46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29" y="1958"/>
                    <a:pt x="1129" y="1958"/>
                  </a:cubicBezTo>
                  <a:cubicBezTo>
                    <a:pt x="1129" y="1958"/>
                    <a:pt x="1129" y="1948"/>
                    <a:pt x="1139" y="1948"/>
                  </a:cubicBezTo>
                  <a:lnTo>
                    <a:pt x="1139" y="1958"/>
                  </a:lnTo>
                  <a:cubicBezTo>
                    <a:pt x="1139" y="1958"/>
                    <a:pt x="1885" y="1544"/>
                    <a:pt x="2124" y="881"/>
                  </a:cubicBezTo>
                  <a:lnTo>
                    <a:pt x="2154" y="819"/>
                  </a:lnTo>
                  <a:cubicBezTo>
                    <a:pt x="2258" y="457"/>
                    <a:pt x="2041" y="1"/>
                    <a:pt x="1657" y="1"/>
                  </a:cubicBezTo>
                  <a:cubicBezTo>
                    <a:pt x="1647" y="1"/>
                    <a:pt x="1637" y="0"/>
                    <a:pt x="1627" y="0"/>
                  </a:cubicBezTo>
                  <a:cubicBezTo>
                    <a:pt x="1342" y="0"/>
                    <a:pt x="1270" y="150"/>
                    <a:pt x="1129" y="259"/>
                  </a:cubicBezTo>
                  <a:cubicBezTo>
                    <a:pt x="979" y="150"/>
                    <a:pt x="906" y="0"/>
                    <a:pt x="62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67758D58-CDAF-4C38-B028-40787FA3FF1A}"/>
                </a:ext>
              </a:extLst>
            </p:cNvPr>
            <p:cNvSpPr/>
            <p:nvPr/>
          </p:nvSpPr>
          <p:spPr>
            <a:xfrm>
              <a:off x="2376773" y="3908013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8" h="2032" extrusionOk="0">
                  <a:moveTo>
                    <a:pt x="1637" y="64"/>
                  </a:moveTo>
                  <a:cubicBezTo>
                    <a:pt x="1782" y="64"/>
                    <a:pt x="1906" y="137"/>
                    <a:pt x="2000" y="261"/>
                  </a:cubicBezTo>
                  <a:cubicBezTo>
                    <a:pt x="2124" y="416"/>
                    <a:pt x="2155" y="644"/>
                    <a:pt x="2104" y="841"/>
                  </a:cubicBezTo>
                  <a:cubicBezTo>
                    <a:pt x="2093" y="861"/>
                    <a:pt x="2083" y="882"/>
                    <a:pt x="2083" y="903"/>
                  </a:cubicBezTo>
                  <a:cubicBezTo>
                    <a:pt x="1876" y="1483"/>
                    <a:pt x="1264" y="1866"/>
                    <a:pt x="1130" y="1938"/>
                  </a:cubicBezTo>
                  <a:lnTo>
                    <a:pt x="1119" y="1918"/>
                  </a:lnTo>
                  <a:lnTo>
                    <a:pt x="1099" y="1948"/>
                  </a:lnTo>
                  <a:cubicBezTo>
                    <a:pt x="974" y="1866"/>
                    <a:pt x="353" y="1493"/>
                    <a:pt x="146" y="903"/>
                  </a:cubicBezTo>
                  <a:cubicBezTo>
                    <a:pt x="136" y="882"/>
                    <a:pt x="125" y="861"/>
                    <a:pt x="125" y="841"/>
                  </a:cubicBezTo>
                  <a:cubicBezTo>
                    <a:pt x="63" y="654"/>
                    <a:pt x="95" y="426"/>
                    <a:pt x="219" y="261"/>
                  </a:cubicBezTo>
                  <a:cubicBezTo>
                    <a:pt x="302" y="137"/>
                    <a:pt x="436" y="64"/>
                    <a:pt x="581" y="64"/>
                  </a:cubicBezTo>
                  <a:lnTo>
                    <a:pt x="592" y="64"/>
                  </a:lnTo>
                  <a:cubicBezTo>
                    <a:pt x="809" y="64"/>
                    <a:pt x="902" y="146"/>
                    <a:pt x="1006" y="240"/>
                  </a:cubicBezTo>
                  <a:cubicBezTo>
                    <a:pt x="1027" y="271"/>
                    <a:pt x="1057" y="291"/>
                    <a:pt x="1089" y="323"/>
                  </a:cubicBezTo>
                  <a:lnTo>
                    <a:pt x="1109" y="333"/>
                  </a:lnTo>
                  <a:lnTo>
                    <a:pt x="1130" y="323"/>
                  </a:lnTo>
                  <a:cubicBezTo>
                    <a:pt x="1161" y="291"/>
                    <a:pt x="1192" y="261"/>
                    <a:pt x="1223" y="240"/>
                  </a:cubicBezTo>
                  <a:cubicBezTo>
                    <a:pt x="1317" y="137"/>
                    <a:pt x="1399" y="64"/>
                    <a:pt x="1637" y="64"/>
                  </a:cubicBezTo>
                  <a:close/>
                  <a:moveTo>
                    <a:pt x="605" y="1"/>
                  </a:moveTo>
                  <a:cubicBezTo>
                    <a:pt x="594" y="1"/>
                    <a:pt x="583" y="1"/>
                    <a:pt x="571" y="1"/>
                  </a:cubicBezTo>
                  <a:cubicBezTo>
                    <a:pt x="415" y="1"/>
                    <a:pt x="270" y="84"/>
                    <a:pt x="167" y="229"/>
                  </a:cubicBezTo>
                  <a:cubicBezTo>
                    <a:pt x="42" y="406"/>
                    <a:pt x="1" y="654"/>
                    <a:pt x="63" y="861"/>
                  </a:cubicBezTo>
                  <a:cubicBezTo>
                    <a:pt x="63" y="882"/>
                    <a:pt x="74" y="903"/>
                    <a:pt x="84" y="933"/>
                  </a:cubicBezTo>
                  <a:cubicBezTo>
                    <a:pt x="322" y="1586"/>
                    <a:pt x="1037" y="1980"/>
                    <a:pt x="1099" y="2010"/>
                  </a:cubicBezTo>
                  <a:lnTo>
                    <a:pt x="1099" y="2031"/>
                  </a:lnTo>
                  <a:lnTo>
                    <a:pt x="1119" y="2021"/>
                  </a:lnTo>
                  <a:lnTo>
                    <a:pt x="1130" y="2031"/>
                  </a:lnTo>
                  <a:lnTo>
                    <a:pt x="1130" y="2010"/>
                  </a:lnTo>
                  <a:cubicBezTo>
                    <a:pt x="1192" y="1980"/>
                    <a:pt x="1906" y="1576"/>
                    <a:pt x="2134" y="924"/>
                  </a:cubicBezTo>
                  <a:cubicBezTo>
                    <a:pt x="2145" y="903"/>
                    <a:pt x="2155" y="882"/>
                    <a:pt x="2155" y="851"/>
                  </a:cubicBezTo>
                  <a:cubicBezTo>
                    <a:pt x="2228" y="644"/>
                    <a:pt x="2176" y="395"/>
                    <a:pt x="2051" y="219"/>
                  </a:cubicBezTo>
                  <a:cubicBezTo>
                    <a:pt x="1948" y="84"/>
                    <a:pt x="1803" y="1"/>
                    <a:pt x="1637" y="1"/>
                  </a:cubicBezTo>
                  <a:lnTo>
                    <a:pt x="1627" y="1"/>
                  </a:lnTo>
                  <a:cubicBezTo>
                    <a:pt x="1379" y="1"/>
                    <a:pt x="1275" y="95"/>
                    <a:pt x="1172" y="188"/>
                  </a:cubicBezTo>
                  <a:lnTo>
                    <a:pt x="1109" y="250"/>
                  </a:lnTo>
                  <a:cubicBezTo>
                    <a:pt x="1089" y="240"/>
                    <a:pt x="1068" y="219"/>
                    <a:pt x="1047" y="199"/>
                  </a:cubicBezTo>
                  <a:cubicBezTo>
                    <a:pt x="938" y="100"/>
                    <a:pt x="839" y="1"/>
                    <a:pt x="60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2CD97236-CDE4-4DB7-BDC2-801365A88A9B}"/>
                </a:ext>
              </a:extLst>
            </p:cNvPr>
            <p:cNvSpPr/>
            <p:nvPr/>
          </p:nvSpPr>
          <p:spPr>
            <a:xfrm>
              <a:off x="2380868" y="3911171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48" y="0"/>
                    <a:pt x="221" y="78"/>
                    <a:pt x="136" y="203"/>
                  </a:cubicBezTo>
                  <a:cubicBezTo>
                    <a:pt x="11" y="379"/>
                    <a:pt x="1" y="576"/>
                    <a:pt x="104" y="648"/>
                  </a:cubicBezTo>
                  <a:cubicBezTo>
                    <a:pt x="130" y="666"/>
                    <a:pt x="160" y="674"/>
                    <a:pt x="193" y="674"/>
                  </a:cubicBezTo>
                  <a:cubicBezTo>
                    <a:pt x="292" y="674"/>
                    <a:pt x="415" y="597"/>
                    <a:pt x="508" y="472"/>
                  </a:cubicBezTo>
                  <a:cubicBezTo>
                    <a:pt x="622" y="296"/>
                    <a:pt x="643" y="99"/>
                    <a:pt x="539" y="26"/>
                  </a:cubicBezTo>
                  <a:cubicBezTo>
                    <a:pt x="514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56A598FC-7679-4064-B334-BFD73445A23A}"/>
                </a:ext>
              </a:extLst>
            </p:cNvPr>
            <p:cNvSpPr/>
            <p:nvPr/>
          </p:nvSpPr>
          <p:spPr>
            <a:xfrm>
              <a:off x="2405750" y="3911171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68" h="484" extrusionOk="0">
                  <a:moveTo>
                    <a:pt x="324" y="0"/>
                  </a:moveTo>
                  <a:cubicBezTo>
                    <a:pt x="254" y="0"/>
                    <a:pt x="165" y="59"/>
                    <a:pt x="94" y="154"/>
                  </a:cubicBezTo>
                  <a:cubicBezTo>
                    <a:pt x="12" y="278"/>
                    <a:pt x="1" y="412"/>
                    <a:pt x="74" y="464"/>
                  </a:cubicBezTo>
                  <a:cubicBezTo>
                    <a:pt x="95" y="478"/>
                    <a:pt x="120" y="484"/>
                    <a:pt x="145" y="484"/>
                  </a:cubicBezTo>
                  <a:cubicBezTo>
                    <a:pt x="218" y="484"/>
                    <a:pt x="302" y="432"/>
                    <a:pt x="364" y="340"/>
                  </a:cubicBezTo>
                  <a:cubicBezTo>
                    <a:pt x="456" y="216"/>
                    <a:pt x="467" y="71"/>
                    <a:pt x="384" y="18"/>
                  </a:cubicBezTo>
                  <a:cubicBezTo>
                    <a:pt x="367" y="6"/>
                    <a:pt x="347" y="0"/>
                    <a:pt x="32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95781735-4AAE-4551-A53D-14AAAA6A8EAA}"/>
                </a:ext>
              </a:extLst>
            </p:cNvPr>
            <p:cNvSpPr/>
            <p:nvPr/>
          </p:nvSpPr>
          <p:spPr>
            <a:xfrm>
              <a:off x="2622761" y="3659768"/>
              <a:ext cx="0" cy="84064"/>
            </a:xfrm>
            <a:custGeom>
              <a:avLst/>
              <a:gdLst/>
              <a:ahLst/>
              <a:cxnLst/>
              <a:rect l="l" t="t" r="r" b="b"/>
              <a:pathLst>
                <a:path w="1" h="3357" extrusionOk="0">
                  <a:moveTo>
                    <a:pt x="1" y="335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06EAADF5-21DF-4A1D-A870-9825B9AD152B}"/>
                </a:ext>
              </a:extLst>
            </p:cNvPr>
            <p:cNvSpPr/>
            <p:nvPr/>
          </p:nvSpPr>
          <p:spPr>
            <a:xfrm>
              <a:off x="2622131" y="3659768"/>
              <a:ext cx="945" cy="84064"/>
            </a:xfrm>
            <a:custGeom>
              <a:avLst/>
              <a:gdLst/>
              <a:ahLst/>
              <a:cxnLst/>
              <a:rect l="l" t="t" r="r" b="b"/>
              <a:pathLst>
                <a:path w="42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41" y="3356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6;p2">
              <a:extLst>
                <a:ext uri="{FF2B5EF4-FFF2-40B4-BE49-F238E27FC236}">
                  <a16:creationId xmlns:a16="http://schemas.microsoft.com/office/drawing/2014/main" id="{A2F2D553-6C86-49D3-8DF1-F1CECEE0A3BB}"/>
                </a:ext>
              </a:extLst>
            </p:cNvPr>
            <p:cNvSpPr/>
            <p:nvPr/>
          </p:nvSpPr>
          <p:spPr>
            <a:xfrm>
              <a:off x="2594414" y="37375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7" y="10"/>
                    <a:pt x="0" y="466"/>
                    <a:pt x="104" y="818"/>
                  </a:cubicBezTo>
                  <a:lnTo>
                    <a:pt x="135" y="880"/>
                  </a:lnTo>
                  <a:cubicBezTo>
                    <a:pt x="373" y="1554"/>
                    <a:pt x="1119" y="1957"/>
                    <a:pt x="1119" y="1957"/>
                  </a:cubicBezTo>
                  <a:lnTo>
                    <a:pt x="1129" y="1957"/>
                  </a:lnTo>
                  <a:cubicBezTo>
                    <a:pt x="1129" y="1957"/>
                    <a:pt x="1885" y="1564"/>
                    <a:pt x="2123" y="891"/>
                  </a:cubicBezTo>
                  <a:cubicBezTo>
                    <a:pt x="2134" y="870"/>
                    <a:pt x="2144" y="850"/>
                    <a:pt x="2144" y="829"/>
                  </a:cubicBezTo>
                  <a:cubicBezTo>
                    <a:pt x="2258" y="466"/>
                    <a:pt x="2051" y="21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52" y="10"/>
                    <a:pt x="1279" y="150"/>
                    <a:pt x="1129" y="270"/>
                  </a:cubicBezTo>
                  <a:cubicBezTo>
                    <a:pt x="984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8C79789F-0D50-40AE-8CBD-4B0FE91DD5E6}"/>
                </a:ext>
              </a:extLst>
            </p:cNvPr>
            <p:cNvSpPr/>
            <p:nvPr/>
          </p:nvSpPr>
          <p:spPr>
            <a:xfrm>
              <a:off x="2594729" y="3736728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8" h="2030" extrusionOk="0">
                  <a:moveTo>
                    <a:pt x="591" y="62"/>
                  </a:moveTo>
                  <a:cubicBezTo>
                    <a:pt x="819" y="62"/>
                    <a:pt x="912" y="145"/>
                    <a:pt x="1005" y="239"/>
                  </a:cubicBezTo>
                  <a:cubicBezTo>
                    <a:pt x="1036" y="269"/>
                    <a:pt x="1067" y="301"/>
                    <a:pt x="1098" y="321"/>
                  </a:cubicBezTo>
                  <a:lnTo>
                    <a:pt x="1119" y="342"/>
                  </a:lnTo>
                  <a:lnTo>
                    <a:pt x="1139" y="321"/>
                  </a:lnTo>
                  <a:cubicBezTo>
                    <a:pt x="1171" y="301"/>
                    <a:pt x="1202" y="269"/>
                    <a:pt x="1222" y="249"/>
                  </a:cubicBezTo>
                  <a:cubicBezTo>
                    <a:pt x="1331" y="161"/>
                    <a:pt x="1411" y="72"/>
                    <a:pt x="1612" y="72"/>
                  </a:cubicBezTo>
                  <a:cubicBezTo>
                    <a:pt x="1624" y="72"/>
                    <a:pt x="1635" y="72"/>
                    <a:pt x="1647" y="73"/>
                  </a:cubicBezTo>
                  <a:cubicBezTo>
                    <a:pt x="1792" y="73"/>
                    <a:pt x="1927" y="145"/>
                    <a:pt x="2009" y="269"/>
                  </a:cubicBezTo>
                  <a:cubicBezTo>
                    <a:pt x="2134" y="435"/>
                    <a:pt x="2165" y="663"/>
                    <a:pt x="2103" y="849"/>
                  </a:cubicBezTo>
                  <a:cubicBezTo>
                    <a:pt x="2103" y="870"/>
                    <a:pt x="2092" y="891"/>
                    <a:pt x="2082" y="911"/>
                  </a:cubicBezTo>
                  <a:cubicBezTo>
                    <a:pt x="1875" y="1502"/>
                    <a:pt x="1243" y="1885"/>
                    <a:pt x="1119" y="1947"/>
                  </a:cubicBezTo>
                  <a:lnTo>
                    <a:pt x="1109" y="1937"/>
                  </a:lnTo>
                  <a:lnTo>
                    <a:pt x="1098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45" y="881"/>
                    <a:pt x="135" y="860"/>
                    <a:pt x="125" y="839"/>
                  </a:cubicBezTo>
                  <a:cubicBezTo>
                    <a:pt x="73" y="653"/>
                    <a:pt x="104" y="425"/>
                    <a:pt x="228" y="259"/>
                  </a:cubicBezTo>
                  <a:cubicBezTo>
                    <a:pt x="322" y="135"/>
                    <a:pt x="446" y="73"/>
                    <a:pt x="591" y="62"/>
                  </a:cubicBezTo>
                  <a:close/>
                  <a:moveTo>
                    <a:pt x="591" y="0"/>
                  </a:moveTo>
                  <a:cubicBezTo>
                    <a:pt x="425" y="11"/>
                    <a:pt x="280" y="83"/>
                    <a:pt x="177" y="228"/>
                  </a:cubicBezTo>
                  <a:cubicBezTo>
                    <a:pt x="53" y="404"/>
                    <a:pt x="0" y="653"/>
                    <a:pt x="73" y="860"/>
                  </a:cubicBezTo>
                  <a:cubicBezTo>
                    <a:pt x="73" y="881"/>
                    <a:pt x="83" y="901"/>
                    <a:pt x="94" y="922"/>
                  </a:cubicBezTo>
                  <a:cubicBezTo>
                    <a:pt x="322" y="1585"/>
                    <a:pt x="1036" y="1988"/>
                    <a:pt x="1088" y="2020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20"/>
                  </a:lnTo>
                  <a:cubicBezTo>
                    <a:pt x="1192" y="1988"/>
                    <a:pt x="1906" y="1595"/>
                    <a:pt x="2144" y="932"/>
                  </a:cubicBezTo>
                  <a:cubicBezTo>
                    <a:pt x="2154" y="911"/>
                    <a:pt x="2165" y="891"/>
                    <a:pt x="2165" y="870"/>
                  </a:cubicBezTo>
                  <a:cubicBezTo>
                    <a:pt x="2227" y="663"/>
                    <a:pt x="2186" y="414"/>
                    <a:pt x="2062" y="239"/>
                  </a:cubicBezTo>
                  <a:cubicBezTo>
                    <a:pt x="1958" y="94"/>
                    <a:pt x="1813" y="11"/>
                    <a:pt x="1657" y="11"/>
                  </a:cubicBezTo>
                  <a:cubicBezTo>
                    <a:pt x="1645" y="10"/>
                    <a:pt x="1633" y="10"/>
                    <a:pt x="1621" y="10"/>
                  </a:cubicBezTo>
                  <a:cubicBezTo>
                    <a:pt x="1389" y="10"/>
                    <a:pt x="1290" y="109"/>
                    <a:pt x="1181" y="207"/>
                  </a:cubicBezTo>
                  <a:cubicBezTo>
                    <a:pt x="1160" y="218"/>
                    <a:pt x="1139" y="239"/>
                    <a:pt x="1119" y="259"/>
                  </a:cubicBezTo>
                  <a:lnTo>
                    <a:pt x="1057" y="197"/>
                  </a:ln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BD0640CA-ED05-4A5E-911C-8DEB6BC4AF94}"/>
                </a:ext>
              </a:extLst>
            </p:cNvPr>
            <p:cNvSpPr/>
            <p:nvPr/>
          </p:nvSpPr>
          <p:spPr>
            <a:xfrm>
              <a:off x="2630006" y="3739885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9"/>
                    <a:pt x="104" y="27"/>
                  </a:cubicBezTo>
                  <a:cubicBezTo>
                    <a:pt x="1" y="99"/>
                    <a:pt x="21" y="296"/>
                    <a:pt x="135" y="462"/>
                  </a:cubicBezTo>
                  <a:cubicBezTo>
                    <a:pt x="229" y="594"/>
                    <a:pt x="352" y="674"/>
                    <a:pt x="452" y="674"/>
                  </a:cubicBezTo>
                  <a:cubicBezTo>
                    <a:pt x="484" y="674"/>
                    <a:pt x="514" y="666"/>
                    <a:pt x="539" y="648"/>
                  </a:cubicBezTo>
                  <a:cubicBezTo>
                    <a:pt x="643" y="575"/>
                    <a:pt x="632" y="379"/>
                    <a:pt x="508" y="202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E2D4FBBD-B506-47FB-9BD2-FE341C3AB381}"/>
                </a:ext>
              </a:extLst>
            </p:cNvPr>
            <p:cNvSpPr/>
            <p:nvPr/>
          </p:nvSpPr>
          <p:spPr>
            <a:xfrm>
              <a:off x="2609848" y="3740280"/>
              <a:ext cx="11654" cy="11840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4" y="1"/>
                    <a:pt x="102" y="7"/>
                    <a:pt x="83" y="21"/>
                  </a:cubicBezTo>
                  <a:cubicBezTo>
                    <a:pt x="0" y="72"/>
                    <a:pt x="11" y="217"/>
                    <a:pt x="104" y="331"/>
                  </a:cubicBezTo>
                  <a:cubicBezTo>
                    <a:pt x="166" y="426"/>
                    <a:pt x="253" y="484"/>
                    <a:pt x="327" y="484"/>
                  </a:cubicBezTo>
                  <a:cubicBezTo>
                    <a:pt x="351" y="484"/>
                    <a:pt x="374" y="478"/>
                    <a:pt x="394" y="466"/>
                  </a:cubicBezTo>
                  <a:cubicBezTo>
                    <a:pt x="466" y="414"/>
                    <a:pt x="456" y="269"/>
                    <a:pt x="373" y="145"/>
                  </a:cubicBezTo>
                  <a:cubicBezTo>
                    <a:pt x="304" y="53"/>
                    <a:pt x="218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3EDC274B-45D5-44DF-B41B-C2D1A7150E0A}"/>
                </a:ext>
              </a:extLst>
            </p:cNvPr>
            <p:cNvSpPr/>
            <p:nvPr/>
          </p:nvSpPr>
          <p:spPr>
            <a:xfrm>
              <a:off x="3039146" y="3640430"/>
              <a:ext cx="2520" cy="217461"/>
            </a:xfrm>
            <a:custGeom>
              <a:avLst/>
              <a:gdLst/>
              <a:ahLst/>
              <a:cxnLst/>
              <a:rect l="l" t="t" r="r" b="b"/>
              <a:pathLst>
                <a:path w="94" h="8690" extrusionOk="0">
                  <a:moveTo>
                    <a:pt x="93" y="1"/>
                  </a:moveTo>
                  <a:cubicBezTo>
                    <a:pt x="0" y="104"/>
                    <a:pt x="93" y="8690"/>
                    <a:pt x="93" y="8690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E5745A0C-3276-42AB-A1E5-6A24DF18F015}"/>
                </a:ext>
              </a:extLst>
            </p:cNvPr>
            <p:cNvSpPr/>
            <p:nvPr/>
          </p:nvSpPr>
          <p:spPr>
            <a:xfrm>
              <a:off x="3038831" y="3640035"/>
              <a:ext cx="3465" cy="217856"/>
            </a:xfrm>
            <a:custGeom>
              <a:avLst/>
              <a:gdLst/>
              <a:ahLst/>
              <a:cxnLst/>
              <a:rect l="l" t="t" r="r" b="b"/>
              <a:pathLst>
                <a:path w="146" h="8700" extrusionOk="0">
                  <a:moveTo>
                    <a:pt x="104" y="1"/>
                  </a:moveTo>
                  <a:cubicBezTo>
                    <a:pt x="1" y="94"/>
                    <a:pt x="84" y="7260"/>
                    <a:pt x="93" y="8700"/>
                  </a:cubicBezTo>
                  <a:lnTo>
                    <a:pt x="146" y="8700"/>
                  </a:lnTo>
                  <a:cubicBezTo>
                    <a:pt x="104" y="5768"/>
                    <a:pt x="63" y="187"/>
                    <a:pt x="135" y="31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;p2">
              <a:extLst>
                <a:ext uri="{FF2B5EF4-FFF2-40B4-BE49-F238E27FC236}">
                  <a16:creationId xmlns:a16="http://schemas.microsoft.com/office/drawing/2014/main" id="{10627DF2-0F25-4A9A-9A0C-76F1C23E9BA5}"/>
                </a:ext>
              </a:extLst>
            </p:cNvPr>
            <p:cNvSpPr/>
            <p:nvPr/>
          </p:nvSpPr>
          <p:spPr>
            <a:xfrm>
              <a:off x="3013634" y="3855128"/>
              <a:ext cx="56064" cy="48939"/>
            </a:xfrm>
            <a:custGeom>
              <a:avLst/>
              <a:gdLst/>
              <a:ahLst/>
              <a:cxnLst/>
              <a:rect l="l" t="t" r="r" b="b"/>
              <a:pathLst>
                <a:path w="224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79" y="150"/>
                    <a:pt x="897" y="10"/>
                    <a:pt x="620" y="10"/>
                  </a:cubicBezTo>
                  <a:cubicBezTo>
                    <a:pt x="611" y="10"/>
                    <a:pt x="601" y="11"/>
                    <a:pt x="591" y="11"/>
                  </a:cubicBezTo>
                  <a:cubicBezTo>
                    <a:pt x="208" y="11"/>
                    <a:pt x="1" y="467"/>
                    <a:pt x="104" y="829"/>
                  </a:cubicBezTo>
                  <a:lnTo>
                    <a:pt x="136" y="892"/>
                  </a:lnTo>
                  <a:cubicBezTo>
                    <a:pt x="374" y="1554"/>
                    <a:pt x="1130" y="1958"/>
                    <a:pt x="1130" y="1958"/>
                  </a:cubicBezTo>
                  <a:cubicBezTo>
                    <a:pt x="1130" y="1958"/>
                    <a:pt x="1885" y="1554"/>
                    <a:pt x="2124" y="881"/>
                  </a:cubicBezTo>
                  <a:cubicBezTo>
                    <a:pt x="2134" y="860"/>
                    <a:pt x="2134" y="839"/>
                    <a:pt x="2145" y="819"/>
                  </a:cubicBezTo>
                  <a:cubicBezTo>
                    <a:pt x="2248" y="457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3;p2">
              <a:extLst>
                <a:ext uri="{FF2B5EF4-FFF2-40B4-BE49-F238E27FC236}">
                  <a16:creationId xmlns:a16="http://schemas.microsoft.com/office/drawing/2014/main" id="{1691BCC5-F8A2-4AC1-9275-FF8639BC449D}"/>
                </a:ext>
              </a:extLst>
            </p:cNvPr>
            <p:cNvSpPr/>
            <p:nvPr/>
          </p:nvSpPr>
          <p:spPr>
            <a:xfrm>
              <a:off x="3013949" y="3854339"/>
              <a:ext cx="55434" cy="50912"/>
            </a:xfrm>
            <a:custGeom>
              <a:avLst/>
              <a:gdLst/>
              <a:ahLst/>
              <a:cxnLst/>
              <a:rect l="l" t="t" r="r" b="b"/>
              <a:pathLst>
                <a:path w="2227" h="2031" extrusionOk="0">
                  <a:moveTo>
                    <a:pt x="1647" y="63"/>
                  </a:moveTo>
                  <a:cubicBezTo>
                    <a:pt x="1782" y="63"/>
                    <a:pt x="1916" y="136"/>
                    <a:pt x="2010" y="260"/>
                  </a:cubicBezTo>
                  <a:cubicBezTo>
                    <a:pt x="2123" y="426"/>
                    <a:pt x="2164" y="643"/>
                    <a:pt x="2102" y="840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4" y="1482"/>
                    <a:pt x="1274" y="1865"/>
                    <a:pt x="1140" y="1937"/>
                  </a:cubicBezTo>
                  <a:lnTo>
                    <a:pt x="1129" y="1927"/>
                  </a:lnTo>
                  <a:lnTo>
                    <a:pt x="1108" y="1947"/>
                  </a:lnTo>
                  <a:cubicBezTo>
                    <a:pt x="984" y="1875"/>
                    <a:pt x="363" y="1492"/>
                    <a:pt x="146" y="912"/>
                  </a:cubicBezTo>
                  <a:cubicBezTo>
                    <a:pt x="146" y="891"/>
                    <a:pt x="135" y="870"/>
                    <a:pt x="125" y="850"/>
                  </a:cubicBezTo>
                  <a:cubicBezTo>
                    <a:pt x="73" y="653"/>
                    <a:pt x="104" y="426"/>
                    <a:pt x="218" y="270"/>
                  </a:cubicBezTo>
                  <a:cubicBezTo>
                    <a:pt x="311" y="145"/>
                    <a:pt x="435" y="73"/>
                    <a:pt x="580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70"/>
                    <a:pt x="1067" y="301"/>
                    <a:pt x="1098" y="322"/>
                  </a:cubicBezTo>
                  <a:lnTo>
                    <a:pt x="1119" y="343"/>
                  </a:lnTo>
                  <a:lnTo>
                    <a:pt x="1129" y="322"/>
                  </a:lnTo>
                  <a:cubicBezTo>
                    <a:pt x="1170" y="290"/>
                    <a:pt x="1191" y="270"/>
                    <a:pt x="1222" y="239"/>
                  </a:cubicBezTo>
                  <a:cubicBezTo>
                    <a:pt x="1326" y="145"/>
                    <a:pt x="1409" y="63"/>
                    <a:pt x="1647" y="63"/>
                  </a:cubicBezTo>
                  <a:close/>
                  <a:moveTo>
                    <a:pt x="1626" y="1"/>
                  </a:moveTo>
                  <a:cubicBezTo>
                    <a:pt x="1377" y="1"/>
                    <a:pt x="1274" y="104"/>
                    <a:pt x="1181" y="198"/>
                  </a:cubicBezTo>
                  <a:cubicBezTo>
                    <a:pt x="1160" y="218"/>
                    <a:pt x="1140" y="239"/>
                    <a:pt x="1108" y="260"/>
                  </a:cubicBezTo>
                  <a:lnTo>
                    <a:pt x="1046" y="198"/>
                  </a:lnTo>
                  <a:cubicBezTo>
                    <a:pt x="947" y="109"/>
                    <a:pt x="840" y="11"/>
                    <a:pt x="616" y="11"/>
                  </a:cubicBezTo>
                  <a:cubicBezTo>
                    <a:pt x="604" y="11"/>
                    <a:pt x="592" y="11"/>
                    <a:pt x="580" y="11"/>
                  </a:cubicBezTo>
                  <a:cubicBezTo>
                    <a:pt x="415" y="11"/>
                    <a:pt x="270" y="94"/>
                    <a:pt x="176" y="228"/>
                  </a:cubicBezTo>
                  <a:cubicBezTo>
                    <a:pt x="42" y="405"/>
                    <a:pt x="1" y="653"/>
                    <a:pt x="73" y="860"/>
                  </a:cubicBezTo>
                  <a:cubicBezTo>
                    <a:pt x="73" y="891"/>
                    <a:pt x="83" y="912"/>
                    <a:pt x="93" y="933"/>
                  </a:cubicBezTo>
                  <a:cubicBezTo>
                    <a:pt x="332" y="1585"/>
                    <a:pt x="1036" y="1979"/>
                    <a:pt x="1098" y="2010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10"/>
                  </a:lnTo>
                  <a:cubicBezTo>
                    <a:pt x="1191" y="1979"/>
                    <a:pt x="1906" y="1585"/>
                    <a:pt x="2144" y="923"/>
                  </a:cubicBezTo>
                  <a:cubicBezTo>
                    <a:pt x="2144" y="902"/>
                    <a:pt x="2154" y="881"/>
                    <a:pt x="2164" y="860"/>
                  </a:cubicBezTo>
                  <a:cubicBezTo>
                    <a:pt x="2227" y="643"/>
                    <a:pt x="2185" y="394"/>
                    <a:pt x="2051" y="228"/>
                  </a:cubicBezTo>
                  <a:cubicBezTo>
                    <a:pt x="1947" y="83"/>
                    <a:pt x="1802" y="1"/>
                    <a:pt x="16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4;p2">
              <a:extLst>
                <a:ext uri="{FF2B5EF4-FFF2-40B4-BE49-F238E27FC236}">
                  <a16:creationId xmlns:a16="http://schemas.microsoft.com/office/drawing/2014/main" id="{4426193F-C026-4541-B476-2FC6BF855E2A}"/>
                </a:ext>
              </a:extLst>
            </p:cNvPr>
            <p:cNvSpPr/>
            <p:nvPr/>
          </p:nvSpPr>
          <p:spPr>
            <a:xfrm>
              <a:off x="3018358" y="3857496"/>
              <a:ext cx="15748" cy="16576"/>
            </a:xfrm>
            <a:custGeom>
              <a:avLst/>
              <a:gdLst/>
              <a:ahLst/>
              <a:cxnLst/>
              <a:rect l="l" t="t" r="r" b="b"/>
              <a:pathLst>
                <a:path w="633" h="666" extrusionOk="0">
                  <a:moveTo>
                    <a:pt x="435" y="0"/>
                  </a:moveTo>
                  <a:cubicBezTo>
                    <a:pt x="337" y="0"/>
                    <a:pt x="216" y="74"/>
                    <a:pt x="124" y="204"/>
                  </a:cubicBezTo>
                  <a:cubicBezTo>
                    <a:pt x="11" y="370"/>
                    <a:pt x="0" y="567"/>
                    <a:pt x="104" y="639"/>
                  </a:cubicBezTo>
                  <a:cubicBezTo>
                    <a:pt x="129" y="657"/>
                    <a:pt x="160" y="665"/>
                    <a:pt x="192" y="665"/>
                  </a:cubicBezTo>
                  <a:cubicBezTo>
                    <a:pt x="292" y="665"/>
                    <a:pt x="415" y="588"/>
                    <a:pt x="508" y="463"/>
                  </a:cubicBezTo>
                  <a:cubicBezTo>
                    <a:pt x="621" y="287"/>
                    <a:pt x="632" y="90"/>
                    <a:pt x="529" y="28"/>
                  </a:cubicBezTo>
                  <a:cubicBezTo>
                    <a:pt x="502" y="9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5;p2">
              <a:extLst>
                <a:ext uri="{FF2B5EF4-FFF2-40B4-BE49-F238E27FC236}">
                  <a16:creationId xmlns:a16="http://schemas.microsoft.com/office/drawing/2014/main" id="{B9676E0F-DD35-449D-9FE5-74AFD6474D37}"/>
                </a:ext>
              </a:extLst>
            </p:cNvPr>
            <p:cNvSpPr/>
            <p:nvPr/>
          </p:nvSpPr>
          <p:spPr>
            <a:xfrm>
              <a:off x="3042926" y="3857890"/>
              <a:ext cx="11654" cy="11840"/>
            </a:xfrm>
            <a:custGeom>
              <a:avLst/>
              <a:gdLst/>
              <a:ahLst/>
              <a:cxnLst/>
              <a:rect l="l" t="t" r="r" b="b"/>
              <a:pathLst>
                <a:path w="456" h="484" extrusionOk="0">
                  <a:moveTo>
                    <a:pt x="316" y="0"/>
                  </a:moveTo>
                  <a:cubicBezTo>
                    <a:pt x="245" y="0"/>
                    <a:pt x="155" y="53"/>
                    <a:pt x="94" y="145"/>
                  </a:cubicBezTo>
                  <a:cubicBezTo>
                    <a:pt x="11" y="269"/>
                    <a:pt x="0" y="414"/>
                    <a:pt x="73" y="465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7" y="484"/>
                    <a:pt x="300" y="425"/>
                    <a:pt x="363" y="331"/>
                  </a:cubicBezTo>
                  <a:cubicBezTo>
                    <a:pt x="446" y="207"/>
                    <a:pt x="456" y="72"/>
                    <a:pt x="384" y="20"/>
                  </a:cubicBezTo>
                  <a:cubicBezTo>
                    <a:pt x="365" y="7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6;p2">
              <a:extLst>
                <a:ext uri="{FF2B5EF4-FFF2-40B4-BE49-F238E27FC236}">
                  <a16:creationId xmlns:a16="http://schemas.microsoft.com/office/drawing/2014/main" id="{CC29B564-9F02-49BC-9327-8AC11E0428D8}"/>
                </a:ext>
              </a:extLst>
            </p:cNvPr>
            <p:cNvSpPr/>
            <p:nvPr/>
          </p:nvSpPr>
          <p:spPr>
            <a:xfrm>
              <a:off x="3407971" y="3722520"/>
              <a:ext cx="0" cy="96693"/>
            </a:xfrm>
            <a:custGeom>
              <a:avLst/>
              <a:gdLst/>
              <a:ahLst/>
              <a:cxnLst/>
              <a:rect l="l" t="t" r="r" b="b"/>
              <a:pathLst>
                <a:path w="1" h="3864" extrusionOk="0">
                  <a:moveTo>
                    <a:pt x="1" y="386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570CFCC1-D58E-4C56-86C4-30BC3222B071}"/>
                </a:ext>
              </a:extLst>
            </p:cNvPr>
            <p:cNvSpPr/>
            <p:nvPr/>
          </p:nvSpPr>
          <p:spPr>
            <a:xfrm>
              <a:off x="3407341" y="3722520"/>
              <a:ext cx="945" cy="96693"/>
            </a:xfrm>
            <a:custGeom>
              <a:avLst/>
              <a:gdLst/>
              <a:ahLst/>
              <a:cxnLst/>
              <a:rect l="l" t="t" r="r" b="b"/>
              <a:pathLst>
                <a:path w="42" h="3864" extrusionOk="0">
                  <a:moveTo>
                    <a:pt x="0" y="1"/>
                  </a:moveTo>
                  <a:lnTo>
                    <a:pt x="0" y="3863"/>
                  </a:lnTo>
                  <a:lnTo>
                    <a:pt x="41" y="386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99AF5C6C-5AE6-4B72-AA62-38E3E34E7458}"/>
                </a:ext>
              </a:extLst>
            </p:cNvPr>
            <p:cNvSpPr/>
            <p:nvPr/>
          </p:nvSpPr>
          <p:spPr>
            <a:xfrm>
              <a:off x="3379624" y="3812504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9" h="1948" extrusionOk="0">
                  <a:moveTo>
                    <a:pt x="601" y="1"/>
                  </a:moveTo>
                  <a:cubicBezTo>
                    <a:pt x="218" y="1"/>
                    <a:pt x="1" y="456"/>
                    <a:pt x="115" y="818"/>
                  </a:cubicBezTo>
                  <a:cubicBezTo>
                    <a:pt x="115" y="839"/>
                    <a:pt x="125" y="860"/>
                    <a:pt x="136" y="880"/>
                  </a:cubicBezTo>
                  <a:cubicBezTo>
                    <a:pt x="373" y="1543"/>
                    <a:pt x="1119" y="1948"/>
                    <a:pt x="1119" y="1948"/>
                  </a:cubicBezTo>
                  <a:lnTo>
                    <a:pt x="1130" y="1948"/>
                  </a:lnTo>
                  <a:cubicBezTo>
                    <a:pt x="1130" y="1948"/>
                    <a:pt x="1875" y="1554"/>
                    <a:pt x="2124" y="891"/>
                  </a:cubicBezTo>
                  <a:cubicBezTo>
                    <a:pt x="2134" y="871"/>
                    <a:pt x="2134" y="839"/>
                    <a:pt x="2145" y="818"/>
                  </a:cubicBezTo>
                  <a:cubicBezTo>
                    <a:pt x="2258" y="466"/>
                    <a:pt x="2041" y="11"/>
                    <a:pt x="1657" y="1"/>
                  </a:cubicBezTo>
                  <a:cubicBezTo>
                    <a:pt x="1358" y="1"/>
                    <a:pt x="1275" y="146"/>
                    <a:pt x="1130" y="259"/>
                  </a:cubicBezTo>
                  <a:cubicBezTo>
                    <a:pt x="985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5A03BB7D-2D04-49E1-A720-FE52A581E251}"/>
                </a:ext>
              </a:extLst>
            </p:cNvPr>
            <p:cNvSpPr/>
            <p:nvPr/>
          </p:nvSpPr>
          <p:spPr>
            <a:xfrm>
              <a:off x="3380254" y="3811715"/>
              <a:ext cx="55434" cy="50517"/>
            </a:xfrm>
            <a:custGeom>
              <a:avLst/>
              <a:gdLst/>
              <a:ahLst/>
              <a:cxnLst/>
              <a:rect l="l" t="t" r="r" b="b"/>
              <a:pathLst>
                <a:path w="2217" h="2020" extrusionOk="0">
                  <a:moveTo>
                    <a:pt x="1636" y="62"/>
                  </a:moveTo>
                  <a:cubicBezTo>
                    <a:pt x="1781" y="73"/>
                    <a:pt x="1906" y="135"/>
                    <a:pt x="1999" y="269"/>
                  </a:cubicBezTo>
                  <a:cubicBezTo>
                    <a:pt x="2113" y="425"/>
                    <a:pt x="2154" y="653"/>
                    <a:pt x="2092" y="849"/>
                  </a:cubicBezTo>
                  <a:cubicBezTo>
                    <a:pt x="2092" y="870"/>
                    <a:pt x="2082" y="881"/>
                    <a:pt x="2071" y="902"/>
                  </a:cubicBezTo>
                  <a:cubicBezTo>
                    <a:pt x="1854" y="1491"/>
                    <a:pt x="1233" y="1875"/>
                    <a:pt x="1109" y="1947"/>
                  </a:cubicBezTo>
                  <a:lnTo>
                    <a:pt x="1098" y="1926"/>
                  </a:lnTo>
                  <a:lnTo>
                    <a:pt x="1088" y="1937"/>
                  </a:lnTo>
                  <a:cubicBezTo>
                    <a:pt x="953" y="1854"/>
                    <a:pt x="342" y="1471"/>
                    <a:pt x="145" y="902"/>
                  </a:cubicBezTo>
                  <a:lnTo>
                    <a:pt x="115" y="839"/>
                  </a:lnTo>
                  <a:cubicBezTo>
                    <a:pt x="62" y="642"/>
                    <a:pt x="104" y="414"/>
                    <a:pt x="218" y="259"/>
                  </a:cubicBezTo>
                  <a:cubicBezTo>
                    <a:pt x="311" y="135"/>
                    <a:pt x="435" y="62"/>
                    <a:pt x="580" y="62"/>
                  </a:cubicBezTo>
                  <a:lnTo>
                    <a:pt x="591" y="62"/>
                  </a:lnTo>
                  <a:cubicBezTo>
                    <a:pt x="819" y="62"/>
                    <a:pt x="902" y="145"/>
                    <a:pt x="994" y="239"/>
                  </a:cubicBezTo>
                  <a:cubicBezTo>
                    <a:pt x="1026" y="259"/>
                    <a:pt x="1057" y="290"/>
                    <a:pt x="1088" y="322"/>
                  </a:cubicBezTo>
                  <a:lnTo>
                    <a:pt x="1109" y="332"/>
                  </a:lnTo>
                  <a:lnTo>
                    <a:pt x="1129" y="322"/>
                  </a:lnTo>
                  <a:cubicBezTo>
                    <a:pt x="1160" y="290"/>
                    <a:pt x="1192" y="269"/>
                    <a:pt x="1212" y="239"/>
                  </a:cubicBezTo>
                  <a:cubicBezTo>
                    <a:pt x="1326" y="145"/>
                    <a:pt x="1409" y="62"/>
                    <a:pt x="1636" y="62"/>
                  </a:cubicBezTo>
                  <a:close/>
                  <a:moveTo>
                    <a:pt x="580" y="0"/>
                  </a:moveTo>
                  <a:cubicBezTo>
                    <a:pt x="415" y="0"/>
                    <a:pt x="270" y="83"/>
                    <a:pt x="166" y="218"/>
                  </a:cubicBezTo>
                  <a:cubicBezTo>
                    <a:pt x="42" y="394"/>
                    <a:pt x="0" y="642"/>
                    <a:pt x="62" y="849"/>
                  </a:cubicBezTo>
                  <a:cubicBezTo>
                    <a:pt x="62" y="881"/>
                    <a:pt x="73" y="902"/>
                    <a:pt x="83" y="922"/>
                  </a:cubicBezTo>
                  <a:cubicBezTo>
                    <a:pt x="322" y="1574"/>
                    <a:pt x="1026" y="1979"/>
                    <a:pt x="1077" y="2009"/>
                  </a:cubicBezTo>
                  <a:lnTo>
                    <a:pt x="1088" y="2020"/>
                  </a:lnTo>
                  <a:lnTo>
                    <a:pt x="1119" y="2020"/>
                  </a:lnTo>
                  <a:lnTo>
                    <a:pt x="1119" y="2009"/>
                  </a:lnTo>
                  <a:cubicBezTo>
                    <a:pt x="1181" y="1979"/>
                    <a:pt x="1896" y="1585"/>
                    <a:pt x="2134" y="932"/>
                  </a:cubicBezTo>
                  <a:cubicBezTo>
                    <a:pt x="2134" y="911"/>
                    <a:pt x="2144" y="881"/>
                    <a:pt x="2154" y="860"/>
                  </a:cubicBezTo>
                  <a:cubicBezTo>
                    <a:pt x="2216" y="653"/>
                    <a:pt x="2175" y="404"/>
                    <a:pt x="2051" y="228"/>
                  </a:cubicBezTo>
                  <a:cubicBezTo>
                    <a:pt x="1947" y="83"/>
                    <a:pt x="1802" y="11"/>
                    <a:pt x="1636" y="0"/>
                  </a:cubicBezTo>
                  <a:cubicBezTo>
                    <a:pt x="1388" y="0"/>
                    <a:pt x="1284" y="104"/>
                    <a:pt x="1171" y="197"/>
                  </a:cubicBezTo>
                  <a:lnTo>
                    <a:pt x="1109" y="259"/>
                  </a:lnTo>
                  <a:cubicBezTo>
                    <a:pt x="1088" y="239"/>
                    <a:pt x="1067" y="207"/>
                    <a:pt x="1047" y="187"/>
                  </a:cubicBezTo>
                  <a:cubicBezTo>
                    <a:pt x="943" y="94"/>
                    <a:pt x="840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3D86B04B-1803-4F8F-817A-6C5799E5A94A}"/>
                </a:ext>
              </a:extLst>
            </p:cNvPr>
            <p:cNvSpPr/>
            <p:nvPr/>
          </p:nvSpPr>
          <p:spPr>
            <a:xfrm>
              <a:off x="3415216" y="3814872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6"/>
                  </a:cubicBezTo>
                  <a:cubicBezTo>
                    <a:pt x="1" y="99"/>
                    <a:pt x="11" y="295"/>
                    <a:pt x="136" y="472"/>
                  </a:cubicBezTo>
                  <a:cubicBezTo>
                    <a:pt x="221" y="596"/>
                    <a:pt x="347" y="674"/>
                    <a:pt x="449" y="674"/>
                  </a:cubicBezTo>
                  <a:cubicBezTo>
                    <a:pt x="483" y="674"/>
                    <a:pt x="513" y="666"/>
                    <a:pt x="539" y="648"/>
                  </a:cubicBezTo>
                  <a:cubicBezTo>
                    <a:pt x="643" y="575"/>
                    <a:pt x="633" y="378"/>
                    <a:pt x="509" y="213"/>
                  </a:cubicBezTo>
                  <a:cubicBezTo>
                    <a:pt x="422" y="80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A3677321-CC50-402F-8285-45CF4EFC1BEE}"/>
                </a:ext>
              </a:extLst>
            </p:cNvPr>
            <p:cNvSpPr/>
            <p:nvPr/>
          </p:nvSpPr>
          <p:spPr>
            <a:xfrm>
              <a:off x="3395058" y="3814872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3" y="0"/>
                  </a:moveTo>
                  <a:cubicBezTo>
                    <a:pt x="111" y="0"/>
                    <a:pt x="91" y="6"/>
                    <a:pt x="74" y="18"/>
                  </a:cubicBezTo>
                  <a:cubicBezTo>
                    <a:pt x="1" y="70"/>
                    <a:pt x="1" y="215"/>
                    <a:pt x="95" y="340"/>
                  </a:cubicBezTo>
                  <a:cubicBezTo>
                    <a:pt x="156" y="432"/>
                    <a:pt x="240" y="484"/>
                    <a:pt x="313" y="484"/>
                  </a:cubicBezTo>
                  <a:cubicBezTo>
                    <a:pt x="339" y="484"/>
                    <a:pt x="363" y="477"/>
                    <a:pt x="384" y="464"/>
                  </a:cubicBezTo>
                  <a:cubicBezTo>
                    <a:pt x="457" y="412"/>
                    <a:pt x="447" y="277"/>
                    <a:pt x="364" y="153"/>
                  </a:cubicBezTo>
                  <a:cubicBezTo>
                    <a:pt x="293" y="59"/>
                    <a:pt x="204" y="0"/>
                    <a:pt x="13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8125C95A-80E1-4C38-A994-457BEF2F6DA7}"/>
                </a:ext>
              </a:extLst>
            </p:cNvPr>
            <p:cNvSpPr/>
            <p:nvPr/>
          </p:nvSpPr>
          <p:spPr>
            <a:xfrm>
              <a:off x="3243244" y="3682264"/>
              <a:ext cx="0" cy="121162"/>
            </a:xfrm>
            <a:custGeom>
              <a:avLst/>
              <a:gdLst/>
              <a:ahLst/>
              <a:cxnLst/>
              <a:rect l="l" t="t" r="r" b="b"/>
              <a:pathLst>
                <a:path w="1" h="4847" extrusionOk="0">
                  <a:moveTo>
                    <a:pt x="1" y="48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12F46C23-762A-4A5B-8238-110A2E8307D0}"/>
                </a:ext>
              </a:extLst>
            </p:cNvPr>
            <p:cNvSpPr/>
            <p:nvPr/>
          </p:nvSpPr>
          <p:spPr>
            <a:xfrm>
              <a:off x="3242299" y="3682264"/>
              <a:ext cx="1575" cy="121162"/>
            </a:xfrm>
            <a:custGeom>
              <a:avLst/>
              <a:gdLst/>
              <a:ahLst/>
              <a:cxnLst/>
              <a:rect l="l" t="t" r="r" b="b"/>
              <a:pathLst>
                <a:path w="53" h="4847" extrusionOk="0">
                  <a:moveTo>
                    <a:pt x="0" y="0"/>
                  </a:moveTo>
                  <a:lnTo>
                    <a:pt x="0" y="4847"/>
                  </a:lnTo>
                  <a:lnTo>
                    <a:pt x="52" y="484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14D3ECB5-E06C-4563-97A7-1229A3F27E29}"/>
                </a:ext>
              </a:extLst>
            </p:cNvPr>
            <p:cNvSpPr/>
            <p:nvPr/>
          </p:nvSpPr>
          <p:spPr>
            <a:xfrm>
              <a:off x="3214897" y="37967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48" h="1958" extrusionOk="0">
                  <a:moveTo>
                    <a:pt x="591" y="1"/>
                  </a:moveTo>
                  <a:cubicBezTo>
                    <a:pt x="208" y="11"/>
                    <a:pt x="0" y="456"/>
                    <a:pt x="104" y="818"/>
                  </a:cubicBezTo>
                  <a:cubicBezTo>
                    <a:pt x="115" y="839"/>
                    <a:pt x="115" y="860"/>
                    <a:pt x="125" y="880"/>
                  </a:cubicBezTo>
                  <a:cubicBezTo>
                    <a:pt x="363" y="1554"/>
                    <a:pt x="1119" y="1957"/>
                    <a:pt x="1119" y="1957"/>
                  </a:cubicBezTo>
                  <a:cubicBezTo>
                    <a:pt x="1119" y="1957"/>
                    <a:pt x="1875" y="1564"/>
                    <a:pt x="2124" y="891"/>
                  </a:cubicBezTo>
                  <a:cubicBezTo>
                    <a:pt x="2124" y="870"/>
                    <a:pt x="2134" y="850"/>
                    <a:pt x="2144" y="829"/>
                  </a:cubicBezTo>
                  <a:cubicBezTo>
                    <a:pt x="2248" y="466"/>
                    <a:pt x="2041" y="21"/>
                    <a:pt x="1657" y="11"/>
                  </a:cubicBezTo>
                  <a:cubicBezTo>
                    <a:pt x="1648" y="10"/>
                    <a:pt x="1638" y="10"/>
                    <a:pt x="1629" y="10"/>
                  </a:cubicBezTo>
                  <a:cubicBezTo>
                    <a:pt x="1352" y="10"/>
                    <a:pt x="1270" y="150"/>
                    <a:pt x="1130" y="270"/>
                  </a:cubicBezTo>
                  <a:cubicBezTo>
                    <a:pt x="974" y="146"/>
                    <a:pt x="912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6D9D9032-B44E-4C04-99A6-620AFEA12171}"/>
                </a:ext>
              </a:extLst>
            </p:cNvPr>
            <p:cNvSpPr/>
            <p:nvPr/>
          </p:nvSpPr>
          <p:spPr>
            <a:xfrm>
              <a:off x="3215212" y="3795928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580" y="62"/>
                  </a:moveTo>
                  <a:cubicBezTo>
                    <a:pt x="818" y="62"/>
                    <a:pt x="901" y="145"/>
                    <a:pt x="1004" y="239"/>
                  </a:cubicBezTo>
                  <a:cubicBezTo>
                    <a:pt x="1036" y="269"/>
                    <a:pt x="1056" y="301"/>
                    <a:pt x="1098" y="322"/>
                  </a:cubicBezTo>
                  <a:lnTo>
                    <a:pt x="1119" y="342"/>
                  </a:lnTo>
                  <a:lnTo>
                    <a:pt x="1129" y="322"/>
                  </a:lnTo>
                  <a:cubicBezTo>
                    <a:pt x="1160" y="301"/>
                    <a:pt x="1191" y="269"/>
                    <a:pt x="1222" y="249"/>
                  </a:cubicBezTo>
                  <a:cubicBezTo>
                    <a:pt x="1320" y="151"/>
                    <a:pt x="1408" y="72"/>
                    <a:pt x="1607" y="72"/>
                  </a:cubicBezTo>
                  <a:cubicBezTo>
                    <a:pt x="1620" y="72"/>
                    <a:pt x="1633" y="72"/>
                    <a:pt x="1646" y="73"/>
                  </a:cubicBezTo>
                  <a:cubicBezTo>
                    <a:pt x="1791" y="73"/>
                    <a:pt x="1916" y="145"/>
                    <a:pt x="2009" y="269"/>
                  </a:cubicBezTo>
                  <a:cubicBezTo>
                    <a:pt x="2123" y="435"/>
                    <a:pt x="2164" y="663"/>
                    <a:pt x="2102" y="849"/>
                  </a:cubicBezTo>
                  <a:cubicBezTo>
                    <a:pt x="2092" y="870"/>
                    <a:pt x="2092" y="891"/>
                    <a:pt x="2081" y="911"/>
                  </a:cubicBezTo>
                  <a:cubicBezTo>
                    <a:pt x="1864" y="1502"/>
                    <a:pt x="1243" y="1875"/>
                    <a:pt x="1119" y="1947"/>
                  </a:cubicBezTo>
                  <a:lnTo>
                    <a:pt x="1098" y="1926"/>
                  </a:lnTo>
                  <a:lnTo>
                    <a:pt x="1087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34" y="881"/>
                    <a:pt x="124" y="860"/>
                    <a:pt x="124" y="839"/>
                  </a:cubicBezTo>
                  <a:cubicBezTo>
                    <a:pt x="62" y="653"/>
                    <a:pt x="104" y="425"/>
                    <a:pt x="217" y="259"/>
                  </a:cubicBezTo>
                  <a:cubicBezTo>
                    <a:pt x="311" y="135"/>
                    <a:pt x="445" y="73"/>
                    <a:pt x="580" y="62"/>
                  </a:cubicBezTo>
                  <a:close/>
                  <a:moveTo>
                    <a:pt x="580" y="0"/>
                  </a:moveTo>
                  <a:cubicBezTo>
                    <a:pt x="424" y="11"/>
                    <a:pt x="269" y="83"/>
                    <a:pt x="176" y="228"/>
                  </a:cubicBezTo>
                  <a:cubicBezTo>
                    <a:pt x="42" y="404"/>
                    <a:pt x="0" y="653"/>
                    <a:pt x="62" y="860"/>
                  </a:cubicBezTo>
                  <a:cubicBezTo>
                    <a:pt x="72" y="881"/>
                    <a:pt x="72" y="901"/>
                    <a:pt x="83" y="922"/>
                  </a:cubicBezTo>
                  <a:cubicBezTo>
                    <a:pt x="321" y="1585"/>
                    <a:pt x="1025" y="1978"/>
                    <a:pt x="1087" y="2020"/>
                  </a:cubicBezTo>
                  <a:lnTo>
                    <a:pt x="1098" y="2030"/>
                  </a:lnTo>
                  <a:lnTo>
                    <a:pt x="1119" y="2030"/>
                  </a:lnTo>
                  <a:lnTo>
                    <a:pt x="1129" y="2020"/>
                  </a:lnTo>
                  <a:cubicBezTo>
                    <a:pt x="1181" y="1988"/>
                    <a:pt x="1895" y="1595"/>
                    <a:pt x="2133" y="932"/>
                  </a:cubicBezTo>
                  <a:lnTo>
                    <a:pt x="2164" y="870"/>
                  </a:lnTo>
                  <a:cubicBezTo>
                    <a:pt x="2226" y="663"/>
                    <a:pt x="2185" y="414"/>
                    <a:pt x="2061" y="239"/>
                  </a:cubicBezTo>
                  <a:cubicBezTo>
                    <a:pt x="1957" y="94"/>
                    <a:pt x="1812" y="11"/>
                    <a:pt x="1646" y="11"/>
                  </a:cubicBezTo>
                  <a:cubicBezTo>
                    <a:pt x="1634" y="10"/>
                    <a:pt x="1623" y="10"/>
                    <a:pt x="1611" y="10"/>
                  </a:cubicBezTo>
                  <a:cubicBezTo>
                    <a:pt x="1387" y="10"/>
                    <a:pt x="1279" y="108"/>
                    <a:pt x="1181" y="197"/>
                  </a:cubicBezTo>
                  <a:lnTo>
                    <a:pt x="1119" y="259"/>
                  </a:lnTo>
                  <a:cubicBezTo>
                    <a:pt x="1087" y="239"/>
                    <a:pt x="1066" y="218"/>
                    <a:pt x="1046" y="197"/>
                  </a:cubicBezTo>
                  <a:cubicBezTo>
                    <a:pt x="942" y="104"/>
                    <a:pt x="849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D8D635C3-E728-4BA9-9898-6357F3C7569A}"/>
                </a:ext>
              </a:extLst>
            </p:cNvPr>
            <p:cNvSpPr/>
            <p:nvPr/>
          </p:nvSpPr>
          <p:spPr>
            <a:xfrm>
              <a:off x="3250803" y="3799085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7"/>
                  </a:cubicBezTo>
                  <a:cubicBezTo>
                    <a:pt x="0" y="99"/>
                    <a:pt x="11" y="296"/>
                    <a:pt x="136" y="462"/>
                  </a:cubicBezTo>
                  <a:cubicBezTo>
                    <a:pt x="221" y="594"/>
                    <a:pt x="343" y="674"/>
                    <a:pt x="442" y="674"/>
                  </a:cubicBezTo>
                  <a:cubicBezTo>
                    <a:pt x="474" y="674"/>
                    <a:pt x="504" y="666"/>
                    <a:pt x="529" y="648"/>
                  </a:cubicBezTo>
                  <a:cubicBezTo>
                    <a:pt x="633" y="575"/>
                    <a:pt x="622" y="379"/>
                    <a:pt x="508" y="203"/>
                  </a:cubicBezTo>
                  <a:cubicBezTo>
                    <a:pt x="415" y="78"/>
                    <a:pt x="292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7;p2">
              <a:extLst>
                <a:ext uri="{FF2B5EF4-FFF2-40B4-BE49-F238E27FC236}">
                  <a16:creationId xmlns:a16="http://schemas.microsoft.com/office/drawing/2014/main" id="{669F1A4A-99F9-48D0-A265-4B50B68FB5AB}"/>
                </a:ext>
              </a:extLst>
            </p:cNvPr>
            <p:cNvSpPr/>
            <p:nvPr/>
          </p:nvSpPr>
          <p:spPr>
            <a:xfrm>
              <a:off x="3230331" y="3799085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40" y="1"/>
                  </a:moveTo>
                  <a:cubicBezTo>
                    <a:pt x="115" y="1"/>
                    <a:pt x="92" y="7"/>
                    <a:pt x="73" y="21"/>
                  </a:cubicBezTo>
                  <a:cubicBezTo>
                    <a:pt x="1" y="72"/>
                    <a:pt x="11" y="217"/>
                    <a:pt x="94" y="332"/>
                  </a:cubicBezTo>
                  <a:cubicBezTo>
                    <a:pt x="156" y="426"/>
                    <a:pt x="249" y="484"/>
                    <a:pt x="322" y="484"/>
                  </a:cubicBezTo>
                  <a:cubicBezTo>
                    <a:pt x="345" y="484"/>
                    <a:pt x="366" y="478"/>
                    <a:pt x="384" y="466"/>
                  </a:cubicBezTo>
                  <a:cubicBezTo>
                    <a:pt x="456" y="414"/>
                    <a:pt x="446" y="269"/>
                    <a:pt x="363" y="145"/>
                  </a:cubicBezTo>
                  <a:cubicBezTo>
                    <a:pt x="302" y="53"/>
                    <a:pt x="212" y="1"/>
                    <a:pt x="140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1F5196EF-BBD9-4738-B90C-9FAEB97B5172}"/>
                </a:ext>
              </a:extLst>
            </p:cNvPr>
            <p:cNvSpPr/>
            <p:nvPr/>
          </p:nvSpPr>
          <p:spPr>
            <a:xfrm>
              <a:off x="3333010" y="3731203"/>
              <a:ext cx="0" cy="184309"/>
            </a:xfrm>
            <a:custGeom>
              <a:avLst/>
              <a:gdLst/>
              <a:ahLst/>
              <a:cxnLst/>
              <a:rect l="l" t="t" r="r" b="b"/>
              <a:pathLst>
                <a:path w="1" h="7374" extrusionOk="0">
                  <a:moveTo>
                    <a:pt x="1" y="737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6264C4D4-DA17-402C-BA7B-B0E6CF14F6E3}"/>
                </a:ext>
              </a:extLst>
            </p:cNvPr>
            <p:cNvSpPr/>
            <p:nvPr/>
          </p:nvSpPr>
          <p:spPr>
            <a:xfrm>
              <a:off x="3332380" y="3731203"/>
              <a:ext cx="1575" cy="184309"/>
            </a:xfrm>
            <a:custGeom>
              <a:avLst/>
              <a:gdLst/>
              <a:ahLst/>
              <a:cxnLst/>
              <a:rect l="l" t="t" r="r" b="b"/>
              <a:pathLst>
                <a:path w="54" h="7374" extrusionOk="0">
                  <a:moveTo>
                    <a:pt x="1" y="0"/>
                  </a:moveTo>
                  <a:lnTo>
                    <a:pt x="1" y="7373"/>
                  </a:lnTo>
                  <a:lnTo>
                    <a:pt x="53" y="73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3577E679-6D03-416C-AC5C-72C2B0156DF1}"/>
                </a:ext>
              </a:extLst>
            </p:cNvPr>
            <p:cNvSpPr/>
            <p:nvPr/>
          </p:nvSpPr>
          <p:spPr>
            <a:xfrm>
              <a:off x="3304977" y="3908803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32" y="0"/>
                  </a:moveTo>
                  <a:cubicBezTo>
                    <a:pt x="622" y="0"/>
                    <a:pt x="611" y="1"/>
                    <a:pt x="601" y="1"/>
                  </a:cubicBezTo>
                  <a:cubicBezTo>
                    <a:pt x="217" y="1"/>
                    <a:pt x="0" y="457"/>
                    <a:pt x="114" y="819"/>
                  </a:cubicBezTo>
                  <a:cubicBezTo>
                    <a:pt x="114" y="839"/>
                    <a:pt x="124" y="860"/>
                    <a:pt x="134" y="881"/>
                  </a:cubicBezTo>
                  <a:cubicBezTo>
                    <a:pt x="373" y="1544"/>
                    <a:pt x="1129" y="1958"/>
                    <a:pt x="1129" y="1958"/>
                  </a:cubicBezTo>
                  <a:cubicBezTo>
                    <a:pt x="1129" y="1958"/>
                    <a:pt x="1885" y="1554"/>
                    <a:pt x="2123" y="881"/>
                  </a:cubicBezTo>
                  <a:lnTo>
                    <a:pt x="2154" y="819"/>
                  </a:lnTo>
                  <a:cubicBezTo>
                    <a:pt x="2258" y="467"/>
                    <a:pt x="2051" y="11"/>
                    <a:pt x="1667" y="1"/>
                  </a:cubicBezTo>
                  <a:cubicBezTo>
                    <a:pt x="1657" y="1"/>
                    <a:pt x="1647" y="0"/>
                    <a:pt x="1638" y="0"/>
                  </a:cubicBezTo>
                  <a:cubicBezTo>
                    <a:pt x="1362" y="0"/>
                    <a:pt x="1279" y="150"/>
                    <a:pt x="1129" y="259"/>
                  </a:cubicBezTo>
                  <a:cubicBezTo>
                    <a:pt x="988" y="150"/>
                    <a:pt x="926" y="0"/>
                    <a:pt x="63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24D904AB-85C5-4B07-A4C5-8CBF98C7C760}"/>
                </a:ext>
              </a:extLst>
            </p:cNvPr>
            <p:cNvSpPr/>
            <p:nvPr/>
          </p:nvSpPr>
          <p:spPr>
            <a:xfrm>
              <a:off x="3305293" y="3908013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7" h="2032" extrusionOk="0">
                  <a:moveTo>
                    <a:pt x="619" y="63"/>
                  </a:moveTo>
                  <a:cubicBezTo>
                    <a:pt x="828" y="63"/>
                    <a:pt x="907" y="142"/>
                    <a:pt x="1005" y="240"/>
                  </a:cubicBezTo>
                  <a:lnTo>
                    <a:pt x="1088" y="323"/>
                  </a:lnTo>
                  <a:lnTo>
                    <a:pt x="1109" y="333"/>
                  </a:lnTo>
                  <a:lnTo>
                    <a:pt x="1129" y="323"/>
                  </a:lnTo>
                  <a:cubicBezTo>
                    <a:pt x="1161" y="291"/>
                    <a:pt x="1191" y="271"/>
                    <a:pt x="1223" y="240"/>
                  </a:cubicBezTo>
                  <a:cubicBezTo>
                    <a:pt x="1321" y="151"/>
                    <a:pt x="1410" y="63"/>
                    <a:pt x="1614" y="63"/>
                  </a:cubicBezTo>
                  <a:cubicBezTo>
                    <a:pt x="1625" y="63"/>
                    <a:pt x="1636" y="63"/>
                    <a:pt x="1647" y="64"/>
                  </a:cubicBezTo>
                  <a:cubicBezTo>
                    <a:pt x="1792" y="64"/>
                    <a:pt x="1916" y="137"/>
                    <a:pt x="2010" y="261"/>
                  </a:cubicBezTo>
                  <a:cubicBezTo>
                    <a:pt x="2123" y="426"/>
                    <a:pt x="2155" y="654"/>
                    <a:pt x="2103" y="841"/>
                  </a:cubicBezTo>
                  <a:cubicBezTo>
                    <a:pt x="2093" y="861"/>
                    <a:pt x="2082" y="882"/>
                    <a:pt x="2082" y="903"/>
                  </a:cubicBezTo>
                  <a:cubicBezTo>
                    <a:pt x="1865" y="1493"/>
                    <a:pt x="1244" y="1876"/>
                    <a:pt x="1119" y="1948"/>
                  </a:cubicBezTo>
                  <a:lnTo>
                    <a:pt x="1099" y="1928"/>
                  </a:lnTo>
                  <a:lnTo>
                    <a:pt x="1088" y="1938"/>
                  </a:lnTo>
                  <a:cubicBezTo>
                    <a:pt x="954" y="1856"/>
                    <a:pt x="353" y="1472"/>
                    <a:pt x="146" y="903"/>
                  </a:cubicBezTo>
                  <a:cubicBezTo>
                    <a:pt x="135" y="882"/>
                    <a:pt x="125" y="861"/>
                    <a:pt x="125" y="841"/>
                  </a:cubicBezTo>
                  <a:cubicBezTo>
                    <a:pt x="63" y="644"/>
                    <a:pt x="104" y="416"/>
                    <a:pt x="218" y="261"/>
                  </a:cubicBezTo>
                  <a:cubicBezTo>
                    <a:pt x="312" y="137"/>
                    <a:pt x="436" y="64"/>
                    <a:pt x="581" y="64"/>
                  </a:cubicBezTo>
                  <a:cubicBezTo>
                    <a:pt x="594" y="63"/>
                    <a:pt x="606" y="63"/>
                    <a:pt x="619" y="63"/>
                  </a:cubicBezTo>
                  <a:close/>
                  <a:moveTo>
                    <a:pt x="1614" y="1"/>
                  </a:moveTo>
                  <a:cubicBezTo>
                    <a:pt x="1388" y="1"/>
                    <a:pt x="1280" y="100"/>
                    <a:pt x="1181" y="199"/>
                  </a:cubicBezTo>
                  <a:cubicBezTo>
                    <a:pt x="1161" y="219"/>
                    <a:pt x="1140" y="240"/>
                    <a:pt x="1109" y="250"/>
                  </a:cubicBezTo>
                  <a:lnTo>
                    <a:pt x="1046" y="188"/>
                  </a:lnTo>
                  <a:cubicBezTo>
                    <a:pt x="943" y="95"/>
                    <a:pt x="850" y="1"/>
                    <a:pt x="591" y="1"/>
                  </a:cubicBezTo>
                  <a:lnTo>
                    <a:pt x="581" y="1"/>
                  </a:lnTo>
                  <a:cubicBezTo>
                    <a:pt x="415" y="1"/>
                    <a:pt x="270" y="84"/>
                    <a:pt x="167" y="219"/>
                  </a:cubicBezTo>
                  <a:cubicBezTo>
                    <a:pt x="42" y="395"/>
                    <a:pt x="1" y="644"/>
                    <a:pt x="63" y="851"/>
                  </a:cubicBezTo>
                  <a:cubicBezTo>
                    <a:pt x="73" y="882"/>
                    <a:pt x="73" y="903"/>
                    <a:pt x="84" y="924"/>
                  </a:cubicBezTo>
                  <a:cubicBezTo>
                    <a:pt x="322" y="1576"/>
                    <a:pt x="1026" y="1980"/>
                    <a:pt x="1088" y="2010"/>
                  </a:cubicBezTo>
                  <a:lnTo>
                    <a:pt x="1099" y="2031"/>
                  </a:lnTo>
                  <a:lnTo>
                    <a:pt x="1109" y="2021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80"/>
                    <a:pt x="1896" y="1586"/>
                    <a:pt x="2134" y="924"/>
                  </a:cubicBezTo>
                  <a:cubicBezTo>
                    <a:pt x="2144" y="903"/>
                    <a:pt x="2155" y="882"/>
                    <a:pt x="2155" y="861"/>
                  </a:cubicBezTo>
                  <a:cubicBezTo>
                    <a:pt x="2227" y="654"/>
                    <a:pt x="2186" y="406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636" y="1"/>
                    <a:pt x="1625" y="1"/>
                    <a:pt x="161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AE9CE6D4-CD62-425F-8B6C-20E41A93E6AD}"/>
                </a:ext>
              </a:extLst>
            </p:cNvPr>
            <p:cNvSpPr/>
            <p:nvPr/>
          </p:nvSpPr>
          <p:spPr>
            <a:xfrm>
              <a:off x="3340884" y="3911171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0"/>
                  </a:moveTo>
                  <a:cubicBezTo>
                    <a:pt x="159" y="0"/>
                    <a:pt x="129" y="9"/>
                    <a:pt x="104" y="26"/>
                  </a:cubicBezTo>
                  <a:cubicBezTo>
                    <a:pt x="0" y="99"/>
                    <a:pt x="11" y="296"/>
                    <a:pt x="125" y="472"/>
                  </a:cubicBezTo>
                  <a:cubicBezTo>
                    <a:pt x="218" y="597"/>
                    <a:pt x="341" y="674"/>
                    <a:pt x="440" y="674"/>
                  </a:cubicBezTo>
                  <a:cubicBezTo>
                    <a:pt x="473" y="674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8"/>
                    <a:pt x="291" y="0"/>
                    <a:pt x="19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517BBD4B-E8C5-4A27-B32E-B362574269DA}"/>
                </a:ext>
              </a:extLst>
            </p:cNvPr>
            <p:cNvSpPr/>
            <p:nvPr/>
          </p:nvSpPr>
          <p:spPr>
            <a:xfrm>
              <a:off x="3320411" y="3911171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4" y="0"/>
                  </a:moveTo>
                  <a:cubicBezTo>
                    <a:pt x="111" y="0"/>
                    <a:pt x="90" y="6"/>
                    <a:pt x="73" y="18"/>
                  </a:cubicBezTo>
                  <a:cubicBezTo>
                    <a:pt x="1" y="71"/>
                    <a:pt x="11" y="216"/>
                    <a:pt x="93" y="340"/>
                  </a:cubicBezTo>
                  <a:cubicBezTo>
                    <a:pt x="155" y="432"/>
                    <a:pt x="245" y="484"/>
                    <a:pt x="316" y="484"/>
                  </a:cubicBezTo>
                  <a:cubicBezTo>
                    <a:pt x="342" y="484"/>
                    <a:pt x="365" y="478"/>
                    <a:pt x="383" y="464"/>
                  </a:cubicBezTo>
                  <a:cubicBezTo>
                    <a:pt x="456" y="412"/>
                    <a:pt x="445" y="278"/>
                    <a:pt x="363" y="154"/>
                  </a:cubicBezTo>
                  <a:cubicBezTo>
                    <a:pt x="300" y="59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591F7FD2-DC3B-49FA-92BB-C89C7F5BA924}"/>
                </a:ext>
              </a:extLst>
            </p:cNvPr>
            <p:cNvSpPr/>
            <p:nvPr/>
          </p:nvSpPr>
          <p:spPr>
            <a:xfrm>
              <a:off x="3114738" y="3648717"/>
              <a:ext cx="0" cy="95509"/>
            </a:xfrm>
            <a:custGeom>
              <a:avLst/>
              <a:gdLst/>
              <a:ahLst/>
              <a:cxnLst/>
              <a:rect l="l" t="t" r="r" b="b"/>
              <a:pathLst>
                <a:path w="1" h="3822" extrusionOk="0">
                  <a:moveTo>
                    <a:pt x="0" y="382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E8787B43-EBE1-46B3-8086-82FD773CCB1A}"/>
                </a:ext>
              </a:extLst>
            </p:cNvPr>
            <p:cNvSpPr/>
            <p:nvPr/>
          </p:nvSpPr>
          <p:spPr>
            <a:xfrm>
              <a:off x="3114423" y="3648717"/>
              <a:ext cx="1260" cy="95509"/>
            </a:xfrm>
            <a:custGeom>
              <a:avLst/>
              <a:gdLst/>
              <a:ahLst/>
              <a:cxnLst/>
              <a:rect l="l" t="t" r="r" b="b"/>
              <a:pathLst>
                <a:path w="52" h="3822" extrusionOk="0">
                  <a:moveTo>
                    <a:pt x="0" y="0"/>
                  </a:moveTo>
                  <a:lnTo>
                    <a:pt x="0" y="3822"/>
                  </a:lnTo>
                  <a:lnTo>
                    <a:pt x="52" y="38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1C6F9455-E8C3-401A-81EE-0354D271C52C}"/>
                </a:ext>
              </a:extLst>
            </p:cNvPr>
            <p:cNvSpPr/>
            <p:nvPr/>
          </p:nvSpPr>
          <p:spPr>
            <a:xfrm>
              <a:off x="3086706" y="37375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1668" y="1"/>
                  </a:moveTo>
                  <a:cubicBezTo>
                    <a:pt x="1346" y="1"/>
                    <a:pt x="1284" y="146"/>
                    <a:pt x="1129" y="270"/>
                  </a:cubicBezTo>
                  <a:cubicBezTo>
                    <a:pt x="989" y="150"/>
                    <a:pt x="907" y="10"/>
                    <a:pt x="629" y="10"/>
                  </a:cubicBezTo>
                  <a:cubicBezTo>
                    <a:pt x="620" y="10"/>
                    <a:pt x="610" y="10"/>
                    <a:pt x="601" y="10"/>
                  </a:cubicBezTo>
                  <a:cubicBezTo>
                    <a:pt x="218" y="21"/>
                    <a:pt x="0" y="466"/>
                    <a:pt x="114" y="829"/>
                  </a:cubicBezTo>
                  <a:cubicBezTo>
                    <a:pt x="124" y="850"/>
                    <a:pt x="124" y="870"/>
                    <a:pt x="135" y="891"/>
                  </a:cubicBezTo>
                  <a:cubicBezTo>
                    <a:pt x="384" y="1564"/>
                    <a:pt x="1139" y="1957"/>
                    <a:pt x="1139" y="1957"/>
                  </a:cubicBezTo>
                  <a:cubicBezTo>
                    <a:pt x="1139" y="1957"/>
                    <a:pt x="1896" y="1554"/>
                    <a:pt x="2133" y="880"/>
                  </a:cubicBezTo>
                  <a:cubicBezTo>
                    <a:pt x="2144" y="860"/>
                    <a:pt x="2144" y="839"/>
                    <a:pt x="2154" y="818"/>
                  </a:cubicBezTo>
                  <a:cubicBezTo>
                    <a:pt x="2258" y="466"/>
                    <a:pt x="2050" y="10"/>
                    <a:pt x="1668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B1261B11-3E64-442A-8E49-9D054CB1AF93}"/>
                </a:ext>
              </a:extLst>
            </p:cNvPr>
            <p:cNvSpPr/>
            <p:nvPr/>
          </p:nvSpPr>
          <p:spPr>
            <a:xfrm>
              <a:off x="3087021" y="3736728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8" h="2041" extrusionOk="0">
                  <a:moveTo>
                    <a:pt x="1637" y="62"/>
                  </a:moveTo>
                  <a:cubicBezTo>
                    <a:pt x="1782" y="73"/>
                    <a:pt x="1917" y="135"/>
                    <a:pt x="2000" y="259"/>
                  </a:cubicBezTo>
                  <a:cubicBezTo>
                    <a:pt x="2124" y="425"/>
                    <a:pt x="2165" y="653"/>
                    <a:pt x="2103" y="839"/>
                  </a:cubicBezTo>
                  <a:cubicBezTo>
                    <a:pt x="2093" y="860"/>
                    <a:pt x="2093" y="881"/>
                    <a:pt x="2083" y="901"/>
                  </a:cubicBezTo>
                  <a:cubicBezTo>
                    <a:pt x="1876" y="1481"/>
                    <a:pt x="1275" y="1864"/>
                    <a:pt x="1130" y="1947"/>
                  </a:cubicBezTo>
                  <a:lnTo>
                    <a:pt x="1119" y="1926"/>
                  </a:lnTo>
                  <a:lnTo>
                    <a:pt x="1109" y="1947"/>
                  </a:lnTo>
                  <a:cubicBezTo>
                    <a:pt x="974" y="1875"/>
                    <a:pt x="364" y="1491"/>
                    <a:pt x="146" y="911"/>
                  </a:cubicBezTo>
                  <a:cubicBezTo>
                    <a:pt x="136" y="891"/>
                    <a:pt x="125" y="870"/>
                    <a:pt x="125" y="849"/>
                  </a:cubicBezTo>
                  <a:cubicBezTo>
                    <a:pt x="63" y="663"/>
                    <a:pt x="104" y="435"/>
                    <a:pt x="219" y="269"/>
                  </a:cubicBezTo>
                  <a:cubicBezTo>
                    <a:pt x="311" y="145"/>
                    <a:pt x="436" y="73"/>
                    <a:pt x="581" y="73"/>
                  </a:cubicBezTo>
                  <a:lnTo>
                    <a:pt x="601" y="73"/>
                  </a:lnTo>
                  <a:cubicBezTo>
                    <a:pt x="808" y="73"/>
                    <a:pt x="902" y="156"/>
                    <a:pt x="1006" y="249"/>
                  </a:cubicBezTo>
                  <a:cubicBezTo>
                    <a:pt x="1036" y="269"/>
                    <a:pt x="1057" y="301"/>
                    <a:pt x="1088" y="321"/>
                  </a:cubicBezTo>
                  <a:lnTo>
                    <a:pt x="1109" y="342"/>
                  </a:lnTo>
                  <a:lnTo>
                    <a:pt x="1130" y="321"/>
                  </a:lnTo>
                  <a:cubicBezTo>
                    <a:pt x="1161" y="301"/>
                    <a:pt x="1192" y="269"/>
                    <a:pt x="1223" y="239"/>
                  </a:cubicBezTo>
                  <a:cubicBezTo>
                    <a:pt x="1316" y="145"/>
                    <a:pt x="1409" y="62"/>
                    <a:pt x="1637" y="62"/>
                  </a:cubicBezTo>
                  <a:close/>
                  <a:moveTo>
                    <a:pt x="1627" y="0"/>
                  </a:moveTo>
                  <a:cubicBezTo>
                    <a:pt x="1378" y="0"/>
                    <a:pt x="1275" y="104"/>
                    <a:pt x="1181" y="197"/>
                  </a:cubicBezTo>
                  <a:cubicBezTo>
                    <a:pt x="1161" y="218"/>
                    <a:pt x="1140" y="239"/>
                    <a:pt x="1109" y="259"/>
                  </a:cubicBezTo>
                  <a:cubicBezTo>
                    <a:pt x="1088" y="239"/>
                    <a:pt x="1068" y="218"/>
                    <a:pt x="1047" y="207"/>
                  </a:cubicBezTo>
                  <a:cubicBezTo>
                    <a:pt x="949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15" y="11"/>
                    <a:pt x="270" y="94"/>
                    <a:pt x="166" y="239"/>
                  </a:cubicBezTo>
                  <a:cubicBezTo>
                    <a:pt x="42" y="414"/>
                    <a:pt x="1" y="663"/>
                    <a:pt x="63" y="870"/>
                  </a:cubicBezTo>
                  <a:cubicBezTo>
                    <a:pt x="74" y="891"/>
                    <a:pt x="84" y="911"/>
                    <a:pt x="84" y="932"/>
                  </a:cubicBezTo>
                  <a:cubicBezTo>
                    <a:pt x="332" y="1595"/>
                    <a:pt x="1047" y="1988"/>
                    <a:pt x="1098" y="2020"/>
                  </a:cubicBezTo>
                  <a:lnTo>
                    <a:pt x="1109" y="2030"/>
                  </a:lnTo>
                  <a:lnTo>
                    <a:pt x="1119" y="2030"/>
                  </a:lnTo>
                  <a:lnTo>
                    <a:pt x="1130" y="2041"/>
                  </a:lnTo>
                  <a:lnTo>
                    <a:pt x="1140" y="2020"/>
                  </a:lnTo>
                  <a:cubicBezTo>
                    <a:pt x="1202" y="1988"/>
                    <a:pt x="1906" y="1585"/>
                    <a:pt x="2145" y="922"/>
                  </a:cubicBezTo>
                  <a:cubicBezTo>
                    <a:pt x="2145" y="901"/>
                    <a:pt x="2155" y="881"/>
                    <a:pt x="2165" y="860"/>
                  </a:cubicBezTo>
                  <a:cubicBezTo>
                    <a:pt x="2228" y="653"/>
                    <a:pt x="2186" y="404"/>
                    <a:pt x="2051" y="228"/>
                  </a:cubicBezTo>
                  <a:cubicBezTo>
                    <a:pt x="1948" y="83"/>
                    <a:pt x="1803" y="11"/>
                    <a:pt x="164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2ED76C77-579D-48F5-B178-949985BCC5D1}"/>
                </a:ext>
              </a:extLst>
            </p:cNvPr>
            <p:cNvSpPr/>
            <p:nvPr/>
          </p:nvSpPr>
          <p:spPr>
            <a:xfrm>
              <a:off x="3091116" y="3739885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51" y="0"/>
                    <a:pt x="229" y="78"/>
                    <a:pt x="135" y="202"/>
                  </a:cubicBezTo>
                  <a:cubicBezTo>
                    <a:pt x="21" y="379"/>
                    <a:pt x="0" y="575"/>
                    <a:pt x="104" y="648"/>
                  </a:cubicBezTo>
                  <a:cubicBezTo>
                    <a:pt x="129" y="666"/>
                    <a:pt x="160" y="674"/>
                    <a:pt x="193" y="674"/>
                  </a:cubicBezTo>
                  <a:cubicBezTo>
                    <a:pt x="294" y="674"/>
                    <a:pt x="422" y="594"/>
                    <a:pt x="508" y="462"/>
                  </a:cubicBezTo>
                  <a:cubicBezTo>
                    <a:pt x="633" y="296"/>
                    <a:pt x="642" y="99"/>
                    <a:pt x="539" y="27"/>
                  </a:cubicBezTo>
                  <a:cubicBezTo>
                    <a:pt x="513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0D095FE3-4DA8-4A22-856E-DD9DB4F84550}"/>
                </a:ext>
              </a:extLst>
            </p:cNvPr>
            <p:cNvSpPr/>
            <p:nvPr/>
          </p:nvSpPr>
          <p:spPr>
            <a:xfrm>
              <a:off x="3116313" y="3740280"/>
              <a:ext cx="11339" cy="11840"/>
            </a:xfrm>
            <a:custGeom>
              <a:avLst/>
              <a:gdLst/>
              <a:ahLst/>
              <a:cxnLst/>
              <a:rect l="l" t="t" r="r" b="b"/>
              <a:pathLst>
                <a:path w="456" h="485" extrusionOk="0">
                  <a:moveTo>
                    <a:pt x="311" y="1"/>
                  </a:moveTo>
                  <a:cubicBezTo>
                    <a:pt x="238" y="1"/>
                    <a:pt x="154" y="53"/>
                    <a:pt x="93" y="145"/>
                  </a:cubicBezTo>
                  <a:cubicBezTo>
                    <a:pt x="0" y="269"/>
                    <a:pt x="0" y="414"/>
                    <a:pt x="72" y="466"/>
                  </a:cubicBezTo>
                  <a:cubicBezTo>
                    <a:pt x="90" y="478"/>
                    <a:pt x="111" y="484"/>
                    <a:pt x="133" y="484"/>
                  </a:cubicBezTo>
                  <a:cubicBezTo>
                    <a:pt x="204" y="484"/>
                    <a:pt x="292" y="426"/>
                    <a:pt x="362" y="331"/>
                  </a:cubicBezTo>
                  <a:cubicBezTo>
                    <a:pt x="445" y="217"/>
                    <a:pt x="456" y="72"/>
                    <a:pt x="383" y="21"/>
                  </a:cubicBezTo>
                  <a:cubicBezTo>
                    <a:pt x="362" y="7"/>
                    <a:pt x="337" y="1"/>
                    <a:pt x="311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90;p2">
              <a:extLst>
                <a:ext uri="{FF2B5EF4-FFF2-40B4-BE49-F238E27FC236}">
                  <a16:creationId xmlns:a16="http://schemas.microsoft.com/office/drawing/2014/main" id="{ABEEFE7C-38C1-49C5-9577-F43A590CDFAD}"/>
                </a:ext>
              </a:extLst>
            </p:cNvPr>
            <p:cNvSpPr/>
            <p:nvPr/>
          </p:nvSpPr>
          <p:spPr>
            <a:xfrm>
              <a:off x="1896450" y="3172750"/>
              <a:ext cx="1939875" cy="599498"/>
            </a:xfrm>
            <a:custGeom>
              <a:avLst/>
              <a:gdLst/>
              <a:ahLst/>
              <a:cxnLst/>
              <a:rect l="l" t="t" r="r" b="b"/>
              <a:pathLst>
                <a:path w="77595" h="23979" extrusionOk="0">
                  <a:moveTo>
                    <a:pt x="35608" y="1"/>
                  </a:moveTo>
                  <a:cubicBezTo>
                    <a:pt x="35452" y="1"/>
                    <a:pt x="35295" y="6"/>
                    <a:pt x="35137" y="17"/>
                  </a:cubicBezTo>
                  <a:cubicBezTo>
                    <a:pt x="32279" y="224"/>
                    <a:pt x="29980" y="2233"/>
                    <a:pt x="29276" y="4864"/>
                  </a:cubicBezTo>
                  <a:cubicBezTo>
                    <a:pt x="29162" y="4864"/>
                    <a:pt x="29038" y="4864"/>
                    <a:pt x="28924" y="4874"/>
                  </a:cubicBezTo>
                  <a:cubicBezTo>
                    <a:pt x="28292" y="4915"/>
                    <a:pt x="27692" y="5101"/>
                    <a:pt x="27163" y="5381"/>
                  </a:cubicBezTo>
                  <a:cubicBezTo>
                    <a:pt x="26086" y="4677"/>
                    <a:pt x="24823" y="4222"/>
                    <a:pt x="23446" y="4128"/>
                  </a:cubicBezTo>
                  <a:cubicBezTo>
                    <a:pt x="23254" y="4114"/>
                    <a:pt x="23063" y="4107"/>
                    <a:pt x="22873" y="4107"/>
                  </a:cubicBezTo>
                  <a:cubicBezTo>
                    <a:pt x="20108" y="4107"/>
                    <a:pt x="17634" y="5564"/>
                    <a:pt x="16238" y="7784"/>
                  </a:cubicBezTo>
                  <a:cubicBezTo>
                    <a:pt x="15565" y="7400"/>
                    <a:pt x="14798" y="7163"/>
                    <a:pt x="13981" y="7101"/>
                  </a:cubicBezTo>
                  <a:cubicBezTo>
                    <a:pt x="13851" y="7091"/>
                    <a:pt x="13722" y="7086"/>
                    <a:pt x="13593" y="7086"/>
                  </a:cubicBezTo>
                  <a:cubicBezTo>
                    <a:pt x="11319" y="7086"/>
                    <a:pt x="9330" y="8544"/>
                    <a:pt x="8585" y="10631"/>
                  </a:cubicBezTo>
                  <a:cubicBezTo>
                    <a:pt x="8534" y="10673"/>
                    <a:pt x="8482" y="10725"/>
                    <a:pt x="8430" y="10766"/>
                  </a:cubicBezTo>
                  <a:cubicBezTo>
                    <a:pt x="7695" y="10290"/>
                    <a:pt x="6825" y="9979"/>
                    <a:pt x="5893" y="9906"/>
                  </a:cubicBezTo>
                  <a:cubicBezTo>
                    <a:pt x="5763" y="9897"/>
                    <a:pt x="5635" y="9893"/>
                    <a:pt x="5507" y="9893"/>
                  </a:cubicBezTo>
                  <a:cubicBezTo>
                    <a:pt x="2792" y="9893"/>
                    <a:pt x="485" y="11961"/>
                    <a:pt x="218" y="14691"/>
                  </a:cubicBezTo>
                  <a:cubicBezTo>
                    <a:pt x="218" y="14743"/>
                    <a:pt x="208" y="14784"/>
                    <a:pt x="208" y="14836"/>
                  </a:cubicBezTo>
                  <a:cubicBezTo>
                    <a:pt x="1" y="17767"/>
                    <a:pt x="2206" y="20314"/>
                    <a:pt x="5137" y="20521"/>
                  </a:cubicBezTo>
                  <a:cubicBezTo>
                    <a:pt x="5263" y="20533"/>
                    <a:pt x="5390" y="20538"/>
                    <a:pt x="5514" y="20538"/>
                  </a:cubicBezTo>
                  <a:cubicBezTo>
                    <a:pt x="5604" y="20538"/>
                    <a:pt x="5692" y="20536"/>
                    <a:pt x="5779" y="20531"/>
                  </a:cubicBezTo>
                  <a:cubicBezTo>
                    <a:pt x="5945" y="20521"/>
                    <a:pt x="6100" y="20511"/>
                    <a:pt x="6256" y="20490"/>
                  </a:cubicBezTo>
                  <a:lnTo>
                    <a:pt x="6410" y="20459"/>
                  </a:lnTo>
                  <a:cubicBezTo>
                    <a:pt x="6825" y="20386"/>
                    <a:pt x="7218" y="20273"/>
                    <a:pt x="7602" y="20107"/>
                  </a:cubicBezTo>
                  <a:cubicBezTo>
                    <a:pt x="7850" y="20552"/>
                    <a:pt x="8140" y="20977"/>
                    <a:pt x="8472" y="21360"/>
                  </a:cubicBezTo>
                  <a:cubicBezTo>
                    <a:pt x="9165" y="22158"/>
                    <a:pt x="10014" y="22810"/>
                    <a:pt x="10978" y="23265"/>
                  </a:cubicBezTo>
                  <a:cubicBezTo>
                    <a:pt x="11050" y="23307"/>
                    <a:pt x="11133" y="23338"/>
                    <a:pt x="11215" y="23369"/>
                  </a:cubicBezTo>
                  <a:cubicBezTo>
                    <a:pt x="11454" y="23472"/>
                    <a:pt x="11712" y="23566"/>
                    <a:pt x="11972" y="23649"/>
                  </a:cubicBezTo>
                  <a:cubicBezTo>
                    <a:pt x="12272" y="23742"/>
                    <a:pt x="12582" y="23815"/>
                    <a:pt x="12893" y="23866"/>
                  </a:cubicBezTo>
                  <a:cubicBezTo>
                    <a:pt x="13059" y="23897"/>
                    <a:pt x="13214" y="23918"/>
                    <a:pt x="13380" y="23939"/>
                  </a:cubicBezTo>
                  <a:cubicBezTo>
                    <a:pt x="13463" y="23939"/>
                    <a:pt x="13546" y="23949"/>
                    <a:pt x="13629" y="23959"/>
                  </a:cubicBezTo>
                  <a:cubicBezTo>
                    <a:pt x="13809" y="23972"/>
                    <a:pt x="13987" y="23978"/>
                    <a:pt x="14165" y="23978"/>
                  </a:cubicBezTo>
                  <a:cubicBezTo>
                    <a:pt x="16012" y="23978"/>
                    <a:pt x="17722" y="23301"/>
                    <a:pt x="19044" y="22168"/>
                  </a:cubicBezTo>
                  <a:cubicBezTo>
                    <a:pt x="19272" y="22292"/>
                    <a:pt x="19511" y="22395"/>
                    <a:pt x="19748" y="22489"/>
                  </a:cubicBezTo>
                  <a:cubicBezTo>
                    <a:pt x="20484" y="22779"/>
                    <a:pt x="21260" y="22965"/>
                    <a:pt x="22089" y="23027"/>
                  </a:cubicBezTo>
                  <a:cubicBezTo>
                    <a:pt x="22255" y="23037"/>
                    <a:pt x="22420" y="23048"/>
                    <a:pt x="22576" y="23048"/>
                  </a:cubicBezTo>
                  <a:cubicBezTo>
                    <a:pt x="22600" y="23048"/>
                    <a:pt x="22623" y="23048"/>
                    <a:pt x="22647" y="23048"/>
                  </a:cubicBezTo>
                  <a:cubicBezTo>
                    <a:pt x="23750" y="23048"/>
                    <a:pt x="24812" y="22821"/>
                    <a:pt x="25765" y="22406"/>
                  </a:cubicBezTo>
                  <a:cubicBezTo>
                    <a:pt x="25910" y="22344"/>
                    <a:pt x="26045" y="22271"/>
                    <a:pt x="26180" y="22209"/>
                  </a:cubicBezTo>
                  <a:cubicBezTo>
                    <a:pt x="27132" y="21723"/>
                    <a:pt x="27982" y="21060"/>
                    <a:pt x="28665" y="20241"/>
                  </a:cubicBezTo>
                  <a:cubicBezTo>
                    <a:pt x="29121" y="20407"/>
                    <a:pt x="29618" y="20521"/>
                    <a:pt x="30136" y="20563"/>
                  </a:cubicBezTo>
                  <a:cubicBezTo>
                    <a:pt x="30218" y="20563"/>
                    <a:pt x="30311" y="20573"/>
                    <a:pt x="30405" y="20573"/>
                  </a:cubicBezTo>
                  <a:cubicBezTo>
                    <a:pt x="30444" y="20574"/>
                    <a:pt x="30484" y="20574"/>
                    <a:pt x="30523" y="20574"/>
                  </a:cubicBezTo>
                  <a:cubicBezTo>
                    <a:pt x="32340" y="20574"/>
                    <a:pt x="33967" y="19642"/>
                    <a:pt x="34930" y="18222"/>
                  </a:cubicBezTo>
                  <a:cubicBezTo>
                    <a:pt x="34971" y="18160"/>
                    <a:pt x="35013" y="18087"/>
                    <a:pt x="35044" y="18025"/>
                  </a:cubicBezTo>
                  <a:lnTo>
                    <a:pt x="35199" y="17777"/>
                  </a:lnTo>
                  <a:cubicBezTo>
                    <a:pt x="35240" y="17694"/>
                    <a:pt x="35272" y="17622"/>
                    <a:pt x="35313" y="17549"/>
                  </a:cubicBezTo>
                  <a:cubicBezTo>
                    <a:pt x="35365" y="17425"/>
                    <a:pt x="35417" y="17311"/>
                    <a:pt x="35468" y="17197"/>
                  </a:cubicBezTo>
                  <a:cubicBezTo>
                    <a:pt x="35530" y="17031"/>
                    <a:pt x="35583" y="16865"/>
                    <a:pt x="35634" y="16690"/>
                  </a:cubicBezTo>
                  <a:cubicBezTo>
                    <a:pt x="35675" y="16524"/>
                    <a:pt x="35717" y="16348"/>
                    <a:pt x="35748" y="16172"/>
                  </a:cubicBezTo>
                  <a:cubicBezTo>
                    <a:pt x="35769" y="16058"/>
                    <a:pt x="35790" y="15933"/>
                    <a:pt x="35800" y="15809"/>
                  </a:cubicBezTo>
                  <a:cubicBezTo>
                    <a:pt x="35955" y="15809"/>
                    <a:pt x="36110" y="15809"/>
                    <a:pt x="36266" y="15799"/>
                  </a:cubicBezTo>
                  <a:cubicBezTo>
                    <a:pt x="36959" y="15747"/>
                    <a:pt x="37612" y="15592"/>
                    <a:pt x="38223" y="15354"/>
                  </a:cubicBezTo>
                  <a:cubicBezTo>
                    <a:pt x="38430" y="15271"/>
                    <a:pt x="38627" y="15178"/>
                    <a:pt x="38814" y="15074"/>
                  </a:cubicBezTo>
                  <a:cubicBezTo>
                    <a:pt x="39911" y="16016"/>
                    <a:pt x="41320" y="16576"/>
                    <a:pt x="42841" y="16586"/>
                  </a:cubicBezTo>
                  <a:cubicBezTo>
                    <a:pt x="43349" y="18750"/>
                    <a:pt x="45213" y="20428"/>
                    <a:pt x="47543" y="20593"/>
                  </a:cubicBezTo>
                  <a:cubicBezTo>
                    <a:pt x="47673" y="20603"/>
                    <a:pt x="47803" y="20608"/>
                    <a:pt x="47931" y="20608"/>
                  </a:cubicBezTo>
                  <a:cubicBezTo>
                    <a:pt x="48649" y="20608"/>
                    <a:pt x="49334" y="20462"/>
                    <a:pt x="49966" y="20190"/>
                  </a:cubicBezTo>
                  <a:cubicBezTo>
                    <a:pt x="50111" y="20449"/>
                    <a:pt x="50267" y="20708"/>
                    <a:pt x="50442" y="20946"/>
                  </a:cubicBezTo>
                  <a:cubicBezTo>
                    <a:pt x="50753" y="21371"/>
                    <a:pt x="51105" y="21764"/>
                    <a:pt x="51489" y="22105"/>
                  </a:cubicBezTo>
                  <a:cubicBezTo>
                    <a:pt x="51551" y="22158"/>
                    <a:pt x="51602" y="22209"/>
                    <a:pt x="51664" y="22250"/>
                  </a:cubicBezTo>
                  <a:cubicBezTo>
                    <a:pt x="52804" y="23214"/>
                    <a:pt x="54253" y="23845"/>
                    <a:pt x="55859" y="23959"/>
                  </a:cubicBezTo>
                  <a:cubicBezTo>
                    <a:pt x="56038" y="23972"/>
                    <a:pt x="56215" y="23979"/>
                    <a:pt x="56391" y="23979"/>
                  </a:cubicBezTo>
                  <a:cubicBezTo>
                    <a:pt x="58198" y="23979"/>
                    <a:pt x="59868" y="23313"/>
                    <a:pt x="61161" y="22209"/>
                  </a:cubicBezTo>
                  <a:cubicBezTo>
                    <a:pt x="61212" y="22240"/>
                    <a:pt x="61274" y="22261"/>
                    <a:pt x="61327" y="22292"/>
                  </a:cubicBezTo>
                  <a:cubicBezTo>
                    <a:pt x="61668" y="22458"/>
                    <a:pt x="62031" y="22602"/>
                    <a:pt x="62404" y="22717"/>
                  </a:cubicBezTo>
                  <a:cubicBezTo>
                    <a:pt x="62528" y="22758"/>
                    <a:pt x="62652" y="22789"/>
                    <a:pt x="62776" y="22820"/>
                  </a:cubicBezTo>
                  <a:cubicBezTo>
                    <a:pt x="63149" y="22924"/>
                    <a:pt x="63543" y="22996"/>
                    <a:pt x="63946" y="23027"/>
                  </a:cubicBezTo>
                  <a:cubicBezTo>
                    <a:pt x="64008" y="23037"/>
                    <a:pt x="64081" y="23037"/>
                    <a:pt x="64143" y="23048"/>
                  </a:cubicBezTo>
                  <a:cubicBezTo>
                    <a:pt x="64226" y="23058"/>
                    <a:pt x="64309" y="23058"/>
                    <a:pt x="64381" y="23058"/>
                  </a:cubicBezTo>
                  <a:cubicBezTo>
                    <a:pt x="64464" y="23069"/>
                    <a:pt x="64547" y="23069"/>
                    <a:pt x="64620" y="23069"/>
                  </a:cubicBezTo>
                  <a:cubicBezTo>
                    <a:pt x="64636" y="23069"/>
                    <a:pt x="64653" y="23069"/>
                    <a:pt x="64669" y="23069"/>
                  </a:cubicBezTo>
                  <a:cubicBezTo>
                    <a:pt x="66235" y="23069"/>
                    <a:pt x="67698" y="22605"/>
                    <a:pt x="68917" y="21795"/>
                  </a:cubicBezTo>
                  <a:cubicBezTo>
                    <a:pt x="69041" y="21712"/>
                    <a:pt x="69165" y="21629"/>
                    <a:pt x="69290" y="21536"/>
                  </a:cubicBezTo>
                  <a:cubicBezTo>
                    <a:pt x="69756" y="21184"/>
                    <a:pt x="70191" y="20780"/>
                    <a:pt x="70574" y="20324"/>
                  </a:cubicBezTo>
                  <a:cubicBezTo>
                    <a:pt x="70854" y="20428"/>
                    <a:pt x="71154" y="20501"/>
                    <a:pt x="71454" y="20563"/>
                  </a:cubicBezTo>
                  <a:cubicBezTo>
                    <a:pt x="71641" y="20593"/>
                    <a:pt x="71827" y="20614"/>
                    <a:pt x="72014" y="20635"/>
                  </a:cubicBezTo>
                  <a:cubicBezTo>
                    <a:pt x="72106" y="20635"/>
                    <a:pt x="72189" y="20646"/>
                    <a:pt x="72283" y="20646"/>
                  </a:cubicBezTo>
                  <a:cubicBezTo>
                    <a:pt x="72316" y="20646"/>
                    <a:pt x="72348" y="20647"/>
                    <a:pt x="72381" y="20647"/>
                  </a:cubicBezTo>
                  <a:cubicBezTo>
                    <a:pt x="75093" y="20647"/>
                    <a:pt x="77380" y="18551"/>
                    <a:pt x="77585" y="15809"/>
                  </a:cubicBezTo>
                  <a:cubicBezTo>
                    <a:pt x="77585" y="15706"/>
                    <a:pt x="77595" y="15613"/>
                    <a:pt x="77595" y="15519"/>
                  </a:cubicBezTo>
                  <a:lnTo>
                    <a:pt x="77595" y="15426"/>
                  </a:lnTo>
                  <a:cubicBezTo>
                    <a:pt x="77595" y="15364"/>
                    <a:pt x="77595" y="15291"/>
                    <a:pt x="77585" y="15219"/>
                  </a:cubicBezTo>
                  <a:lnTo>
                    <a:pt x="77585" y="15126"/>
                  </a:lnTo>
                  <a:cubicBezTo>
                    <a:pt x="77574" y="15064"/>
                    <a:pt x="77574" y="14992"/>
                    <a:pt x="77564" y="14929"/>
                  </a:cubicBezTo>
                  <a:lnTo>
                    <a:pt x="77564" y="14847"/>
                  </a:lnTo>
                  <a:lnTo>
                    <a:pt x="77533" y="14629"/>
                  </a:lnTo>
                  <a:cubicBezTo>
                    <a:pt x="77523" y="14608"/>
                    <a:pt x="77523" y="14587"/>
                    <a:pt x="77523" y="14567"/>
                  </a:cubicBezTo>
                  <a:cubicBezTo>
                    <a:pt x="77502" y="14474"/>
                    <a:pt x="77491" y="14391"/>
                    <a:pt x="77471" y="14297"/>
                  </a:cubicBezTo>
                  <a:lnTo>
                    <a:pt x="77471" y="14287"/>
                  </a:lnTo>
                  <a:cubicBezTo>
                    <a:pt x="76974" y="12113"/>
                    <a:pt x="75100" y="10414"/>
                    <a:pt x="72759" y="10238"/>
                  </a:cubicBezTo>
                  <a:cubicBezTo>
                    <a:pt x="72614" y="10228"/>
                    <a:pt x="72479" y="10228"/>
                    <a:pt x="72345" y="10228"/>
                  </a:cubicBezTo>
                  <a:cubicBezTo>
                    <a:pt x="71517" y="7152"/>
                    <a:pt x="68824" y="4791"/>
                    <a:pt x="65469" y="4542"/>
                  </a:cubicBezTo>
                  <a:cubicBezTo>
                    <a:pt x="65285" y="4529"/>
                    <a:pt x="65102" y="4523"/>
                    <a:pt x="64921" y="4523"/>
                  </a:cubicBezTo>
                  <a:cubicBezTo>
                    <a:pt x="62209" y="4523"/>
                    <a:pt x="59785" y="5951"/>
                    <a:pt x="58416" y="8125"/>
                  </a:cubicBezTo>
                  <a:cubicBezTo>
                    <a:pt x="57764" y="7752"/>
                    <a:pt x="57008" y="7515"/>
                    <a:pt x="56211" y="7463"/>
                  </a:cubicBezTo>
                  <a:cubicBezTo>
                    <a:pt x="56078" y="7453"/>
                    <a:pt x="55947" y="7448"/>
                    <a:pt x="55816" y="7448"/>
                  </a:cubicBezTo>
                  <a:cubicBezTo>
                    <a:pt x="55275" y="7448"/>
                    <a:pt x="54754" y="7532"/>
                    <a:pt x="54253" y="7690"/>
                  </a:cubicBezTo>
                  <a:cubicBezTo>
                    <a:pt x="53617" y="6006"/>
                    <a:pt x="51980" y="4831"/>
                    <a:pt x="50114" y="4831"/>
                  </a:cubicBezTo>
                  <a:cubicBezTo>
                    <a:pt x="50007" y="4831"/>
                    <a:pt x="49899" y="4835"/>
                    <a:pt x="49790" y="4843"/>
                  </a:cubicBezTo>
                  <a:cubicBezTo>
                    <a:pt x="49013" y="4905"/>
                    <a:pt x="48299" y="5154"/>
                    <a:pt x="47688" y="5557"/>
                  </a:cubicBezTo>
                  <a:cubicBezTo>
                    <a:pt x="47667" y="5536"/>
                    <a:pt x="47657" y="5516"/>
                    <a:pt x="47637" y="5506"/>
                  </a:cubicBezTo>
                  <a:cubicBezTo>
                    <a:pt x="47595" y="5474"/>
                    <a:pt x="47564" y="5444"/>
                    <a:pt x="47533" y="5423"/>
                  </a:cubicBezTo>
                  <a:cubicBezTo>
                    <a:pt x="46905" y="3697"/>
                    <a:pt x="45256" y="2491"/>
                    <a:pt x="43360" y="2491"/>
                  </a:cubicBezTo>
                  <a:cubicBezTo>
                    <a:pt x="43253" y="2491"/>
                    <a:pt x="43146" y="2495"/>
                    <a:pt x="43039" y="2503"/>
                  </a:cubicBezTo>
                  <a:cubicBezTo>
                    <a:pt x="42355" y="2554"/>
                    <a:pt x="41713" y="2751"/>
                    <a:pt x="41154" y="3072"/>
                  </a:cubicBezTo>
                  <a:cubicBezTo>
                    <a:pt x="39990" y="1209"/>
                    <a:pt x="37925" y="1"/>
                    <a:pt x="3560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9BCBE2FF-D294-40D7-A10D-810CFECEFB9D}"/>
              </a:ext>
            </a:extLst>
          </p:cNvPr>
          <p:cNvSpPr/>
          <p:nvPr/>
        </p:nvSpPr>
        <p:spPr>
          <a:xfrm>
            <a:off x="-461849" y="4843105"/>
            <a:ext cx="13305752" cy="3140867"/>
          </a:xfrm>
          <a:custGeom>
            <a:avLst/>
            <a:gdLst/>
            <a:ahLst/>
            <a:cxnLst/>
            <a:rect l="l" t="t" r="r" b="b"/>
            <a:pathLst>
              <a:path w="77595" h="22934" extrusionOk="0">
                <a:moveTo>
                  <a:pt x="35294" y="0"/>
                </a:moveTo>
                <a:cubicBezTo>
                  <a:pt x="35129" y="0"/>
                  <a:pt x="34963" y="6"/>
                  <a:pt x="34796" y="18"/>
                </a:cubicBezTo>
                <a:cubicBezTo>
                  <a:pt x="31720" y="245"/>
                  <a:pt x="29245" y="2410"/>
                  <a:pt x="28499" y="5237"/>
                </a:cubicBezTo>
                <a:lnTo>
                  <a:pt x="28302" y="5237"/>
                </a:lnTo>
                <a:cubicBezTo>
                  <a:pt x="27029" y="4015"/>
                  <a:pt x="25340" y="3218"/>
                  <a:pt x="23446" y="3083"/>
                </a:cubicBezTo>
                <a:cubicBezTo>
                  <a:pt x="23254" y="3069"/>
                  <a:pt x="23063" y="3062"/>
                  <a:pt x="22873" y="3062"/>
                </a:cubicBezTo>
                <a:cubicBezTo>
                  <a:pt x="20108" y="3062"/>
                  <a:pt x="17634" y="4519"/>
                  <a:pt x="16238" y="6739"/>
                </a:cubicBezTo>
                <a:cubicBezTo>
                  <a:pt x="15565" y="6355"/>
                  <a:pt x="14798" y="6117"/>
                  <a:pt x="13981" y="6055"/>
                </a:cubicBezTo>
                <a:cubicBezTo>
                  <a:pt x="13850" y="6046"/>
                  <a:pt x="13721" y="6041"/>
                  <a:pt x="13592" y="6041"/>
                </a:cubicBezTo>
                <a:cubicBezTo>
                  <a:pt x="11310" y="6041"/>
                  <a:pt x="9330" y="7499"/>
                  <a:pt x="8585" y="9586"/>
                </a:cubicBezTo>
                <a:cubicBezTo>
                  <a:pt x="8534" y="9628"/>
                  <a:pt x="8482" y="9680"/>
                  <a:pt x="8430" y="9721"/>
                </a:cubicBezTo>
                <a:cubicBezTo>
                  <a:pt x="7695" y="9245"/>
                  <a:pt x="6825" y="8934"/>
                  <a:pt x="5893" y="8861"/>
                </a:cubicBezTo>
                <a:cubicBezTo>
                  <a:pt x="5769" y="8853"/>
                  <a:pt x="5646" y="8849"/>
                  <a:pt x="5524" y="8849"/>
                </a:cubicBezTo>
                <a:cubicBezTo>
                  <a:pt x="2802" y="8849"/>
                  <a:pt x="486" y="10910"/>
                  <a:pt x="218" y="13646"/>
                </a:cubicBezTo>
                <a:cubicBezTo>
                  <a:pt x="218" y="13698"/>
                  <a:pt x="208" y="13739"/>
                  <a:pt x="208" y="13791"/>
                </a:cubicBezTo>
                <a:cubicBezTo>
                  <a:pt x="1" y="16722"/>
                  <a:pt x="2206" y="19269"/>
                  <a:pt x="5137" y="19476"/>
                </a:cubicBezTo>
                <a:cubicBezTo>
                  <a:pt x="5272" y="19487"/>
                  <a:pt x="5406" y="19492"/>
                  <a:pt x="5541" y="19492"/>
                </a:cubicBezTo>
                <a:cubicBezTo>
                  <a:pt x="5676" y="19492"/>
                  <a:pt x="5810" y="19487"/>
                  <a:pt x="5945" y="19476"/>
                </a:cubicBezTo>
                <a:cubicBezTo>
                  <a:pt x="6525" y="19424"/>
                  <a:pt x="7084" y="19290"/>
                  <a:pt x="7602" y="19062"/>
                </a:cubicBezTo>
                <a:cubicBezTo>
                  <a:pt x="7933" y="19663"/>
                  <a:pt x="8347" y="20211"/>
                  <a:pt x="8824" y="20698"/>
                </a:cubicBezTo>
                <a:lnTo>
                  <a:pt x="8834" y="20708"/>
                </a:lnTo>
                <a:cubicBezTo>
                  <a:pt x="8958" y="20832"/>
                  <a:pt x="9082" y="20947"/>
                  <a:pt x="9206" y="21060"/>
                </a:cubicBezTo>
                <a:cubicBezTo>
                  <a:pt x="9289" y="21133"/>
                  <a:pt x="9372" y="21195"/>
                  <a:pt x="9445" y="21267"/>
                </a:cubicBezTo>
                <a:cubicBezTo>
                  <a:pt x="9496" y="21309"/>
                  <a:pt x="9549" y="21340"/>
                  <a:pt x="9600" y="21382"/>
                </a:cubicBezTo>
                <a:cubicBezTo>
                  <a:pt x="9724" y="21474"/>
                  <a:pt x="9848" y="21568"/>
                  <a:pt x="9984" y="21661"/>
                </a:cubicBezTo>
                <a:cubicBezTo>
                  <a:pt x="10046" y="21702"/>
                  <a:pt x="10118" y="21744"/>
                  <a:pt x="10191" y="21796"/>
                </a:cubicBezTo>
                <a:cubicBezTo>
                  <a:pt x="10232" y="21817"/>
                  <a:pt x="10283" y="21847"/>
                  <a:pt x="10325" y="21879"/>
                </a:cubicBezTo>
                <a:cubicBezTo>
                  <a:pt x="10408" y="21920"/>
                  <a:pt x="10481" y="21971"/>
                  <a:pt x="10563" y="22013"/>
                </a:cubicBezTo>
                <a:cubicBezTo>
                  <a:pt x="10698" y="22086"/>
                  <a:pt x="10833" y="22158"/>
                  <a:pt x="10978" y="22220"/>
                </a:cubicBezTo>
                <a:cubicBezTo>
                  <a:pt x="11050" y="22261"/>
                  <a:pt x="11133" y="22293"/>
                  <a:pt x="11215" y="22324"/>
                </a:cubicBezTo>
                <a:cubicBezTo>
                  <a:pt x="11454" y="22427"/>
                  <a:pt x="11712" y="22521"/>
                  <a:pt x="11972" y="22604"/>
                </a:cubicBezTo>
                <a:cubicBezTo>
                  <a:pt x="12272" y="22696"/>
                  <a:pt x="12582" y="22769"/>
                  <a:pt x="12893" y="22821"/>
                </a:cubicBezTo>
                <a:cubicBezTo>
                  <a:pt x="13059" y="22852"/>
                  <a:pt x="13214" y="22873"/>
                  <a:pt x="13380" y="22894"/>
                </a:cubicBezTo>
                <a:cubicBezTo>
                  <a:pt x="13463" y="22894"/>
                  <a:pt x="13546" y="22904"/>
                  <a:pt x="13629" y="22914"/>
                </a:cubicBezTo>
                <a:cubicBezTo>
                  <a:pt x="13809" y="22927"/>
                  <a:pt x="13987" y="22933"/>
                  <a:pt x="14165" y="22933"/>
                </a:cubicBezTo>
                <a:cubicBezTo>
                  <a:pt x="16012" y="22933"/>
                  <a:pt x="17722" y="22256"/>
                  <a:pt x="19044" y="21122"/>
                </a:cubicBezTo>
                <a:cubicBezTo>
                  <a:pt x="19272" y="21247"/>
                  <a:pt x="19511" y="21350"/>
                  <a:pt x="19748" y="21444"/>
                </a:cubicBezTo>
                <a:cubicBezTo>
                  <a:pt x="20484" y="21744"/>
                  <a:pt x="21260" y="21920"/>
                  <a:pt x="22089" y="21982"/>
                </a:cubicBezTo>
                <a:cubicBezTo>
                  <a:pt x="22255" y="21992"/>
                  <a:pt x="22420" y="22003"/>
                  <a:pt x="22576" y="22003"/>
                </a:cubicBezTo>
                <a:cubicBezTo>
                  <a:pt x="22600" y="22003"/>
                  <a:pt x="22623" y="22003"/>
                  <a:pt x="22647" y="22003"/>
                </a:cubicBezTo>
                <a:cubicBezTo>
                  <a:pt x="23750" y="22003"/>
                  <a:pt x="24812" y="21776"/>
                  <a:pt x="25765" y="21361"/>
                </a:cubicBezTo>
                <a:cubicBezTo>
                  <a:pt x="25910" y="21299"/>
                  <a:pt x="26045" y="21237"/>
                  <a:pt x="26180" y="21164"/>
                </a:cubicBezTo>
                <a:cubicBezTo>
                  <a:pt x="27132" y="20677"/>
                  <a:pt x="27982" y="20015"/>
                  <a:pt x="28665" y="19196"/>
                </a:cubicBezTo>
                <a:cubicBezTo>
                  <a:pt x="29121" y="19362"/>
                  <a:pt x="29618" y="19476"/>
                  <a:pt x="30136" y="19518"/>
                </a:cubicBezTo>
                <a:cubicBezTo>
                  <a:pt x="30237" y="19525"/>
                  <a:pt x="30339" y="19529"/>
                  <a:pt x="30441" y="19529"/>
                </a:cubicBezTo>
                <a:cubicBezTo>
                  <a:pt x="30608" y="19529"/>
                  <a:pt x="30776" y="19520"/>
                  <a:pt x="30943" y="19507"/>
                </a:cubicBezTo>
                <a:cubicBezTo>
                  <a:pt x="31047" y="19507"/>
                  <a:pt x="31150" y="19486"/>
                  <a:pt x="31254" y="19476"/>
                </a:cubicBezTo>
                <a:cubicBezTo>
                  <a:pt x="32455" y="19311"/>
                  <a:pt x="33553" y="18731"/>
                  <a:pt x="34361" y="17881"/>
                </a:cubicBezTo>
                <a:cubicBezTo>
                  <a:pt x="34371" y="17871"/>
                  <a:pt x="34371" y="17861"/>
                  <a:pt x="34381" y="17861"/>
                </a:cubicBezTo>
                <a:cubicBezTo>
                  <a:pt x="34485" y="17746"/>
                  <a:pt x="34578" y="17643"/>
                  <a:pt x="34671" y="17529"/>
                </a:cubicBezTo>
                <a:cubicBezTo>
                  <a:pt x="34806" y="17353"/>
                  <a:pt x="34930" y="17177"/>
                  <a:pt x="35044" y="16991"/>
                </a:cubicBezTo>
                <a:cubicBezTo>
                  <a:pt x="35204" y="17001"/>
                  <a:pt x="35365" y="17006"/>
                  <a:pt x="35525" y="17006"/>
                </a:cubicBezTo>
                <a:cubicBezTo>
                  <a:pt x="35686" y="17006"/>
                  <a:pt x="35846" y="17001"/>
                  <a:pt x="36007" y="16991"/>
                </a:cubicBezTo>
                <a:cubicBezTo>
                  <a:pt x="37001" y="16918"/>
                  <a:pt x="37923" y="16649"/>
                  <a:pt x="38751" y="16214"/>
                </a:cubicBezTo>
                <a:cubicBezTo>
                  <a:pt x="39929" y="17231"/>
                  <a:pt x="41467" y="17837"/>
                  <a:pt x="43115" y="17837"/>
                </a:cubicBezTo>
                <a:cubicBezTo>
                  <a:pt x="43278" y="17837"/>
                  <a:pt x="43442" y="17831"/>
                  <a:pt x="43608" y="17819"/>
                </a:cubicBezTo>
                <a:cubicBezTo>
                  <a:pt x="43743" y="17809"/>
                  <a:pt x="43867" y="17799"/>
                  <a:pt x="43991" y="17788"/>
                </a:cubicBezTo>
                <a:cubicBezTo>
                  <a:pt x="44871" y="18782"/>
                  <a:pt x="46114" y="19445"/>
                  <a:pt x="47543" y="19548"/>
                </a:cubicBezTo>
                <a:cubicBezTo>
                  <a:pt x="47673" y="19558"/>
                  <a:pt x="47803" y="19562"/>
                  <a:pt x="47931" y="19562"/>
                </a:cubicBezTo>
                <a:cubicBezTo>
                  <a:pt x="48649" y="19562"/>
                  <a:pt x="49334" y="19417"/>
                  <a:pt x="49966" y="19145"/>
                </a:cubicBezTo>
                <a:cubicBezTo>
                  <a:pt x="50070" y="19341"/>
                  <a:pt x="50184" y="19538"/>
                  <a:pt x="50318" y="19714"/>
                </a:cubicBezTo>
                <a:cubicBezTo>
                  <a:pt x="50401" y="19838"/>
                  <a:pt x="50484" y="19963"/>
                  <a:pt x="50578" y="20077"/>
                </a:cubicBezTo>
                <a:cubicBezTo>
                  <a:pt x="50619" y="20139"/>
                  <a:pt x="50670" y="20201"/>
                  <a:pt x="50722" y="20252"/>
                </a:cubicBezTo>
                <a:cubicBezTo>
                  <a:pt x="51954" y="21754"/>
                  <a:pt x="53767" y="22759"/>
                  <a:pt x="55859" y="22914"/>
                </a:cubicBezTo>
                <a:cubicBezTo>
                  <a:pt x="56038" y="22927"/>
                  <a:pt x="56215" y="22934"/>
                  <a:pt x="56391" y="22934"/>
                </a:cubicBezTo>
                <a:cubicBezTo>
                  <a:pt x="58198" y="22934"/>
                  <a:pt x="59868" y="22268"/>
                  <a:pt x="61161" y="21164"/>
                </a:cubicBezTo>
                <a:cubicBezTo>
                  <a:pt x="61212" y="21195"/>
                  <a:pt x="61274" y="21216"/>
                  <a:pt x="61327" y="21247"/>
                </a:cubicBezTo>
                <a:cubicBezTo>
                  <a:pt x="61668" y="21412"/>
                  <a:pt x="62031" y="21557"/>
                  <a:pt x="62404" y="21672"/>
                </a:cubicBezTo>
                <a:cubicBezTo>
                  <a:pt x="62528" y="21713"/>
                  <a:pt x="62652" y="21744"/>
                  <a:pt x="62776" y="21775"/>
                </a:cubicBezTo>
                <a:cubicBezTo>
                  <a:pt x="63149" y="21879"/>
                  <a:pt x="63543" y="21951"/>
                  <a:pt x="63946" y="21982"/>
                </a:cubicBezTo>
                <a:cubicBezTo>
                  <a:pt x="64008" y="21992"/>
                  <a:pt x="64081" y="22003"/>
                  <a:pt x="64143" y="22003"/>
                </a:cubicBezTo>
                <a:cubicBezTo>
                  <a:pt x="64226" y="22013"/>
                  <a:pt x="64309" y="22013"/>
                  <a:pt x="64381" y="22013"/>
                </a:cubicBezTo>
                <a:cubicBezTo>
                  <a:pt x="64464" y="22024"/>
                  <a:pt x="64547" y="22024"/>
                  <a:pt x="64620" y="22024"/>
                </a:cubicBezTo>
                <a:cubicBezTo>
                  <a:pt x="64636" y="22024"/>
                  <a:pt x="64653" y="22024"/>
                  <a:pt x="64669" y="22024"/>
                </a:cubicBezTo>
                <a:cubicBezTo>
                  <a:pt x="66235" y="22024"/>
                  <a:pt x="67698" y="21559"/>
                  <a:pt x="68917" y="20750"/>
                </a:cubicBezTo>
                <a:cubicBezTo>
                  <a:pt x="69041" y="20667"/>
                  <a:pt x="69165" y="20584"/>
                  <a:pt x="69290" y="20491"/>
                </a:cubicBezTo>
                <a:cubicBezTo>
                  <a:pt x="69756" y="20139"/>
                  <a:pt x="70191" y="19735"/>
                  <a:pt x="70574" y="19279"/>
                </a:cubicBezTo>
                <a:cubicBezTo>
                  <a:pt x="70854" y="19383"/>
                  <a:pt x="71154" y="19465"/>
                  <a:pt x="71454" y="19518"/>
                </a:cubicBezTo>
                <a:cubicBezTo>
                  <a:pt x="71641" y="19548"/>
                  <a:pt x="71827" y="19569"/>
                  <a:pt x="72014" y="19590"/>
                </a:cubicBezTo>
                <a:cubicBezTo>
                  <a:pt x="72106" y="19590"/>
                  <a:pt x="72189" y="19600"/>
                  <a:pt x="72283" y="19600"/>
                </a:cubicBezTo>
                <a:cubicBezTo>
                  <a:pt x="72316" y="19601"/>
                  <a:pt x="72348" y="19601"/>
                  <a:pt x="72381" y="19601"/>
                </a:cubicBezTo>
                <a:cubicBezTo>
                  <a:pt x="75093" y="19601"/>
                  <a:pt x="77380" y="17506"/>
                  <a:pt x="77585" y="14764"/>
                </a:cubicBezTo>
                <a:cubicBezTo>
                  <a:pt x="77585" y="14671"/>
                  <a:pt x="77595" y="14568"/>
                  <a:pt x="77595" y="14474"/>
                </a:cubicBezTo>
                <a:lnTo>
                  <a:pt x="77595" y="14381"/>
                </a:lnTo>
                <a:cubicBezTo>
                  <a:pt x="77595" y="14319"/>
                  <a:pt x="77595" y="14246"/>
                  <a:pt x="77585" y="14174"/>
                </a:cubicBezTo>
                <a:lnTo>
                  <a:pt x="77585" y="14081"/>
                </a:lnTo>
                <a:cubicBezTo>
                  <a:pt x="77574" y="14018"/>
                  <a:pt x="77574" y="13946"/>
                  <a:pt x="77564" y="13884"/>
                </a:cubicBezTo>
                <a:lnTo>
                  <a:pt x="77564" y="13801"/>
                </a:lnTo>
                <a:lnTo>
                  <a:pt x="77533" y="13583"/>
                </a:lnTo>
                <a:cubicBezTo>
                  <a:pt x="77523" y="13563"/>
                  <a:pt x="77523" y="13542"/>
                  <a:pt x="77523" y="13521"/>
                </a:cubicBezTo>
                <a:cubicBezTo>
                  <a:pt x="77502" y="13429"/>
                  <a:pt x="77491" y="13346"/>
                  <a:pt x="77471" y="13252"/>
                </a:cubicBezTo>
                <a:lnTo>
                  <a:pt x="77471" y="13242"/>
                </a:lnTo>
                <a:cubicBezTo>
                  <a:pt x="76974" y="11067"/>
                  <a:pt x="75100" y="9369"/>
                  <a:pt x="72759" y="9203"/>
                </a:cubicBezTo>
                <a:cubicBezTo>
                  <a:pt x="72614" y="9193"/>
                  <a:pt x="72479" y="9183"/>
                  <a:pt x="72345" y="9183"/>
                </a:cubicBezTo>
                <a:cubicBezTo>
                  <a:pt x="71517" y="6107"/>
                  <a:pt x="68824" y="3746"/>
                  <a:pt x="65469" y="3497"/>
                </a:cubicBezTo>
                <a:cubicBezTo>
                  <a:pt x="65285" y="3484"/>
                  <a:pt x="65102" y="3478"/>
                  <a:pt x="64921" y="3478"/>
                </a:cubicBezTo>
                <a:cubicBezTo>
                  <a:pt x="62209" y="3478"/>
                  <a:pt x="59785" y="4906"/>
                  <a:pt x="58416" y="7080"/>
                </a:cubicBezTo>
                <a:cubicBezTo>
                  <a:pt x="57764" y="6707"/>
                  <a:pt x="57008" y="6470"/>
                  <a:pt x="56211" y="6417"/>
                </a:cubicBezTo>
                <a:cubicBezTo>
                  <a:pt x="56081" y="6407"/>
                  <a:pt x="55952" y="6402"/>
                  <a:pt x="55824" y="6402"/>
                </a:cubicBezTo>
                <a:cubicBezTo>
                  <a:pt x="55298" y="6402"/>
                  <a:pt x="54789" y="6485"/>
                  <a:pt x="54306" y="6635"/>
                </a:cubicBezTo>
                <a:cubicBezTo>
                  <a:pt x="53428" y="5748"/>
                  <a:pt x="52218" y="5204"/>
                  <a:pt x="50900" y="5204"/>
                </a:cubicBezTo>
                <a:cubicBezTo>
                  <a:pt x="50786" y="5204"/>
                  <a:pt x="50672" y="5208"/>
                  <a:pt x="50557" y="5216"/>
                </a:cubicBezTo>
                <a:cubicBezTo>
                  <a:pt x="49718" y="5278"/>
                  <a:pt x="48951" y="5547"/>
                  <a:pt x="48289" y="5972"/>
                </a:cubicBezTo>
                <a:cubicBezTo>
                  <a:pt x="48237" y="5920"/>
                  <a:pt x="48185" y="5879"/>
                  <a:pt x="48123" y="5837"/>
                </a:cubicBezTo>
                <a:cubicBezTo>
                  <a:pt x="47456" y="3974"/>
                  <a:pt x="45674" y="2677"/>
                  <a:pt x="43631" y="2677"/>
                </a:cubicBezTo>
                <a:cubicBezTo>
                  <a:pt x="43517" y="2677"/>
                  <a:pt x="43402" y="2681"/>
                  <a:pt x="43287" y="2689"/>
                </a:cubicBezTo>
                <a:cubicBezTo>
                  <a:pt x="42551" y="2741"/>
                  <a:pt x="41868" y="2959"/>
                  <a:pt x="41267" y="3301"/>
                </a:cubicBezTo>
                <a:cubicBezTo>
                  <a:pt x="40015" y="1300"/>
                  <a:pt x="37787" y="0"/>
                  <a:pt x="35294" y="0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414" y="2577390"/>
            <a:ext cx="10541695" cy="2231313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 b="1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535" y="5510703"/>
            <a:ext cx="10541695" cy="61208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8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4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17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7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3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3F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;p3">
            <a:extLst>
              <a:ext uri="{FF2B5EF4-FFF2-40B4-BE49-F238E27FC236}">
                <a16:creationId xmlns:a16="http://schemas.microsoft.com/office/drawing/2014/main" id="{76E3B4DD-2707-4F4A-9D4D-F6CCE781B5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392367" y="4520231"/>
            <a:ext cx="5652543" cy="2642252"/>
            <a:chOff x="4434156" y="56550"/>
            <a:chExt cx="3505543" cy="2052072"/>
          </a:xfrm>
        </p:grpSpPr>
        <p:sp>
          <p:nvSpPr>
            <p:cNvPr id="4" name="Google Shape;94;p3">
              <a:extLst>
                <a:ext uri="{FF2B5EF4-FFF2-40B4-BE49-F238E27FC236}">
                  <a16:creationId xmlns:a16="http://schemas.microsoft.com/office/drawing/2014/main" id="{1091EA14-D29B-4FA9-A228-CCE1471DAB6B}"/>
                </a:ext>
              </a:extLst>
            </p:cNvPr>
            <p:cNvSpPr/>
            <p:nvPr/>
          </p:nvSpPr>
          <p:spPr>
            <a:xfrm flipH="1">
              <a:off x="4434156" y="764380"/>
              <a:ext cx="1249626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5;p3">
              <a:extLst>
                <a:ext uri="{FF2B5EF4-FFF2-40B4-BE49-F238E27FC236}">
                  <a16:creationId xmlns:a16="http://schemas.microsoft.com/office/drawing/2014/main" id="{C5BBB7B4-B9E8-4A60-93E0-483BD3B27182}"/>
                </a:ext>
              </a:extLst>
            </p:cNvPr>
            <p:cNvSpPr/>
            <p:nvPr/>
          </p:nvSpPr>
          <p:spPr>
            <a:xfrm flipH="1">
              <a:off x="5605205" y="246997"/>
              <a:ext cx="934051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6;p3">
              <a:extLst>
                <a:ext uri="{FF2B5EF4-FFF2-40B4-BE49-F238E27FC236}">
                  <a16:creationId xmlns:a16="http://schemas.microsoft.com/office/drawing/2014/main" id="{AC792647-C2B6-48BA-A416-701D53B59583}"/>
                </a:ext>
              </a:extLst>
            </p:cNvPr>
            <p:cNvSpPr/>
            <p:nvPr/>
          </p:nvSpPr>
          <p:spPr>
            <a:xfrm flipH="1">
              <a:off x="4502594" y="1259543"/>
              <a:ext cx="309238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7;p3">
              <a:extLst>
                <a:ext uri="{FF2B5EF4-FFF2-40B4-BE49-F238E27FC236}">
                  <a16:creationId xmlns:a16="http://schemas.microsoft.com/office/drawing/2014/main" id="{631620A9-5DA9-4022-985B-EAC3AEAEDDD4}"/>
                </a:ext>
              </a:extLst>
            </p:cNvPr>
            <p:cNvSpPr/>
            <p:nvPr/>
          </p:nvSpPr>
          <p:spPr>
            <a:xfrm flipH="1">
              <a:off x="4852388" y="1602349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8;p3">
              <a:extLst>
                <a:ext uri="{FF2B5EF4-FFF2-40B4-BE49-F238E27FC236}">
                  <a16:creationId xmlns:a16="http://schemas.microsoft.com/office/drawing/2014/main" id="{8BCE39ED-1C1E-4782-AAB2-8DF0ABF71D57}"/>
                </a:ext>
              </a:extLst>
            </p:cNvPr>
            <p:cNvSpPr/>
            <p:nvPr/>
          </p:nvSpPr>
          <p:spPr>
            <a:xfrm flipH="1">
              <a:off x="6342814" y="56550"/>
              <a:ext cx="19644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9;p3">
              <a:extLst>
                <a:ext uri="{FF2B5EF4-FFF2-40B4-BE49-F238E27FC236}">
                  <a16:creationId xmlns:a16="http://schemas.microsoft.com/office/drawing/2014/main" id="{D84ED7A0-25CD-413C-BE56-1563C944583E}"/>
                </a:ext>
              </a:extLst>
            </p:cNvPr>
            <p:cNvSpPr/>
            <p:nvPr/>
          </p:nvSpPr>
          <p:spPr>
            <a:xfrm flipH="1">
              <a:off x="6690073" y="575520"/>
              <a:ext cx="1249626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0;p3">
              <a:extLst>
                <a:ext uri="{FF2B5EF4-FFF2-40B4-BE49-F238E27FC236}">
                  <a16:creationId xmlns:a16="http://schemas.microsoft.com/office/drawing/2014/main" id="{415393B5-3FC2-44C7-A6A4-DD01DF3EC840}"/>
                </a:ext>
              </a:extLst>
            </p:cNvPr>
            <p:cNvSpPr/>
            <p:nvPr/>
          </p:nvSpPr>
          <p:spPr>
            <a:xfrm flipH="1">
              <a:off x="7067749" y="1226215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1;p3">
              <a:extLst>
                <a:ext uri="{FF2B5EF4-FFF2-40B4-BE49-F238E27FC236}">
                  <a16:creationId xmlns:a16="http://schemas.microsoft.com/office/drawing/2014/main" id="{40B240F1-5A76-456B-8DEC-72C05DF8BE12}"/>
                </a:ext>
              </a:extLst>
            </p:cNvPr>
            <p:cNvSpPr/>
            <p:nvPr/>
          </p:nvSpPr>
          <p:spPr>
            <a:xfrm flipH="1">
              <a:off x="5792776" y="1257957"/>
              <a:ext cx="934051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2;p3">
              <a:extLst>
                <a:ext uri="{FF2B5EF4-FFF2-40B4-BE49-F238E27FC236}">
                  <a16:creationId xmlns:a16="http://schemas.microsoft.com/office/drawing/2014/main" id="{FD538377-24B0-45E2-A78C-F2674557D20B}"/>
                </a:ext>
              </a:extLst>
            </p:cNvPr>
            <p:cNvSpPr/>
            <p:nvPr/>
          </p:nvSpPr>
          <p:spPr>
            <a:xfrm flipH="1">
              <a:off x="6493630" y="1926109"/>
              <a:ext cx="196443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04;p3">
            <a:extLst>
              <a:ext uri="{FF2B5EF4-FFF2-40B4-BE49-F238E27FC236}">
                <a16:creationId xmlns:a16="http://schemas.microsoft.com/office/drawing/2014/main" id="{E055B82B-68E5-4DE3-8FF3-25076E8CE691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-514963"/>
            <a:ext cx="5654586" cy="2642252"/>
            <a:chOff x="4434156" y="56550"/>
            <a:chExt cx="3505543" cy="2052072"/>
          </a:xfrm>
        </p:grpSpPr>
        <p:sp>
          <p:nvSpPr>
            <p:cNvPr id="14" name="Google Shape;105;p3">
              <a:extLst>
                <a:ext uri="{FF2B5EF4-FFF2-40B4-BE49-F238E27FC236}">
                  <a16:creationId xmlns:a16="http://schemas.microsoft.com/office/drawing/2014/main" id="{07D83298-DF59-4811-B1E2-938078B88E66}"/>
                </a:ext>
              </a:extLst>
            </p:cNvPr>
            <p:cNvSpPr/>
            <p:nvPr/>
          </p:nvSpPr>
          <p:spPr>
            <a:xfrm flipH="1">
              <a:off x="4434156" y="764380"/>
              <a:ext cx="1249174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3">
              <a:extLst>
                <a:ext uri="{FF2B5EF4-FFF2-40B4-BE49-F238E27FC236}">
                  <a16:creationId xmlns:a16="http://schemas.microsoft.com/office/drawing/2014/main" id="{EA10D251-A802-4A0E-B66E-0A651DE9B986}"/>
                </a:ext>
              </a:extLst>
            </p:cNvPr>
            <p:cNvSpPr/>
            <p:nvPr/>
          </p:nvSpPr>
          <p:spPr>
            <a:xfrm flipH="1">
              <a:off x="5604782" y="246997"/>
              <a:ext cx="933713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3">
              <a:extLst>
                <a:ext uri="{FF2B5EF4-FFF2-40B4-BE49-F238E27FC236}">
                  <a16:creationId xmlns:a16="http://schemas.microsoft.com/office/drawing/2014/main" id="{8D14E600-730E-4352-819D-1DB0BE0319CD}"/>
                </a:ext>
              </a:extLst>
            </p:cNvPr>
            <p:cNvSpPr/>
            <p:nvPr/>
          </p:nvSpPr>
          <p:spPr>
            <a:xfrm flipH="1">
              <a:off x="4502569" y="1259543"/>
              <a:ext cx="309126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3">
              <a:extLst>
                <a:ext uri="{FF2B5EF4-FFF2-40B4-BE49-F238E27FC236}">
                  <a16:creationId xmlns:a16="http://schemas.microsoft.com/office/drawing/2014/main" id="{A97D5924-CAA6-4B43-B79D-F05194CC0B0B}"/>
                </a:ext>
              </a:extLst>
            </p:cNvPr>
            <p:cNvSpPr/>
            <p:nvPr/>
          </p:nvSpPr>
          <p:spPr>
            <a:xfrm flipH="1">
              <a:off x="4852237" y="1602349"/>
              <a:ext cx="197638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3">
              <a:extLst>
                <a:ext uri="{FF2B5EF4-FFF2-40B4-BE49-F238E27FC236}">
                  <a16:creationId xmlns:a16="http://schemas.microsoft.com/office/drawing/2014/main" id="{61CA39C3-8A16-4EA1-AE7D-E69015F3A9B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512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3">
              <a:extLst>
                <a:ext uri="{FF2B5EF4-FFF2-40B4-BE49-F238E27FC236}">
                  <a16:creationId xmlns:a16="http://schemas.microsoft.com/office/drawing/2014/main" id="{6E51B679-7441-4ECF-A66C-7B813CF30B50}"/>
                </a:ext>
              </a:extLst>
            </p:cNvPr>
            <p:cNvSpPr/>
            <p:nvPr/>
          </p:nvSpPr>
          <p:spPr>
            <a:xfrm flipH="1">
              <a:off x="6690525" y="575520"/>
              <a:ext cx="1249174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3">
              <a:extLst>
                <a:ext uri="{FF2B5EF4-FFF2-40B4-BE49-F238E27FC236}">
                  <a16:creationId xmlns:a16="http://schemas.microsoft.com/office/drawing/2014/main" id="{3CCFA8E8-3A89-476E-A9E8-70D9C5088778}"/>
                </a:ext>
              </a:extLst>
            </p:cNvPr>
            <p:cNvSpPr/>
            <p:nvPr/>
          </p:nvSpPr>
          <p:spPr>
            <a:xfrm flipH="1">
              <a:off x="7068064" y="1226215"/>
              <a:ext cx="19637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3">
              <a:extLst>
                <a:ext uri="{FF2B5EF4-FFF2-40B4-BE49-F238E27FC236}">
                  <a16:creationId xmlns:a16="http://schemas.microsoft.com/office/drawing/2014/main" id="{9302376D-7A93-4CA7-91B6-2179B2546CB7}"/>
                </a:ext>
              </a:extLst>
            </p:cNvPr>
            <p:cNvSpPr/>
            <p:nvPr/>
          </p:nvSpPr>
          <p:spPr>
            <a:xfrm flipH="1">
              <a:off x="5793551" y="1257957"/>
              <a:ext cx="933714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3">
              <a:extLst>
                <a:ext uri="{FF2B5EF4-FFF2-40B4-BE49-F238E27FC236}">
                  <a16:creationId xmlns:a16="http://schemas.microsoft.com/office/drawing/2014/main" id="{76C11C2F-771D-4C15-8245-40E4D815A40D}"/>
                </a:ext>
              </a:extLst>
            </p:cNvPr>
            <p:cNvSpPr/>
            <p:nvPr/>
          </p:nvSpPr>
          <p:spPr>
            <a:xfrm flipH="1">
              <a:off x="6492886" y="1926109"/>
              <a:ext cx="19637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15619" y="2867988"/>
            <a:ext cx="11361304" cy="1122222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02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3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1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5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bg>
      <p:bgPr>
        <a:solidFill>
          <a:srgbClr val="D9EEF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4;p8">
            <a:extLst>
              <a:ext uri="{FF2B5EF4-FFF2-40B4-BE49-F238E27FC236}">
                <a16:creationId xmlns:a16="http://schemas.microsoft.com/office/drawing/2014/main" id="{0338A02F-A3BE-4223-B815-85E95083C21C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65;p8">
              <a:extLst>
                <a:ext uri="{FF2B5EF4-FFF2-40B4-BE49-F238E27FC236}">
                  <a16:creationId xmlns:a16="http://schemas.microsoft.com/office/drawing/2014/main" id="{7931465D-A805-41C1-BAFA-F2EA5C7264B4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66;p8">
              <a:extLst>
                <a:ext uri="{FF2B5EF4-FFF2-40B4-BE49-F238E27FC236}">
                  <a16:creationId xmlns:a16="http://schemas.microsoft.com/office/drawing/2014/main" id="{B34E3BCF-D360-494E-9FAF-90B1DC75D4BB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67;p8">
              <a:extLst>
                <a:ext uri="{FF2B5EF4-FFF2-40B4-BE49-F238E27FC236}">
                  <a16:creationId xmlns:a16="http://schemas.microsoft.com/office/drawing/2014/main" id="{77EB2B38-639C-4613-8BBE-3E8830756D17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68;p8">
              <a:extLst>
                <a:ext uri="{FF2B5EF4-FFF2-40B4-BE49-F238E27FC236}">
                  <a16:creationId xmlns:a16="http://schemas.microsoft.com/office/drawing/2014/main" id="{9D9786E2-846B-45A7-9785-F21BA9683ECE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9;p8">
              <a:extLst>
                <a:ext uri="{FF2B5EF4-FFF2-40B4-BE49-F238E27FC236}">
                  <a16:creationId xmlns:a16="http://schemas.microsoft.com/office/drawing/2014/main" id="{EF672F70-FA22-41B6-B4F0-6D5628C17FC8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0;p8">
              <a:extLst>
                <a:ext uri="{FF2B5EF4-FFF2-40B4-BE49-F238E27FC236}">
                  <a16:creationId xmlns:a16="http://schemas.microsoft.com/office/drawing/2014/main" id="{0AD0AA89-988F-4D5D-8B70-F1EF776DED64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1;p8">
              <a:extLst>
                <a:ext uri="{FF2B5EF4-FFF2-40B4-BE49-F238E27FC236}">
                  <a16:creationId xmlns:a16="http://schemas.microsoft.com/office/drawing/2014/main" id="{56F1A333-F4D9-4F34-9716-B9F1643EF158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2;p8">
              <a:extLst>
                <a:ext uri="{FF2B5EF4-FFF2-40B4-BE49-F238E27FC236}">
                  <a16:creationId xmlns:a16="http://schemas.microsoft.com/office/drawing/2014/main" id="{E594D14E-C1C8-4E03-8346-3591C1498CA2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3;p8">
              <a:extLst>
                <a:ext uri="{FF2B5EF4-FFF2-40B4-BE49-F238E27FC236}">
                  <a16:creationId xmlns:a16="http://schemas.microsoft.com/office/drawing/2014/main" id="{2CA452AF-8CA5-4D6E-801E-77957F2198AE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25536" y="600239"/>
            <a:ext cx="8490738" cy="5454708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5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1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8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7" y="2130127"/>
            <a:ext cx="10362449" cy="147063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8" y="3885703"/>
            <a:ext cx="8535207" cy="1753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82" indent="0" algn="ctr">
              <a:buNone/>
              <a:defRPr/>
            </a:lvl2pPr>
            <a:lvl3pPr marL="661765" indent="0" algn="ctr">
              <a:buNone/>
              <a:defRPr/>
            </a:lvl3pPr>
            <a:lvl4pPr marL="992647" indent="0" algn="ctr">
              <a:buNone/>
              <a:defRPr/>
            </a:lvl4pPr>
            <a:lvl5pPr marL="1323531" indent="0" algn="ctr">
              <a:buNone/>
              <a:defRPr/>
            </a:lvl5pPr>
            <a:lvl6pPr marL="1654413" indent="0" algn="ctr">
              <a:buNone/>
              <a:defRPr/>
            </a:lvl6pPr>
            <a:lvl7pPr marL="1985296" indent="0" algn="ctr">
              <a:buNone/>
              <a:defRPr/>
            </a:lvl7pPr>
            <a:lvl8pPr marL="2316178" indent="0" algn="ctr">
              <a:buNone/>
              <a:defRPr/>
            </a:lvl8pPr>
            <a:lvl9pPr marL="264706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2474726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2" y="1600468"/>
            <a:ext cx="10973839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487162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20"/>
            <a:ext cx="10363604" cy="1361489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9"/>
            <a:ext cx="10363604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8"/>
            </a:lvl1pPr>
            <a:lvl2pPr marL="330882" indent="0">
              <a:buNone/>
              <a:defRPr sz="1303"/>
            </a:lvl2pPr>
            <a:lvl3pPr marL="661765" indent="0">
              <a:buNone/>
              <a:defRPr sz="1157"/>
            </a:lvl3pPr>
            <a:lvl4pPr marL="992647" indent="0">
              <a:buNone/>
              <a:defRPr sz="1013"/>
            </a:lvl4pPr>
            <a:lvl5pPr marL="1323531" indent="0">
              <a:buNone/>
              <a:defRPr sz="1013"/>
            </a:lvl5pPr>
            <a:lvl6pPr marL="1654413" indent="0">
              <a:buNone/>
              <a:defRPr sz="1013"/>
            </a:lvl6pPr>
            <a:lvl7pPr marL="1985296" indent="0">
              <a:buNone/>
              <a:defRPr sz="1013"/>
            </a:lvl7pPr>
            <a:lvl8pPr marL="2316178" indent="0">
              <a:buNone/>
              <a:defRPr sz="1013"/>
            </a:lvl8pPr>
            <a:lvl9pPr marL="2647060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73116070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7"/>
            </a:lvl1pPr>
            <a:lvl2pPr>
              <a:defRPr sz="1737"/>
            </a:lvl2pPr>
            <a:lvl3pPr>
              <a:defRPr sz="1448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7"/>
            </a:lvl1pPr>
            <a:lvl2pPr>
              <a:defRPr sz="1737"/>
            </a:lvl2pPr>
            <a:lvl3pPr>
              <a:defRPr sz="1448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9217958"/>
      </p:ext>
    </p:extLst>
  </p:cSld>
  <p:clrMapOvr>
    <a:masterClrMapping/>
  </p:clrMapOvr>
  <p:transition spd="slow" advTm="1000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82" indent="0">
              <a:buNone/>
              <a:defRPr sz="1448" b="1"/>
            </a:lvl2pPr>
            <a:lvl3pPr marL="661765" indent="0">
              <a:buNone/>
              <a:defRPr sz="1303" b="1"/>
            </a:lvl3pPr>
            <a:lvl4pPr marL="992647" indent="0">
              <a:buNone/>
              <a:defRPr sz="1157" b="1"/>
            </a:lvl4pPr>
            <a:lvl5pPr marL="1323531" indent="0">
              <a:buNone/>
              <a:defRPr sz="1157" b="1"/>
            </a:lvl5pPr>
            <a:lvl6pPr marL="1654413" indent="0">
              <a:buNone/>
              <a:defRPr sz="1157" b="1"/>
            </a:lvl6pPr>
            <a:lvl7pPr marL="1985296" indent="0">
              <a:buNone/>
              <a:defRPr sz="1157" b="1"/>
            </a:lvl7pPr>
            <a:lvl8pPr marL="2316178" indent="0">
              <a:buNone/>
              <a:defRPr sz="1157" b="1"/>
            </a:lvl8pPr>
            <a:lvl9pPr marL="2647060" indent="0">
              <a:buNone/>
              <a:defRPr sz="115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7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8"/>
            </a:lvl2pPr>
            <a:lvl3pPr>
              <a:defRPr sz="1303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82" indent="0">
              <a:buNone/>
              <a:defRPr sz="1448" b="1"/>
            </a:lvl2pPr>
            <a:lvl3pPr marL="661765" indent="0">
              <a:buNone/>
              <a:defRPr sz="1303" b="1"/>
            </a:lvl3pPr>
            <a:lvl4pPr marL="992647" indent="0">
              <a:buNone/>
              <a:defRPr sz="1157" b="1"/>
            </a:lvl4pPr>
            <a:lvl5pPr marL="1323531" indent="0">
              <a:buNone/>
              <a:defRPr sz="1157" b="1"/>
            </a:lvl5pPr>
            <a:lvl6pPr marL="1654413" indent="0">
              <a:buNone/>
              <a:defRPr sz="1157" b="1"/>
            </a:lvl6pPr>
            <a:lvl7pPr marL="1985296" indent="0">
              <a:buNone/>
              <a:defRPr sz="1157" b="1"/>
            </a:lvl7pPr>
            <a:lvl8pPr marL="2316178" indent="0">
              <a:buNone/>
              <a:defRPr sz="1157" b="1"/>
            </a:lvl8pPr>
            <a:lvl9pPr marL="2647060" indent="0">
              <a:buNone/>
              <a:defRPr sz="115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7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8"/>
            </a:lvl2pPr>
            <a:lvl3pPr>
              <a:defRPr sz="1303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2171848"/>
      </p:ext>
    </p:extLst>
  </p:cSld>
  <p:clrMapOvr>
    <a:masterClrMapping/>
  </p:clrMapOvr>
  <p:transition spd="slow" advTm="1000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7533334"/>
      </p:ext>
    </p:extLst>
  </p:cSld>
  <p:clrMapOvr>
    <a:masterClrMapping/>
  </p:clrMapOvr>
  <p:transition spd="slow" advTm="1000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721813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bg>
      <p:bgPr>
        <a:solidFill>
          <a:srgbClr val="D9EEF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1;p10">
            <a:extLst>
              <a:ext uri="{FF2B5EF4-FFF2-40B4-BE49-F238E27FC236}">
                <a16:creationId xmlns:a16="http://schemas.microsoft.com/office/drawing/2014/main" id="{852662A9-4C32-418B-A683-E650964A354D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92;p10">
              <a:extLst>
                <a:ext uri="{FF2B5EF4-FFF2-40B4-BE49-F238E27FC236}">
                  <a16:creationId xmlns:a16="http://schemas.microsoft.com/office/drawing/2014/main" id="{5924CF8E-CEFC-4097-92DF-BB3AB591F5CE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93;p10">
              <a:extLst>
                <a:ext uri="{FF2B5EF4-FFF2-40B4-BE49-F238E27FC236}">
                  <a16:creationId xmlns:a16="http://schemas.microsoft.com/office/drawing/2014/main" id="{4B6C6799-B599-43BB-A264-7BD52113E377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94;p10">
              <a:extLst>
                <a:ext uri="{FF2B5EF4-FFF2-40B4-BE49-F238E27FC236}">
                  <a16:creationId xmlns:a16="http://schemas.microsoft.com/office/drawing/2014/main" id="{827469D2-2DB9-4DF0-84B4-EA2FE8CC225A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5;p10">
              <a:extLst>
                <a:ext uri="{FF2B5EF4-FFF2-40B4-BE49-F238E27FC236}">
                  <a16:creationId xmlns:a16="http://schemas.microsoft.com/office/drawing/2014/main" id="{11603FF8-48FC-47F2-BB7D-8F4B0B1E6394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6;p10">
              <a:extLst>
                <a:ext uri="{FF2B5EF4-FFF2-40B4-BE49-F238E27FC236}">
                  <a16:creationId xmlns:a16="http://schemas.microsoft.com/office/drawing/2014/main" id="{F6D0C37B-CB0A-4392-8EB5-C42F0292436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7;p10">
              <a:extLst>
                <a:ext uri="{FF2B5EF4-FFF2-40B4-BE49-F238E27FC236}">
                  <a16:creationId xmlns:a16="http://schemas.microsoft.com/office/drawing/2014/main" id="{5A0DC7A6-F7B4-46F5-9EF0-DFB5EF53F846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98;p10">
              <a:extLst>
                <a:ext uri="{FF2B5EF4-FFF2-40B4-BE49-F238E27FC236}">
                  <a16:creationId xmlns:a16="http://schemas.microsoft.com/office/drawing/2014/main" id="{1D835F83-7994-462E-A028-EC7C8A6D364B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9;p10">
              <a:extLst>
                <a:ext uri="{FF2B5EF4-FFF2-40B4-BE49-F238E27FC236}">
                  <a16:creationId xmlns:a16="http://schemas.microsoft.com/office/drawing/2014/main" id="{312A17EA-2727-490E-A82F-02918204E851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0;p10">
              <a:extLst>
                <a:ext uri="{FF2B5EF4-FFF2-40B4-BE49-F238E27FC236}">
                  <a16:creationId xmlns:a16="http://schemas.microsoft.com/office/drawing/2014/main" id="{0F42D493-0A23-4F35-A810-303CF101279D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825543" y="5315689"/>
            <a:ext cx="7998683" cy="80710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737282" lvl="0" indent="-368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86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3447"/>
            <a:ext cx="4012089" cy="1161575"/>
          </a:xfrm>
          <a:prstGeom prst="rect">
            <a:avLst/>
          </a:prstGeom>
        </p:spPr>
        <p:txBody>
          <a:bodyPr anchor="b"/>
          <a:lstStyle>
            <a:lvl1pPr algn="l">
              <a:defRPr sz="144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8"/>
            <a:ext cx="6816400" cy="5852680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7"/>
            </a:lvl2pPr>
            <a:lvl3pPr>
              <a:defRPr sz="1737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2" y="1435022"/>
            <a:ext cx="4012089" cy="4691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82" indent="0">
              <a:buNone/>
              <a:defRPr sz="868"/>
            </a:lvl2pPr>
            <a:lvl3pPr marL="661765" indent="0">
              <a:buNone/>
              <a:defRPr sz="724"/>
            </a:lvl3pPr>
            <a:lvl4pPr marL="992647" indent="0">
              <a:buNone/>
              <a:defRPr sz="652"/>
            </a:lvl4pPr>
            <a:lvl5pPr marL="1323531" indent="0">
              <a:buNone/>
              <a:defRPr sz="652"/>
            </a:lvl5pPr>
            <a:lvl6pPr marL="1654413" indent="0">
              <a:buNone/>
              <a:defRPr sz="652"/>
            </a:lvl6pPr>
            <a:lvl7pPr marL="1985296" indent="0">
              <a:buNone/>
              <a:defRPr sz="652"/>
            </a:lvl7pPr>
            <a:lvl8pPr marL="2316178" indent="0">
              <a:buNone/>
              <a:defRPr sz="652"/>
            </a:lvl8pPr>
            <a:lvl9pPr marL="2647060" indent="0">
              <a:buNone/>
              <a:defRPr sz="6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12852919"/>
      </p:ext>
    </p:extLst>
  </p:cSld>
  <p:clrMapOvr>
    <a:masterClrMapping/>
  </p:clrMapOvr>
  <p:transition spd="slow" advTm="1000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5"/>
            <a:ext cx="7314739" cy="567575"/>
          </a:xfrm>
          <a:prstGeom prst="rect">
            <a:avLst/>
          </a:prstGeom>
        </p:spPr>
        <p:txBody>
          <a:bodyPr anchor="b"/>
          <a:lstStyle>
            <a:lvl1pPr algn="l">
              <a:defRPr sz="144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5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82" indent="0">
              <a:buNone/>
              <a:defRPr sz="2027"/>
            </a:lvl2pPr>
            <a:lvl3pPr marL="661765" indent="0">
              <a:buNone/>
              <a:defRPr sz="1737"/>
            </a:lvl3pPr>
            <a:lvl4pPr marL="992647" indent="0">
              <a:buNone/>
              <a:defRPr sz="1448"/>
            </a:lvl4pPr>
            <a:lvl5pPr marL="1323531" indent="0">
              <a:buNone/>
              <a:defRPr sz="1448"/>
            </a:lvl5pPr>
            <a:lvl6pPr marL="1654413" indent="0">
              <a:buNone/>
              <a:defRPr sz="1448"/>
            </a:lvl6pPr>
            <a:lvl7pPr marL="1985296" indent="0">
              <a:buNone/>
              <a:defRPr sz="1448"/>
            </a:lvl7pPr>
            <a:lvl8pPr marL="2316178" indent="0">
              <a:buNone/>
              <a:defRPr sz="1448"/>
            </a:lvl8pPr>
            <a:lvl9pPr marL="2647060" indent="0">
              <a:buNone/>
              <a:defRPr sz="144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82" indent="0">
              <a:buNone/>
              <a:defRPr sz="868"/>
            </a:lvl2pPr>
            <a:lvl3pPr marL="661765" indent="0">
              <a:buNone/>
              <a:defRPr sz="724"/>
            </a:lvl3pPr>
            <a:lvl4pPr marL="992647" indent="0">
              <a:buNone/>
              <a:defRPr sz="652"/>
            </a:lvl4pPr>
            <a:lvl5pPr marL="1323531" indent="0">
              <a:buNone/>
              <a:defRPr sz="652"/>
            </a:lvl5pPr>
            <a:lvl6pPr marL="1654413" indent="0">
              <a:buNone/>
              <a:defRPr sz="652"/>
            </a:lvl6pPr>
            <a:lvl7pPr marL="1985296" indent="0">
              <a:buNone/>
              <a:defRPr sz="652"/>
            </a:lvl7pPr>
            <a:lvl8pPr marL="2316178" indent="0">
              <a:buNone/>
              <a:defRPr sz="652"/>
            </a:lvl8pPr>
            <a:lvl9pPr marL="2647060" indent="0">
              <a:buNone/>
              <a:defRPr sz="6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4428882"/>
      </p:ext>
    </p:extLst>
  </p:cSld>
  <p:clrMapOvr>
    <a:masterClrMapping/>
  </p:clrMapOvr>
  <p:transition spd="slow" advTm="1000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2" y="1600468"/>
            <a:ext cx="10973839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7435078"/>
      </p:ext>
    </p:extLst>
  </p:cSld>
  <p:clrMapOvr>
    <a:masterClrMapping/>
  </p:clrMapOvr>
  <p:transition spd="slow" advTm="1000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2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3763281"/>
      </p:ext>
    </p:extLst>
  </p:cSld>
  <p:clrMapOvr>
    <a:masterClrMapping/>
  </p:clrMapOvr>
  <p:transition spd="slow" advTm="1000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70"/>
            <a:ext cx="5432125" cy="2207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4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0554551"/>
      </p:ext>
    </p:extLst>
  </p:cSld>
  <p:clrMapOvr>
    <a:masterClrMapping/>
  </p:clrMapOvr>
  <p:transition spd="slow" advTm="1000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6323-8CFA-4BF2-98C9-8E24447A0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CB3FE-F612-41DE-AD07-560884C0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658-5DD6-4B2E-87CF-B34D521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CF52-BD12-4EA4-A682-52F577EB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7F23-E6A0-4D73-861C-557CF4AD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126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050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1E21-3D33-42FD-A036-FDF9A341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F220-567D-4E3A-9BF0-461E1952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FE20E-61EE-418F-A138-8EE9A086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F35F-9ED0-4A6C-96B9-77A7AC1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B610-947F-4AE5-A604-401FD826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202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D61-7A29-4A1A-B28A-67E29424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0470-AE5C-46EF-B252-D26004CDF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B2476-B4EF-41FF-8106-4CAA638A6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E2FA4-F3C1-415A-A488-0828E296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8FDBF-D03B-4404-BC22-5F895324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C9D12-C263-4569-AA3B-1AD6D477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829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F4DB-501B-425B-A16E-2573CC96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AE2F-1F52-4B6A-B4C4-CB3A820A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0109D-E193-4958-84AB-509884199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D1CE1-0425-4E41-BAFC-0E4D8EBF4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9B882-3EBC-4B56-912C-C0D5A4784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F704B-0BFA-40E1-810B-DAFAF870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6E0DB-F13A-4068-9FD0-F3BC434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3C1EA-8917-4795-A4EF-5CAEC27F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41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bg>
      <p:bgPr>
        <a:solidFill>
          <a:srgbClr val="FFF3F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4;p11">
            <a:extLst>
              <a:ext uri="{FF2B5EF4-FFF2-40B4-BE49-F238E27FC236}">
                <a16:creationId xmlns:a16="http://schemas.microsoft.com/office/drawing/2014/main" id="{C32C3053-4AA1-46E2-826A-360A78519F42}"/>
              </a:ext>
            </a:extLst>
          </p:cNvPr>
          <p:cNvGrpSpPr>
            <a:grpSpLocks/>
          </p:cNvGrpSpPr>
          <p:nvPr/>
        </p:nvGrpSpPr>
        <p:grpSpPr bwMode="auto">
          <a:xfrm>
            <a:off x="318799" y="163480"/>
            <a:ext cx="11348002" cy="2037374"/>
            <a:chOff x="198024" y="127700"/>
            <a:chExt cx="7035792" cy="1582723"/>
          </a:xfrm>
        </p:grpSpPr>
        <p:grpSp>
          <p:nvGrpSpPr>
            <p:cNvPr id="5" name="Google Shape;205;p11">
              <a:extLst>
                <a:ext uri="{FF2B5EF4-FFF2-40B4-BE49-F238E27FC236}">
                  <a16:creationId xmlns:a16="http://schemas.microsoft.com/office/drawing/2014/main" id="{141983A5-3BE8-4D18-BDAC-C4B73C426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4" name="Google Shape;206;p11">
                <a:extLst>
                  <a:ext uri="{FF2B5EF4-FFF2-40B4-BE49-F238E27FC236}">
                    <a16:creationId xmlns:a16="http://schemas.microsoft.com/office/drawing/2014/main" id="{76104B9B-B2AF-4F99-8741-4E05542C33B4}"/>
                  </a:ext>
                </a:extLst>
              </p:cNvPr>
              <p:cNvSpPr/>
              <p:nvPr/>
            </p:nvSpPr>
            <p:spPr>
              <a:xfrm>
                <a:off x="2122984" y="30575"/>
                <a:ext cx="1142857" cy="719131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7;p11">
                <a:extLst>
                  <a:ext uri="{FF2B5EF4-FFF2-40B4-BE49-F238E27FC236}">
                    <a16:creationId xmlns:a16="http://schemas.microsoft.com/office/drawing/2014/main" id="{E5DFA60B-C9C9-4D1E-8CB9-0BDC61AA836D}"/>
                  </a:ext>
                </a:extLst>
              </p:cNvPr>
              <p:cNvSpPr/>
              <p:nvPr/>
            </p:nvSpPr>
            <p:spPr>
              <a:xfrm>
                <a:off x="1341229" y="749706"/>
                <a:ext cx="853975" cy="538157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208;p11">
              <a:extLst>
                <a:ext uri="{FF2B5EF4-FFF2-40B4-BE49-F238E27FC236}">
                  <a16:creationId xmlns:a16="http://schemas.microsoft.com/office/drawing/2014/main" id="{57F9BA5C-19FC-48FF-8557-D603B79D4E5F}"/>
                </a:ext>
              </a:extLst>
            </p:cNvPr>
            <p:cNvSpPr/>
            <p:nvPr/>
          </p:nvSpPr>
          <p:spPr>
            <a:xfrm>
              <a:off x="6887918" y="580134"/>
              <a:ext cx="283814" cy="2635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9;p11">
              <a:extLst>
                <a:ext uri="{FF2B5EF4-FFF2-40B4-BE49-F238E27FC236}">
                  <a16:creationId xmlns:a16="http://schemas.microsoft.com/office/drawing/2014/main" id="{88E68FFE-DCF0-4D9F-AF89-1FFAC832A6C3}"/>
                </a:ext>
              </a:extLst>
            </p:cNvPr>
            <p:cNvSpPr/>
            <p:nvPr/>
          </p:nvSpPr>
          <p:spPr>
            <a:xfrm>
              <a:off x="6671257" y="894456"/>
              <a:ext cx="179918" cy="165098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0;p11">
              <a:extLst>
                <a:ext uri="{FF2B5EF4-FFF2-40B4-BE49-F238E27FC236}">
                  <a16:creationId xmlns:a16="http://schemas.microsoft.com/office/drawing/2014/main" id="{A7605798-7895-40E5-B2D4-89C4A96E5783}"/>
                </a:ext>
              </a:extLst>
            </p:cNvPr>
            <p:cNvSpPr/>
            <p:nvPr/>
          </p:nvSpPr>
          <p:spPr>
            <a:xfrm>
              <a:off x="5309204" y="67379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1;p11">
              <a:extLst>
                <a:ext uri="{FF2B5EF4-FFF2-40B4-BE49-F238E27FC236}">
                  <a16:creationId xmlns:a16="http://schemas.microsoft.com/office/drawing/2014/main" id="{7BA435E6-1422-4B8D-BA94-C257ED9C7286}"/>
                </a:ext>
              </a:extLst>
            </p:cNvPr>
            <p:cNvSpPr/>
            <p:nvPr/>
          </p:nvSpPr>
          <p:spPr>
            <a:xfrm flipH="1">
              <a:off x="198024" y="778569"/>
              <a:ext cx="1142857" cy="719131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2;p11">
              <a:extLst>
                <a:ext uri="{FF2B5EF4-FFF2-40B4-BE49-F238E27FC236}">
                  <a16:creationId xmlns:a16="http://schemas.microsoft.com/office/drawing/2014/main" id="{75ED3560-83AB-4CFB-8FCB-D6ED5667A911}"/>
                </a:ext>
              </a:extLst>
            </p:cNvPr>
            <p:cNvSpPr/>
            <p:nvPr/>
          </p:nvSpPr>
          <p:spPr>
            <a:xfrm flipH="1">
              <a:off x="1268661" y="305498"/>
              <a:ext cx="853975" cy="53815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;p11">
              <a:extLst>
                <a:ext uri="{FF2B5EF4-FFF2-40B4-BE49-F238E27FC236}">
                  <a16:creationId xmlns:a16="http://schemas.microsoft.com/office/drawing/2014/main" id="{886D9A44-19D6-4429-BBA7-4EA09A310936}"/>
                </a:ext>
              </a:extLst>
            </p:cNvPr>
            <p:cNvSpPr/>
            <p:nvPr/>
          </p:nvSpPr>
          <p:spPr>
            <a:xfrm flipH="1">
              <a:off x="260109" y="1231003"/>
              <a:ext cx="283814" cy="26193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4;p11">
              <a:extLst>
                <a:ext uri="{FF2B5EF4-FFF2-40B4-BE49-F238E27FC236}">
                  <a16:creationId xmlns:a16="http://schemas.microsoft.com/office/drawing/2014/main" id="{C4C99D5C-5D99-4BA1-B7EE-4039CFC9AF8A}"/>
                </a:ext>
              </a:extLst>
            </p:cNvPr>
            <p:cNvSpPr/>
            <p:nvPr/>
          </p:nvSpPr>
          <p:spPr>
            <a:xfrm flipH="1">
              <a:off x="580666" y="1543737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5;p11">
              <a:extLst>
                <a:ext uri="{FF2B5EF4-FFF2-40B4-BE49-F238E27FC236}">
                  <a16:creationId xmlns:a16="http://schemas.microsoft.com/office/drawing/2014/main" id="{622BE015-9FA2-46E8-BCFA-55DFFB3CBEE1}"/>
                </a:ext>
              </a:extLst>
            </p:cNvPr>
            <p:cNvSpPr/>
            <p:nvPr/>
          </p:nvSpPr>
          <p:spPr>
            <a:xfrm flipH="1">
              <a:off x="1942718" y="13087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930245" y="1474927"/>
            <a:ext cx="10332196" cy="261826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930245" y="4203244"/>
            <a:ext cx="10332196" cy="1734308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737282" lvl="0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74565" lvl="1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211847" lvl="2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49131" lvl="3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86413" lvl="4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423696" lvl="5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60978" lvl="6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98261" lvl="7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635543" lvl="8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041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26D6-6F7A-49EB-AAE1-DCD5864E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3B331-81D4-47E4-B8E8-359AC5C9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4C3D8-9AD2-4CF6-8711-4C96625B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42A7B-432E-4BD5-9EA4-FF0CEE8B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09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16A67-6DB6-4C6D-B598-F6058949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353DD-1437-41B6-8B54-E82F9DDE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18F2C-532D-4F9F-A2CB-6CCA1773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128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3766-9736-4508-9A14-DC260D36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34E5-4C5D-4B69-ACE6-FD941ED0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FBD27-8DB7-4734-9629-BC3ADD4C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7A7AA-AAF7-4EF1-BCF7-A61EC656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4CB48-08FD-40B8-BE2C-80BF1231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9B7B1-3B65-4C67-A586-25BACF63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83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59F4-6234-44CF-A8BE-D2617BBB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59BD8-AAD9-4C5D-9CF9-A6F224898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CEF88-E94E-4A9F-92B5-EB5976D9E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51D2-FF19-4011-B886-CBAD15C8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79B0C-B8DD-40C7-A3DE-AE54A559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A3CBA-C2A4-40FD-9030-3FCF248B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42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084B-E6AD-48E7-93A7-331BCBF8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ABDBD-AE06-4C1B-BEEF-18DC6EEAF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427E-39B9-4EB1-90B5-CD3092D8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1A31-93FB-4696-AF1F-503228ED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20B7-11BB-4883-B25D-58F129A9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154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4649D-D552-4FDE-B305-9738FEE79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0D213-52C3-470C-817E-BF59330D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F151-B35B-417B-AAFB-9E717851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4C5EA-698F-41F5-A5D8-A9A729A3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6310-81C9-4399-82DA-588200AA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026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9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27149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8666-0AC1-4C17-A327-7232150460D8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09F-6804-42DA-A477-9D1506A6D7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1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5">
  <p:cSld name="Title and text 25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8;p37">
            <a:extLst>
              <a:ext uri="{FF2B5EF4-FFF2-40B4-BE49-F238E27FC236}">
                <a16:creationId xmlns:a16="http://schemas.microsoft.com/office/drawing/2014/main" id="{6F172A6F-3667-4A3B-8D70-FCE0E7E8117F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9;p37">
            <a:extLst>
              <a:ext uri="{FF2B5EF4-FFF2-40B4-BE49-F238E27FC236}">
                <a16:creationId xmlns:a16="http://schemas.microsoft.com/office/drawing/2014/main" id="{73CC34BC-3FDB-4434-A742-CC147C91F7D0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0;p37">
            <a:extLst>
              <a:ext uri="{FF2B5EF4-FFF2-40B4-BE49-F238E27FC236}">
                <a16:creationId xmlns:a16="http://schemas.microsoft.com/office/drawing/2014/main" id="{EAC08D94-1C1F-40F4-9914-C243A2A42E7F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1;p37">
            <a:extLst>
              <a:ext uri="{FF2B5EF4-FFF2-40B4-BE49-F238E27FC236}">
                <a16:creationId xmlns:a16="http://schemas.microsoft.com/office/drawing/2014/main" id="{E5B51726-5E99-4E30-8646-8273543637F8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62;p37">
            <a:extLst>
              <a:ext uri="{FF2B5EF4-FFF2-40B4-BE49-F238E27FC236}">
                <a16:creationId xmlns:a16="http://schemas.microsoft.com/office/drawing/2014/main" id="{95794A65-2109-44EA-AC89-5D1A5A1634AD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3320670" y="2495312"/>
            <a:ext cx="5917244" cy="76385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1"/>
          </p:nvPr>
        </p:nvSpPr>
        <p:spPr>
          <a:xfrm>
            <a:off x="3320731" y="3381243"/>
            <a:ext cx="5917244" cy="1240777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19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44">
            <a:extLst>
              <a:ext uri="{FF2B5EF4-FFF2-40B4-BE49-F238E27FC236}">
                <a16:creationId xmlns:a16="http://schemas.microsoft.com/office/drawing/2014/main" id="{9EAC4F93-43BE-4905-BA3D-DE501D36CD39}"/>
              </a:ext>
            </a:extLst>
          </p:cNvPr>
          <p:cNvSpPr/>
          <p:nvPr/>
        </p:nvSpPr>
        <p:spPr>
          <a:xfrm>
            <a:off x="6944087" y="-884838"/>
            <a:ext cx="5840552" cy="4941194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8;p44">
            <a:extLst>
              <a:ext uri="{FF2B5EF4-FFF2-40B4-BE49-F238E27FC236}">
                <a16:creationId xmlns:a16="http://schemas.microsoft.com/office/drawing/2014/main" id="{E52B928C-E090-4504-940E-7454FCBB8414}"/>
              </a:ext>
            </a:extLst>
          </p:cNvPr>
          <p:cNvSpPr/>
          <p:nvPr/>
        </p:nvSpPr>
        <p:spPr>
          <a:xfrm>
            <a:off x="94005" y="3572046"/>
            <a:ext cx="12373879" cy="364152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9;p44">
            <a:extLst>
              <a:ext uri="{FF2B5EF4-FFF2-40B4-BE49-F238E27FC236}">
                <a16:creationId xmlns:a16="http://schemas.microsoft.com/office/drawing/2014/main" id="{490C2D02-73A3-4161-A806-B27D18E238A0}"/>
              </a:ext>
            </a:extLst>
          </p:cNvPr>
          <p:cNvSpPr/>
          <p:nvPr/>
        </p:nvSpPr>
        <p:spPr>
          <a:xfrm>
            <a:off x="-294275" y="-582399"/>
            <a:ext cx="6596677" cy="5253850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p45">
            <a:extLst>
              <a:ext uri="{FF2B5EF4-FFF2-40B4-BE49-F238E27FC236}">
                <a16:creationId xmlns:a16="http://schemas.microsoft.com/office/drawing/2014/main" id="{EF3C1BA9-E248-4317-84BA-0DE88603F9B1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02;p45">
            <a:extLst>
              <a:ext uri="{FF2B5EF4-FFF2-40B4-BE49-F238E27FC236}">
                <a16:creationId xmlns:a16="http://schemas.microsoft.com/office/drawing/2014/main" id="{86BF3A50-0A38-45C3-BE1C-C8A23AE78E82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03;p45">
            <a:extLst>
              <a:ext uri="{FF2B5EF4-FFF2-40B4-BE49-F238E27FC236}">
                <a16:creationId xmlns:a16="http://schemas.microsoft.com/office/drawing/2014/main" id="{863D6277-03D2-4A18-A531-3C41E4215201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04;p45">
            <a:extLst>
              <a:ext uri="{FF2B5EF4-FFF2-40B4-BE49-F238E27FC236}">
                <a16:creationId xmlns:a16="http://schemas.microsoft.com/office/drawing/2014/main" id="{DFAB2A22-68AB-4D45-BF5D-35234C48C990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05;p45">
            <a:extLst>
              <a:ext uri="{FF2B5EF4-FFF2-40B4-BE49-F238E27FC236}">
                <a16:creationId xmlns:a16="http://schemas.microsoft.com/office/drawing/2014/main" id="{85D5FE05-9F0E-446D-B1B3-155A4E38276C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58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lIns="49941" tIns="24970" rIns="49941" bIns="24970" rtlCol="0">
            <a:noAutofit/>
          </a:bodyPr>
          <a:lstStyle/>
          <a:p>
            <a:pPr lvl="0"/>
            <a:endParaRPr noProof="0">
              <a:sym typeface="Arial" pitchFamily="34" charset="0"/>
            </a:endParaRPr>
          </a:p>
        </p:txBody>
      </p:sp>
      <p:sp>
        <p:nvSpPr>
          <p:cNvPr id="3" name="Shape 112">
            <a:extLst>
              <a:ext uri="{FF2B5EF4-FFF2-40B4-BE49-F238E27FC236}">
                <a16:creationId xmlns:a16="http://schemas.microsoft.com/office/drawing/2014/main" id="{D62DFC62-8111-4F3A-B222-EAA60377DE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 vert="horz" wrap="square" lIns="71031" tIns="35515" rIns="71031" bIns="355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68A0F30C-7900-478B-971D-76F2984B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99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3389E6C-F97D-44DE-8E7C-9D57F8ED63D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25607" y="592617"/>
            <a:ext cx="10540787" cy="7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3B96C3D2-1388-4C74-B918-4E4569BEE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25607" y="1914764"/>
            <a:ext cx="10540787" cy="41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73C41F-1864-4CF0-8237-BC669DA47582}"/>
              </a:ext>
            </a:extLst>
          </p:cNvPr>
          <p:cNvSpPr/>
          <p:nvPr userDrawn="1"/>
        </p:nvSpPr>
        <p:spPr>
          <a:xfrm>
            <a:off x="4723310" y="6401954"/>
            <a:ext cx="3278007" cy="4959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x-none" sz="2317" ker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sym typeface="Arial"/>
              </a:rPr>
              <a:t>GVTH: LÊ VĂN DIÊN</a:t>
            </a:r>
          </a:p>
        </p:txBody>
      </p:sp>
    </p:spTree>
    <p:extLst>
      <p:ext uri="{BB962C8B-B14F-4D97-AF65-F5344CB8AC3E}">
        <p14:creationId xmlns:p14="http://schemas.microsoft.com/office/powerpoint/2010/main" val="121440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75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41381" indent="-44138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56325" lvl="1" indent="-367817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471270" lvl="2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059777" lvl="3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648285" lvl="4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49F5-E295-4CA3-AAB8-6147C82D97E7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1892CB07-4ABE-4F42-B1E6-B463FEC7E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 advTm="1000">
    <p:split orient="vert"/>
  </p:transition>
  <p:txStyles>
    <p:titleStyle>
      <a:lvl1pPr algn="ctr" defTabSz="1085709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709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709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709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709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82" algn="ctr" defTabSz="1085709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65" algn="ctr" defTabSz="1085709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47" algn="ctr" defTabSz="1085709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31" algn="ctr" defTabSz="1085709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10" indent="-406710" algn="l" defTabSz="1085709" rtl="0" eaLnBrk="0" fontAlgn="base" hangingPunct="0">
        <a:spcBef>
          <a:spcPct val="20000"/>
        </a:spcBef>
        <a:spcAft>
          <a:spcPct val="0"/>
        </a:spcAft>
        <a:buChar char="•"/>
        <a:defRPr sz="3764">
          <a:solidFill>
            <a:schemeClr val="tx1"/>
          </a:solidFill>
          <a:latin typeface="+mn-lt"/>
          <a:ea typeface="+mn-ea"/>
          <a:cs typeface="+mn-cs"/>
        </a:defRPr>
      </a:lvl1pPr>
      <a:lvl2pPr marL="882354" indent="-340074" algn="l" defTabSz="1085709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49" indent="-271140" algn="l" defTabSz="1085709" rtl="0" eaLnBrk="0" fontAlgn="base" hangingPunct="0">
        <a:spcBef>
          <a:spcPct val="20000"/>
        </a:spcBef>
        <a:spcAft>
          <a:spcPct val="0"/>
        </a:spcAft>
        <a:buChar char="•"/>
        <a:defRPr sz="2823">
          <a:solidFill>
            <a:schemeClr val="tx1"/>
          </a:solidFill>
          <a:latin typeface="+mn-lt"/>
          <a:ea typeface="+mn-ea"/>
        </a:defRPr>
      </a:lvl3pPr>
      <a:lvl4pPr marL="1900278" indent="-272289" algn="l" defTabSz="1085709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58" indent="-271140" algn="l" defTabSz="1085709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440" indent="-271140" algn="l" defTabSz="1085709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322" indent="-271140" algn="l" defTabSz="1085709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205" indent="-271140" algn="l" defTabSz="1085709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87" indent="-271140" algn="l" defTabSz="1085709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82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65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47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31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413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96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78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60" algn="l" defTabSz="661765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26175-2A41-4624-864C-28771B04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3897A-83FF-4B69-A506-DAA0012C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EB127-7E80-4F36-B6E6-C32A3437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EF2E-7E1D-4351-BB67-ED4A9DE5CCEA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5317-80F1-4082-8550-7AD0313B0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566F-78D8-4198-8860-02670505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0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gif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6.mp3"/><Relationship Id="rId7" Type="http://schemas.openxmlformats.org/officeDocument/2006/relationships/image" Target="../media/image28.png"/><Relationship Id="rId2" Type="http://schemas.microsoft.com/office/2007/relationships/media" Target="../media/media6.mp3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>
            <a:extLst>
              <a:ext uri="{FF2B5EF4-FFF2-40B4-BE49-F238E27FC236}">
                <a16:creationId xmlns:a16="http://schemas.microsoft.com/office/drawing/2014/main" id="{9FBC8021-97C7-497D-B842-6D0821C8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8164"/>
            <a:ext cx="121408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-16">
            <a:extLst>
              <a:ext uri="{FF2B5EF4-FFF2-40B4-BE49-F238E27FC236}">
                <a16:creationId xmlns:a16="http://schemas.microsoft.com/office/drawing/2014/main" id="{70A51C83-83DE-4A9F-BED2-82B256DC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04" y="458425"/>
            <a:ext cx="1412043" cy="6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>
            <a:extLst>
              <a:ext uri="{FF2B5EF4-FFF2-40B4-BE49-F238E27FC236}">
                <a16:creationId xmlns:a16="http://schemas.microsoft.com/office/drawing/2014/main" id="{7A14E22D-5F38-4BAB-8D6E-24BF9EB2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60" y="406723"/>
            <a:ext cx="1412043" cy="6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>
            <a:extLst>
              <a:ext uri="{FF2B5EF4-FFF2-40B4-BE49-F238E27FC236}">
                <a16:creationId xmlns:a16="http://schemas.microsoft.com/office/drawing/2014/main" id="{C23568C9-C377-43C7-BFCC-1B090831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5" y="719233"/>
            <a:ext cx="1412043" cy="6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A7FFEE-6750-4A27-A0B4-02D0A1705A92}"/>
              </a:ext>
            </a:extLst>
          </p:cNvPr>
          <p:cNvSpPr/>
          <p:nvPr/>
        </p:nvSpPr>
        <p:spPr>
          <a:xfrm>
            <a:off x="3867612" y="176022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宋体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56697906-95F9-4CE3-A696-6AB11D82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79" y="337180"/>
            <a:ext cx="9943691" cy="60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7B450B0D-91E1-4676-8668-2EFFD0D7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81" y="492486"/>
            <a:ext cx="2206985" cy="64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2">
            <a:extLst>
              <a:ext uri="{FF2B5EF4-FFF2-40B4-BE49-F238E27FC236}">
                <a16:creationId xmlns:a16="http://schemas.microsoft.com/office/drawing/2014/main" id="{0A0FEE36-0C91-49C2-B13E-1242D4B18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48" y="5697290"/>
            <a:ext cx="868489" cy="9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>
            <a:extLst>
              <a:ext uri="{FF2B5EF4-FFF2-40B4-BE49-F238E27FC236}">
                <a16:creationId xmlns:a16="http://schemas.microsoft.com/office/drawing/2014/main" id="{3A350CA6-CF46-40BE-95F4-4C7532960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58" y="5529722"/>
            <a:ext cx="543572" cy="5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Freeform 2">
            <a:extLst>
              <a:ext uri="{FF2B5EF4-FFF2-40B4-BE49-F238E27FC236}">
                <a16:creationId xmlns:a16="http://schemas.microsoft.com/office/drawing/2014/main" id="{BB407ADD-F6B1-4F17-9CFE-D55EC81FCD68}"/>
              </a:ext>
            </a:extLst>
          </p:cNvPr>
          <p:cNvSpPr>
            <a:spLocks/>
          </p:cNvSpPr>
          <p:nvPr/>
        </p:nvSpPr>
        <p:spPr bwMode="auto">
          <a:xfrm>
            <a:off x="-87643" y="6551475"/>
            <a:ext cx="12385679" cy="306526"/>
          </a:xfrm>
          <a:custGeom>
            <a:avLst/>
            <a:gdLst>
              <a:gd name="T0" fmla="*/ 0 w 7315200"/>
              <a:gd name="T1" fmla="*/ 0 h 1542842"/>
              <a:gd name="T2" fmla="*/ 7315200 w 7315200"/>
              <a:gd name="T3" fmla="*/ 0 h 1542842"/>
              <a:gd name="T4" fmla="*/ 7315200 w 7315200"/>
              <a:gd name="T5" fmla="*/ 1542843 h 1542842"/>
              <a:gd name="T6" fmla="*/ 0 w 7315200"/>
              <a:gd name="T7" fmla="*/ 1542843 h 1542842"/>
              <a:gd name="T8" fmla="*/ 0 w 7315200"/>
              <a:gd name="T9" fmla="*/ 0 h 154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8" name="图片 1">
            <a:extLst>
              <a:ext uri="{FF2B5EF4-FFF2-40B4-BE49-F238E27FC236}">
                <a16:creationId xmlns:a16="http://schemas.microsoft.com/office/drawing/2014/main" id="{79197232-5E07-412D-9901-B863460094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-175513" y="4389447"/>
            <a:ext cx="1655238" cy="25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>
            <a:extLst>
              <a:ext uri="{FF2B5EF4-FFF2-40B4-BE49-F238E27FC236}">
                <a16:creationId xmlns:a16="http://schemas.microsoft.com/office/drawing/2014/main" id="{9CBB6656-3ACF-421B-BCD4-72A816DC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038" y="3974616"/>
            <a:ext cx="10479089" cy="6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Tuổi   hồng   ơi,      chứa      chan     bao    niềm     vui        tháng  ngày.              Tuổi  hồng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0" name="TextBox 16">
            <a:extLst>
              <a:ext uri="{FF2B5EF4-FFF2-40B4-BE49-F238E27FC236}">
                <a16:creationId xmlns:a16="http://schemas.microsoft.com/office/drawing/2014/main" id="{60AB2A4B-8282-4D92-8640-387DD1D5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118" y="4749103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ơi,                êm        đềm       như      những     áng         mây.                                      Và    em </a:t>
            </a:r>
          </a:p>
        </p:txBody>
      </p:sp>
      <p:sp>
        <p:nvSpPr>
          <p:cNvPr id="25611" name="TextBox 17">
            <a:extLst>
              <a:ext uri="{FF2B5EF4-FFF2-40B4-BE49-F238E27FC236}">
                <a16:creationId xmlns:a16="http://schemas.microsoft.com/office/drawing/2014/main" id="{B532F519-A8A8-4939-B061-2F697AD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89" y="5468417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sẽ                          tô                  hồng     thêm      bao       ước               mơ,                  đem  </a:t>
            </a:r>
          </a:p>
        </p:txBody>
      </p:sp>
      <p:sp>
        <p:nvSpPr>
          <p:cNvPr id="25612" name="TextBox 18">
            <a:extLst>
              <a:ext uri="{FF2B5EF4-FFF2-40B4-BE49-F238E27FC236}">
                <a16:creationId xmlns:a16="http://schemas.microsoft.com/office/drawing/2014/main" id="{2E119666-C87F-4797-81D4-EC4415B6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43" y="6204078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lòng         tin      yêu    cuộc          sống,  thiết         tha       tuổi     hồng   mến       thương.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1606C-C019-4927-AA97-685D2A2CB71F}"/>
              </a:ext>
            </a:extLst>
          </p:cNvPr>
          <p:cNvSpPr/>
          <p:nvPr/>
        </p:nvSpPr>
        <p:spPr>
          <a:xfrm>
            <a:off x="4424829" y="36783"/>
            <a:ext cx="2655727" cy="6469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4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hồng ơi</a:t>
            </a:r>
            <a:endParaRPr kumimoji="0" lang="vi-VN" sz="3604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2230E-91C6-43BD-BE8F-70498707A47D}"/>
              </a:ext>
            </a:extLst>
          </p:cNvPr>
          <p:cNvSpPr/>
          <p:nvPr/>
        </p:nvSpPr>
        <p:spPr>
          <a:xfrm>
            <a:off x="7430863" y="363745"/>
            <a:ext cx="3626313" cy="4093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60" b="0" i="1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Nhạc và lời: Nguyễn Công Minh</a:t>
            </a:r>
            <a:endParaRPr kumimoji="0" lang="vi-VN" sz="2060" b="0" i="1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D37F0-7581-4729-9BF9-6ACCDE6F06EC}"/>
              </a:ext>
            </a:extLst>
          </p:cNvPr>
          <p:cNvSpPr txBox="1"/>
          <p:nvPr/>
        </p:nvSpPr>
        <p:spPr>
          <a:xfrm>
            <a:off x="2220027" y="1191701"/>
            <a:ext cx="10814224" cy="92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Rồi    mai       đây,                bước      chân     trên     đường thênh    thang,             ước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3BB03-C070-4C75-ABA9-D64FFB81C47F}"/>
              </a:ext>
            </a:extLst>
          </p:cNvPr>
          <p:cNvSpPr txBox="1"/>
          <p:nvPr/>
        </p:nvSpPr>
        <p:spPr>
          <a:xfrm>
            <a:off x="2858460" y="2687117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 hồng     ơi,               biết           bao    kỉ      niệm   thân         thương,           với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98282-2E1E-46B1-9261-69709B4D83D8}"/>
              </a:ext>
            </a:extLst>
          </p:cNvPr>
          <p:cNvSpPr txBox="1"/>
          <p:nvPr/>
        </p:nvSpPr>
        <p:spPr>
          <a:xfrm>
            <a:off x="1912947" y="1933362"/>
            <a:ext cx="11212708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mơ     bay     xa      cùng       em,              đến       những  nơi    miền    quê       vẫy         gọi.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BF90AA-2E97-4294-AA90-824825FFF4BD}"/>
              </a:ext>
            </a:extLst>
          </p:cNvPr>
          <p:cNvSpPr txBox="1"/>
          <p:nvPr/>
        </p:nvSpPr>
        <p:spPr>
          <a:xfrm>
            <a:off x="1860707" y="3386608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người      bạn     cùng            em,         nhớ        mãi        ôi       tuổi     thần            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9729BA-5AE4-48DF-BCF5-F7AF60335C84}"/>
              </a:ext>
            </a:extLst>
          </p:cNvPr>
          <p:cNvSpPr txBox="1"/>
          <p:nvPr/>
        </p:nvSpPr>
        <p:spPr>
          <a:xfrm>
            <a:off x="2574912" y="993105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minh      lên,                 líu           lo       trên    cành     cây       cao,               gió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FFC97-20C1-4000-A51A-A771D5704325}"/>
              </a:ext>
            </a:extLst>
          </p:cNvPr>
          <p:cNvSpPr txBox="1"/>
          <p:nvPr/>
        </p:nvSpPr>
        <p:spPr>
          <a:xfrm>
            <a:off x="1912947" y="1748441"/>
            <a:ext cx="1066913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đưa      lời        ca,                 ánh      dương chan    hòa     em         tới       trường.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BE54A-AF77-440B-93CD-4DDF2CD59AF1}"/>
              </a:ext>
            </a:extLst>
          </p:cNvPr>
          <p:cNvSpPr txBox="1"/>
          <p:nvPr/>
        </p:nvSpPr>
        <p:spPr>
          <a:xfrm>
            <a:off x="2280777" y="2486258"/>
            <a:ext cx="1047704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  hồng    ơi,               biết          bao   gương   mặt   thân         quen,            biết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B1828-F5EC-4988-9742-0C940E3339BC}"/>
              </a:ext>
            </a:extLst>
          </p:cNvPr>
          <p:cNvSpPr txBox="1"/>
          <p:nvPr/>
        </p:nvSpPr>
        <p:spPr>
          <a:xfrm>
            <a:off x="1996600" y="3175522"/>
            <a:ext cx="1054243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   nụ     cười      hồn           nhiên,       mến      thương   ôi       tuổi      thần          tiên. </a:t>
            </a:r>
          </a:p>
        </p:txBody>
      </p:sp>
      <p:pic>
        <p:nvPicPr>
          <p:cNvPr id="2" name="Tuổi hồng ơi Karaoke II Âm nhạc 5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21509ABB-3A9F-428F-B295-F3C8BCCE5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7642" y="73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背景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793" y="-176897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15F34D-4569-4EF6-838E-5E5FAE74B147}"/>
              </a:ext>
            </a:extLst>
          </p:cNvPr>
          <p:cNvSpPr/>
          <p:nvPr/>
        </p:nvSpPr>
        <p:spPr>
          <a:xfrm>
            <a:off x="786760" y="587748"/>
            <a:ext cx="2201244" cy="742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 dung 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625A-6D30-4C8C-8EE1-42E5D92EE0FF}"/>
              </a:ext>
            </a:extLst>
          </p:cNvPr>
          <p:cNvSpPr txBox="1"/>
          <p:nvPr/>
        </p:nvSpPr>
        <p:spPr>
          <a:xfrm>
            <a:off x="786760" y="1508059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 cụ: Nhạc cụ thể hiện tiết tấu và nhạc cụ thể hiện giai điệu 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9EC73-44B4-4AAD-B466-02086974D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40" y="443434"/>
            <a:ext cx="9104762" cy="4921490"/>
          </a:xfrm>
          <a:prstGeom prst="rect">
            <a:avLst/>
          </a:prstGeom>
        </p:spPr>
      </p:pic>
      <p:pic>
        <p:nvPicPr>
          <p:cNvPr id="11" name="nhac u">
            <a:hlinkClick r:id="" action="ppaction://media"/>
            <a:extLst>
              <a:ext uri="{FF2B5EF4-FFF2-40B4-BE49-F238E27FC236}">
                <a16:creationId xmlns:a16="http://schemas.microsoft.com/office/drawing/2014/main" id="{28376040-1D04-4EFF-8617-195AAB314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955" y="3593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A74DA9-00A0-448A-9BE0-EE865B11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46" y="309877"/>
            <a:ext cx="9419048" cy="52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56697906-95F9-4CE3-A696-6AB11D82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79" y="337180"/>
            <a:ext cx="9943691" cy="60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>
            <a:extLst>
              <a:ext uri="{FF2B5EF4-FFF2-40B4-BE49-F238E27FC236}">
                <a16:creationId xmlns:a16="http://schemas.microsoft.com/office/drawing/2014/main" id="{3A350CA6-CF46-40BE-95F4-4C7532960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58" y="5529722"/>
            <a:ext cx="543572" cy="5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>
            <a:extLst>
              <a:ext uri="{FF2B5EF4-FFF2-40B4-BE49-F238E27FC236}">
                <a16:creationId xmlns:a16="http://schemas.microsoft.com/office/drawing/2014/main" id="{9CBB6656-3ACF-421B-BCD4-72A816DC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038" y="3974616"/>
            <a:ext cx="10479089" cy="6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Tuổi   hồng   ơi,      chứa      chan     bao    niềm     vui        tháng  ngày.              Tuổi  hồng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0" name="TextBox 16">
            <a:extLst>
              <a:ext uri="{FF2B5EF4-FFF2-40B4-BE49-F238E27FC236}">
                <a16:creationId xmlns:a16="http://schemas.microsoft.com/office/drawing/2014/main" id="{60AB2A4B-8282-4D92-8640-387DD1D5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118" y="4749103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ơi,                êm        đềm       như      những     áng         mây.                                      Và    em </a:t>
            </a:r>
          </a:p>
        </p:txBody>
      </p:sp>
      <p:sp>
        <p:nvSpPr>
          <p:cNvPr id="25611" name="TextBox 17">
            <a:extLst>
              <a:ext uri="{FF2B5EF4-FFF2-40B4-BE49-F238E27FC236}">
                <a16:creationId xmlns:a16="http://schemas.microsoft.com/office/drawing/2014/main" id="{B532F519-A8A8-4939-B061-2F697AD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89" y="5468417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sẽ                          tô                  hồng     thêm      bao       ước               mơ,                  đem  </a:t>
            </a:r>
          </a:p>
        </p:txBody>
      </p:sp>
      <p:sp>
        <p:nvSpPr>
          <p:cNvPr id="25612" name="TextBox 18">
            <a:extLst>
              <a:ext uri="{FF2B5EF4-FFF2-40B4-BE49-F238E27FC236}">
                <a16:creationId xmlns:a16="http://schemas.microsoft.com/office/drawing/2014/main" id="{2E119666-C87F-4797-81D4-EC4415B6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43" y="6204078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lòng         tin      yêu    cuộc          sống,  thiết         tha       tuổi     hồng   mến       thương.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1606C-C019-4927-AA97-685D2A2CB71F}"/>
              </a:ext>
            </a:extLst>
          </p:cNvPr>
          <p:cNvSpPr/>
          <p:nvPr/>
        </p:nvSpPr>
        <p:spPr>
          <a:xfrm>
            <a:off x="4424829" y="36783"/>
            <a:ext cx="2655727" cy="6469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4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hồng ơi</a:t>
            </a:r>
            <a:endParaRPr kumimoji="0" lang="vi-VN" sz="3604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2230E-91C6-43BD-BE8F-70498707A47D}"/>
              </a:ext>
            </a:extLst>
          </p:cNvPr>
          <p:cNvSpPr/>
          <p:nvPr/>
        </p:nvSpPr>
        <p:spPr>
          <a:xfrm>
            <a:off x="7430863" y="363745"/>
            <a:ext cx="3626313" cy="4093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60" b="0" i="1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Nhạc và lời: Nguyễn Công Minh</a:t>
            </a:r>
            <a:endParaRPr kumimoji="0" lang="vi-VN" sz="2060" b="0" i="1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D37F0-7581-4729-9BF9-6ACCDE6F06EC}"/>
              </a:ext>
            </a:extLst>
          </p:cNvPr>
          <p:cNvSpPr txBox="1"/>
          <p:nvPr/>
        </p:nvSpPr>
        <p:spPr>
          <a:xfrm>
            <a:off x="2220027" y="1191701"/>
            <a:ext cx="10814224" cy="92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Rồi    mai       đây,                bước      chân     trên     đường thênh    thang,             ước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3BB03-C070-4C75-ABA9-D64FFB81C47F}"/>
              </a:ext>
            </a:extLst>
          </p:cNvPr>
          <p:cNvSpPr txBox="1"/>
          <p:nvPr/>
        </p:nvSpPr>
        <p:spPr>
          <a:xfrm>
            <a:off x="2858460" y="2687117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 hồng     ơi,               biết           bao    kỉ      niệm   thân         thương,           với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98282-2E1E-46B1-9261-69709B4D83D8}"/>
              </a:ext>
            </a:extLst>
          </p:cNvPr>
          <p:cNvSpPr txBox="1"/>
          <p:nvPr/>
        </p:nvSpPr>
        <p:spPr>
          <a:xfrm>
            <a:off x="1912947" y="1933362"/>
            <a:ext cx="11212708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mơ     bay     xa      cùng       em,              đến       những  nơi    miền    quê       vẫy         gọi.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BF90AA-2E97-4294-AA90-824825FFF4BD}"/>
              </a:ext>
            </a:extLst>
          </p:cNvPr>
          <p:cNvSpPr txBox="1"/>
          <p:nvPr/>
        </p:nvSpPr>
        <p:spPr>
          <a:xfrm>
            <a:off x="1860707" y="3386608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người      bạn     cùng            em,         nhớ        mãi        ôi       tuổi     thần            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9729BA-5AE4-48DF-BCF5-F7AF60335C84}"/>
              </a:ext>
            </a:extLst>
          </p:cNvPr>
          <p:cNvSpPr txBox="1"/>
          <p:nvPr/>
        </p:nvSpPr>
        <p:spPr>
          <a:xfrm>
            <a:off x="2574912" y="993105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minh      lên,                 líu           lo       trên    cành     cây       cao,               gió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FFC97-20C1-4000-A51A-A771D5704325}"/>
              </a:ext>
            </a:extLst>
          </p:cNvPr>
          <p:cNvSpPr txBox="1"/>
          <p:nvPr/>
        </p:nvSpPr>
        <p:spPr>
          <a:xfrm>
            <a:off x="1912947" y="1748441"/>
            <a:ext cx="1066913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đưa      lời        ca,                 ánh      dương chan    hòa     em         tới       trường.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BE54A-AF77-440B-93CD-4DDF2CD59AF1}"/>
              </a:ext>
            </a:extLst>
          </p:cNvPr>
          <p:cNvSpPr txBox="1"/>
          <p:nvPr/>
        </p:nvSpPr>
        <p:spPr>
          <a:xfrm>
            <a:off x="2280777" y="2486258"/>
            <a:ext cx="1047704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  hồng    ơi,               biết          bao   gương   mặt   thân         quen,            biết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B1828-F5EC-4988-9742-0C940E3339BC}"/>
              </a:ext>
            </a:extLst>
          </p:cNvPr>
          <p:cNvSpPr txBox="1"/>
          <p:nvPr/>
        </p:nvSpPr>
        <p:spPr>
          <a:xfrm>
            <a:off x="1996600" y="3175522"/>
            <a:ext cx="1054243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   nụ     cười      hồn           nhiên,       mến      thương   ôi       tuổi      thần          tiên. </a:t>
            </a:r>
          </a:p>
        </p:txBody>
      </p:sp>
    </p:spTree>
    <p:extLst>
      <p:ext uri="{BB962C8B-B14F-4D97-AF65-F5344CB8AC3E}">
        <p14:creationId xmlns:p14="http://schemas.microsoft.com/office/powerpoint/2010/main" val="211645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52C001-F34E-4C9D-9AC0-02B20208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09" y="1363024"/>
            <a:ext cx="8752381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412DD-00BC-40E5-A5F5-9ADB986BD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034" y="1833452"/>
            <a:ext cx="9266848" cy="13267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CE74C4-6C68-4ED9-BE22-1D662180992F}"/>
              </a:ext>
            </a:extLst>
          </p:cNvPr>
          <p:cNvSpPr/>
          <p:nvPr/>
        </p:nvSpPr>
        <p:spPr>
          <a:xfrm>
            <a:off x="1582503" y="1016884"/>
            <a:ext cx="32063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Thực hành mẫu âm</a:t>
            </a:r>
            <a:endParaRPr kumimoji="0" lang="vi-VN" sz="2800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r5">
            <a:hlinkClick r:id="" action="ppaction://media"/>
            <a:extLst>
              <a:ext uri="{FF2B5EF4-FFF2-40B4-BE49-F238E27FC236}">
                <a16:creationId xmlns:a16="http://schemas.microsoft.com/office/drawing/2014/main" id="{600DCD45-4A7D-4358-BECA-905405660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522" y="3492268"/>
            <a:ext cx="609600" cy="609600"/>
          </a:xfrm>
          <a:prstGeom prst="rect">
            <a:avLst/>
          </a:prstGeom>
        </p:spPr>
      </p:pic>
      <p:pic>
        <p:nvPicPr>
          <p:cNvPr id="13" name="PA_图片 3">
            <a:extLst>
              <a:ext uri="{FF2B5EF4-FFF2-40B4-BE49-F238E27FC236}">
                <a16:creationId xmlns:a16="http://schemas.microsoft.com/office/drawing/2014/main" id="{3CC35BF4-5B10-4699-BB22-C0614822E6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0" y="5432427"/>
            <a:ext cx="12356984" cy="16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0" y="5432427"/>
            <a:ext cx="12356984" cy="1698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281C5-8543-4D48-94E5-B834B997B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755" y="1049987"/>
            <a:ext cx="9291623" cy="1395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34FE5D-0E29-4498-B36D-30BAC9079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55" y="2854853"/>
            <a:ext cx="9437032" cy="1698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A74EBC-459A-4948-81EA-168C1D4EDF47}"/>
              </a:ext>
            </a:extLst>
          </p:cNvPr>
          <p:cNvSpPr txBox="1"/>
          <p:nvPr/>
        </p:nvSpPr>
        <p:spPr>
          <a:xfrm>
            <a:off x="1655213" y="4486772"/>
            <a:ext cx="10536787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Nụ      hoa   thắm             trên           môi       người    tiếng    em           cười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BDE8C-1448-4594-8A65-1D5DA61FBF81}"/>
              </a:ext>
            </a:extLst>
          </p:cNvPr>
          <p:cNvSpPr txBox="1"/>
          <p:nvPr/>
        </p:nvSpPr>
        <p:spPr>
          <a:xfrm>
            <a:off x="2214564" y="2445959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Mùa  xuân   hát            ca,                               thềm  xuân  bước        qua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AA5C5-99B6-4982-B350-6B33F40FD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58" y="1028595"/>
            <a:ext cx="473597" cy="506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296700-E6E1-4D49-A1C8-CA31CFC72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57" y="2876245"/>
            <a:ext cx="473597" cy="506258"/>
          </a:xfrm>
          <a:prstGeom prst="rect">
            <a:avLst/>
          </a:prstGeom>
        </p:spPr>
      </p:pic>
      <p:pic>
        <p:nvPicPr>
          <p:cNvPr id="17" name="hnj">
            <a:hlinkClick r:id="" action="ppaction://media"/>
            <a:extLst>
              <a:ext uri="{FF2B5EF4-FFF2-40B4-BE49-F238E27FC236}">
                <a16:creationId xmlns:a16="http://schemas.microsoft.com/office/drawing/2014/main" id="{3B69C696-B8E5-472C-AA18-7F26DCF584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155" y="4723895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107F64-00C9-45F8-BF37-2432F7BC3E90}"/>
              </a:ext>
            </a:extLst>
          </p:cNvPr>
          <p:cNvSpPr/>
          <p:nvPr/>
        </p:nvSpPr>
        <p:spPr>
          <a:xfrm>
            <a:off x="1496325" y="241427"/>
            <a:ext cx="849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Thực hành đệm trích đoạn “Duyên dáng mùa xuân”</a:t>
            </a:r>
            <a:endParaRPr kumimoji="0" lang="vi-VN" sz="2800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6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BC84F2-6194-43BF-BBAA-67E6C7CAC08D}"/>
              </a:ext>
            </a:extLst>
          </p:cNvPr>
          <p:cNvSpPr/>
          <p:nvPr/>
        </p:nvSpPr>
        <p:spPr>
          <a:xfrm>
            <a:off x="4698886" y="874292"/>
            <a:ext cx="1397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24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05A16-3361-461B-9B14-7F8522E6F29F}"/>
              </a:ext>
            </a:extLst>
          </p:cNvPr>
          <p:cNvSpPr/>
          <p:nvPr/>
        </p:nvSpPr>
        <p:spPr>
          <a:xfrm>
            <a:off x="325696" y="297732"/>
            <a:ext cx="700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đề: Ước mơ tuổi thơ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9AEAB-69CC-4FDC-9CE0-C59618E4762A}"/>
              </a:ext>
            </a:extLst>
          </p:cNvPr>
          <p:cNvSpPr txBox="1"/>
          <p:nvPr/>
        </p:nvSpPr>
        <p:spPr>
          <a:xfrm>
            <a:off x="2334798" y="1390613"/>
            <a:ext cx="9577569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Tuổi hồng ơi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Nhạc cụ: Nhạc cụ thể hiện tiết tấu và nhạc cụ thể hiện giai điệu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EDA2D6-529F-48DC-9921-6400F66B9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2" y="288135"/>
            <a:ext cx="453658" cy="4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0">
            <a:extLst>
              <a:ext uri="{FF2B5EF4-FFF2-40B4-BE49-F238E27FC236}">
                <a16:creationId xmlns:a16="http://schemas.microsoft.com/office/drawing/2014/main" id="{5BEC2B4D-925A-446E-82FB-CCAE67A39D6B}"/>
              </a:ext>
            </a:extLst>
          </p:cNvPr>
          <p:cNvSpPr>
            <a:spLocks noChangeArrowheads="1"/>
          </p:cNvSpPr>
          <p:nvPr/>
        </p:nvSpPr>
        <p:spPr bwMode="auto">
          <a:xfrm rot="5600923">
            <a:off x="9872396" y="5486810"/>
            <a:ext cx="2227420" cy="22887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647700"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47700"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47700"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47700"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47700"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8337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7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Arrow: Pentagon 31">
            <a:hlinkClick r:id="" action="ppaction://noaction"/>
            <a:extLst>
              <a:ext uri="{FF2B5EF4-FFF2-40B4-BE49-F238E27FC236}">
                <a16:creationId xmlns:a16="http://schemas.microsoft.com/office/drawing/2014/main" id="{AEB3B5AC-F3C2-4A7B-98AF-263395A42F74}"/>
              </a:ext>
            </a:extLst>
          </p:cNvPr>
          <p:cNvSpPr/>
          <p:nvPr/>
        </p:nvSpPr>
        <p:spPr>
          <a:xfrm rot="586976" flipH="1">
            <a:off x="9925529" y="4403752"/>
            <a:ext cx="2012851" cy="596703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anchor="ctr"/>
          <a:lstStyle/>
          <a:p>
            <a:pPr marL="0" marR="0" lvl="0" indent="0" algn="ctr" defTabSz="8353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GO HOME</a:t>
            </a:r>
          </a:p>
        </p:txBody>
      </p:sp>
      <p:pic>
        <p:nvPicPr>
          <p:cNvPr id="18438" name="Picture 32">
            <a:extLst>
              <a:ext uri="{FF2B5EF4-FFF2-40B4-BE49-F238E27FC236}">
                <a16:creationId xmlns:a16="http://schemas.microsoft.com/office/drawing/2014/main" id="{D7FD83A8-94E1-4F58-940A-C339A94F7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50" y="5738160"/>
            <a:ext cx="868489" cy="9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>
            <a:extLst>
              <a:ext uri="{FF2B5EF4-FFF2-40B4-BE49-F238E27FC236}">
                <a16:creationId xmlns:a16="http://schemas.microsoft.com/office/drawing/2014/main" id="{EB6840C2-F831-4350-9308-9B6ED02DC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5540" y="5353981"/>
            <a:ext cx="801054" cy="7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Freeform 2">
            <a:extLst>
              <a:ext uri="{FF2B5EF4-FFF2-40B4-BE49-F238E27FC236}">
                <a16:creationId xmlns:a16="http://schemas.microsoft.com/office/drawing/2014/main" id="{7676B1F8-6189-4D9A-955B-384432D61821}"/>
              </a:ext>
            </a:extLst>
          </p:cNvPr>
          <p:cNvSpPr>
            <a:spLocks/>
          </p:cNvSpPr>
          <p:nvPr/>
        </p:nvSpPr>
        <p:spPr bwMode="auto">
          <a:xfrm>
            <a:off x="-87643" y="6189775"/>
            <a:ext cx="12385679" cy="668225"/>
          </a:xfrm>
          <a:custGeom>
            <a:avLst/>
            <a:gdLst>
              <a:gd name="T0" fmla="*/ 0 w 7315200"/>
              <a:gd name="T1" fmla="*/ 0 h 1542842"/>
              <a:gd name="T2" fmla="*/ 7315200 w 7315200"/>
              <a:gd name="T3" fmla="*/ 0 h 1542842"/>
              <a:gd name="T4" fmla="*/ 7315200 w 7315200"/>
              <a:gd name="T5" fmla="*/ 1542843 h 1542842"/>
              <a:gd name="T6" fmla="*/ 0 w 7315200"/>
              <a:gd name="T7" fmla="*/ 1542843 h 1542842"/>
              <a:gd name="T8" fmla="*/ 0 w 7315200"/>
              <a:gd name="T9" fmla="*/ 0 h 154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442" name="图片 1">
            <a:extLst>
              <a:ext uri="{FF2B5EF4-FFF2-40B4-BE49-F238E27FC236}">
                <a16:creationId xmlns:a16="http://schemas.microsoft.com/office/drawing/2014/main" id="{6122D560-EA8A-4838-AE59-65E5EDB69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-224558" y="4275011"/>
            <a:ext cx="2084374" cy="25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BDB030-AD6E-4CC4-A579-B4EB1E3A330C}"/>
              </a:ext>
            </a:extLst>
          </p:cNvPr>
          <p:cNvSpPr txBox="1"/>
          <p:nvPr/>
        </p:nvSpPr>
        <p:spPr>
          <a:xfrm>
            <a:off x="1187505" y="1288656"/>
            <a:ext cx="1047908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Em hãy lắng nghe và cho biết đây là giai điệu của bài hát nào đã học? Sáng tác của ai?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F31DADF5-304B-4A89-883B-CDB1DFBD1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2210" y="2275459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3C8E3A-D10F-42D9-B9FF-151D43B256AC}"/>
              </a:ext>
            </a:extLst>
          </p:cNvPr>
          <p:cNvSpPr/>
          <p:nvPr/>
        </p:nvSpPr>
        <p:spPr>
          <a:xfrm>
            <a:off x="1439696" y="3176715"/>
            <a:ext cx="7362145" cy="6469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70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4" b="1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Giai điệu của bài hát “Tuổi hồng ơi”</a:t>
            </a:r>
            <a:endParaRPr lang="vi-VN" sz="3604" b="1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C89C76-7711-4E93-8D3A-4FE0C061B7E2}"/>
              </a:ext>
            </a:extLst>
          </p:cNvPr>
          <p:cNvSpPr/>
          <p:nvPr/>
        </p:nvSpPr>
        <p:spPr>
          <a:xfrm>
            <a:off x="5454118" y="4157527"/>
            <a:ext cx="3626313" cy="4093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770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60" i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Nhạc và lời: Nguyễn Công Minh</a:t>
            </a:r>
            <a:endParaRPr lang="vi-VN" sz="2060" i="1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15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BC84F2-6194-43BF-BBAA-67E6C7CAC08D}"/>
              </a:ext>
            </a:extLst>
          </p:cNvPr>
          <p:cNvSpPr/>
          <p:nvPr/>
        </p:nvSpPr>
        <p:spPr>
          <a:xfrm>
            <a:off x="4698886" y="874292"/>
            <a:ext cx="1397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24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05A16-3361-461B-9B14-7F8522E6F29F}"/>
              </a:ext>
            </a:extLst>
          </p:cNvPr>
          <p:cNvSpPr/>
          <p:nvPr/>
        </p:nvSpPr>
        <p:spPr>
          <a:xfrm>
            <a:off x="325696" y="297732"/>
            <a:ext cx="700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đề: Ước mơ tuổi thơ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9AEAB-69CC-4FDC-9CE0-C59618E4762A}"/>
              </a:ext>
            </a:extLst>
          </p:cNvPr>
          <p:cNvSpPr txBox="1"/>
          <p:nvPr/>
        </p:nvSpPr>
        <p:spPr>
          <a:xfrm>
            <a:off x="2334798" y="1390613"/>
            <a:ext cx="9577569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Tuổi hồng ơi 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Nhạc cụ: Nhạc cụ thể hiện tiết tấu và nhạc cụ thể hiện giai điệu 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11113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背景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793" y="-176897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15F34D-4569-4EF6-838E-5E5FAE74B147}"/>
              </a:ext>
            </a:extLst>
          </p:cNvPr>
          <p:cNvSpPr/>
          <p:nvPr/>
        </p:nvSpPr>
        <p:spPr>
          <a:xfrm>
            <a:off x="3024335" y="358167"/>
            <a:ext cx="5128070" cy="14811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 dung 1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tập bài hát: </a:t>
            </a:r>
            <a:r>
              <a:rPr lang="vi-VN" sz="3200" b="1">
                <a:ln w="0"/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Tuổi hồng ơi</a:t>
            </a:r>
            <a:endParaRPr kumimoji="0" lang="vi-VN" sz="3200" b="1" i="0" u="none" strike="noStrike" kern="1200" cap="none" spc="0" normalizeH="0" baseline="0" noProof="0">
              <a:ln w="0"/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2C5631-DDF5-42B3-862F-D2A76E70B7C9}"/>
              </a:ext>
            </a:extLst>
          </p:cNvPr>
          <p:cNvSpPr txBox="1"/>
          <p:nvPr/>
        </p:nvSpPr>
        <p:spPr>
          <a:xfrm>
            <a:off x="366016" y="1943135"/>
            <a:ext cx="10479089" cy="2125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Lời 1: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Lĩnh xướng :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</a:t>
            </a: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minh lên, líu lo trên cành cây cao, gió xôn xao đưa lời ca, ánh dương chan hòa em tới trường.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Hòa giọng: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Tuổi hồng ơi, biết bao gương mặt thân quen, biết bao nụ cười hồn nhiên, mến thương ôi tuổi thần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Tuổi hồng ơi, chứa chan bao niềm vui tháng ngày. Tuổi hồng ơi, êm đềm như những áng mây.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Và em sẽ tô hồng thêm bao ước mơ, đem lòng tin yêu cuộc sống, thiết tha tuổi hồng mến thương.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50C0D-EEE1-4C8F-AB39-08461A88C5DC}"/>
              </a:ext>
            </a:extLst>
          </p:cNvPr>
          <p:cNvSpPr txBox="1"/>
          <p:nvPr/>
        </p:nvSpPr>
        <p:spPr>
          <a:xfrm>
            <a:off x="438310" y="3973016"/>
            <a:ext cx="10814224" cy="23105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Lời 2: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Lĩnh xướng :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Rồi mai đây, bước chân trên đường thênh thang, ước mơ bay xa cùng em, đến những nơi miền quê vẫy gọi.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Hòa giọng: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hồng ơi, biết bao kỷ niệm thân thương, với bao người bạn cùng em, nhớ mãi ôi tuổi thần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hồng ơi, chứa chan bao niềm vui tháng ngày. Tuổi hồng ơi, êm đềm như những áng mây.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Và em sẽ tô hồng thêm bao ước mơ, đem lòng tin yêu cuộc sống, thiết tha tuổi hồng mến thương.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9373B-6C7C-492E-9121-07C763055396}"/>
              </a:ext>
            </a:extLst>
          </p:cNvPr>
          <p:cNvSpPr/>
          <p:nvPr/>
        </p:nvSpPr>
        <p:spPr>
          <a:xfrm>
            <a:off x="1618684" y="80386"/>
            <a:ext cx="44422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031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Lĩnh xướng – Hòa giọng</a:t>
            </a:r>
            <a:endParaRPr kumimoji="0" lang="en-US" sz="3200" b="1" i="0" u="none" strike="noStrike" kern="1200" cap="none" spc="0" normalizeH="0" baseline="0" noProof="0">
              <a:ln w="9525">
                <a:solidFill>
                  <a:srgbClr val="FFFFFF"/>
                </a:solidFill>
                <a:prstDash val="solid"/>
              </a:ln>
              <a:solidFill>
                <a:srgbClr val="70312E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4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 4">
            <a:extLst>
              <a:ext uri="{FF2B5EF4-FFF2-40B4-BE49-F238E27FC236}">
                <a16:creationId xmlns:a16="http://schemas.microsoft.com/office/drawing/2014/main" id="{F941F5F5-8B32-463E-A545-6E83CF51E51F}"/>
              </a:ext>
            </a:extLst>
          </p:cNvPr>
          <p:cNvSpPr/>
          <p:nvPr/>
        </p:nvSpPr>
        <p:spPr>
          <a:xfrm>
            <a:off x="2413719" y="1867351"/>
            <a:ext cx="6676365" cy="67710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630">
              <a:defRPr/>
            </a:pPr>
            <a:r>
              <a:rPr lang="vi-VN" sz="4000" b="1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HÁT KẾT HỢP GÕ ĐỆM</a:t>
            </a:r>
          </a:p>
        </p:txBody>
      </p:sp>
    </p:spTree>
    <p:extLst>
      <p:ext uri="{BB962C8B-B14F-4D97-AF65-F5344CB8AC3E}">
        <p14:creationId xmlns:p14="http://schemas.microsoft.com/office/powerpoint/2010/main" val="8859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B62A1C78-134F-4B8D-8874-140F35BB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" y="1371582"/>
            <a:ext cx="10955708" cy="27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620D5-9F63-412A-9933-49931BE8D7CC}"/>
              </a:ext>
            </a:extLst>
          </p:cNvPr>
          <p:cNvSpPr txBox="1"/>
          <p:nvPr/>
        </p:nvSpPr>
        <p:spPr>
          <a:xfrm>
            <a:off x="1714955" y="2364120"/>
            <a:ext cx="10479089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1770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1802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Bình   minh         lên,                  líu             lo        trên     cành     cây        cao,                 gió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41297A-EB8F-4DDB-B207-BA2B8C0113D4}"/>
              </a:ext>
            </a:extLst>
          </p:cNvPr>
          <p:cNvSpPr txBox="1"/>
          <p:nvPr/>
        </p:nvSpPr>
        <p:spPr>
          <a:xfrm>
            <a:off x="1059679" y="3788079"/>
            <a:ext cx="11132321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770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1802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xôn     xao      đưa      lời           ca,                   ánh       dương chan       hòa     em        tới         trường. 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4CD9E43-D91E-9906-9119-E5BFBCB1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256935" y="889000"/>
            <a:ext cx="2975423" cy="2381171"/>
          </a:xfrm>
          <a:prstGeom prst="rect">
            <a:avLst/>
          </a:prstGeom>
        </p:spPr>
      </p:pic>
      <p:pic>
        <p:nvPicPr>
          <p:cNvPr id="23" name="Picture 225">
            <a:extLst>
              <a:ext uri="{FF2B5EF4-FFF2-40B4-BE49-F238E27FC236}">
                <a16:creationId xmlns:a16="http://schemas.microsoft.com/office/drawing/2014/main" id="{8A8963C5-5B75-4304-8C88-2709C64DC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20" y="2783678"/>
            <a:ext cx="608359" cy="419827"/>
          </a:xfrm>
          <a:prstGeom prst="rect">
            <a:avLst/>
          </a:prstGeom>
        </p:spPr>
      </p:pic>
      <p:pic>
        <p:nvPicPr>
          <p:cNvPr id="24" name="Picture 225">
            <a:extLst>
              <a:ext uri="{FF2B5EF4-FFF2-40B4-BE49-F238E27FC236}">
                <a16:creationId xmlns:a16="http://schemas.microsoft.com/office/drawing/2014/main" id="{063403CB-1063-4AE2-8C11-E9E822C6A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4" y="2699237"/>
            <a:ext cx="608359" cy="419827"/>
          </a:xfrm>
          <a:prstGeom prst="rect">
            <a:avLst/>
          </a:prstGeom>
        </p:spPr>
      </p:pic>
      <p:pic>
        <p:nvPicPr>
          <p:cNvPr id="25" name="Picture 225">
            <a:extLst>
              <a:ext uri="{FF2B5EF4-FFF2-40B4-BE49-F238E27FC236}">
                <a16:creationId xmlns:a16="http://schemas.microsoft.com/office/drawing/2014/main" id="{09500D6E-24BE-47DE-8C51-E542A197B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43" y="2699237"/>
            <a:ext cx="608359" cy="419827"/>
          </a:xfrm>
          <a:prstGeom prst="rect">
            <a:avLst/>
          </a:prstGeom>
        </p:spPr>
      </p:pic>
      <p:pic>
        <p:nvPicPr>
          <p:cNvPr id="26" name="Picture 225">
            <a:extLst>
              <a:ext uri="{FF2B5EF4-FFF2-40B4-BE49-F238E27FC236}">
                <a16:creationId xmlns:a16="http://schemas.microsoft.com/office/drawing/2014/main" id="{63DF9FA0-D954-45E8-B9AE-D90D435A0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9" y="4205624"/>
            <a:ext cx="608359" cy="419827"/>
          </a:xfrm>
          <a:prstGeom prst="rect">
            <a:avLst/>
          </a:prstGeom>
        </p:spPr>
      </p:pic>
      <p:pic>
        <p:nvPicPr>
          <p:cNvPr id="27" name="Picture 225">
            <a:extLst>
              <a:ext uri="{FF2B5EF4-FFF2-40B4-BE49-F238E27FC236}">
                <a16:creationId xmlns:a16="http://schemas.microsoft.com/office/drawing/2014/main" id="{5A18E3F0-D26C-4ABE-B98C-F8B7DD32F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58" y="4276184"/>
            <a:ext cx="608359" cy="419827"/>
          </a:xfrm>
          <a:prstGeom prst="rect">
            <a:avLst/>
          </a:prstGeom>
        </p:spPr>
      </p:pic>
      <p:pic>
        <p:nvPicPr>
          <p:cNvPr id="28" name="Picture 225">
            <a:extLst>
              <a:ext uri="{FF2B5EF4-FFF2-40B4-BE49-F238E27FC236}">
                <a16:creationId xmlns:a16="http://schemas.microsoft.com/office/drawing/2014/main" id="{2185DB1A-E49B-474F-8D41-FD8CBE5A3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7670"/>
            <a:ext cx="608359" cy="419827"/>
          </a:xfrm>
          <a:prstGeom prst="rect">
            <a:avLst/>
          </a:prstGeom>
        </p:spPr>
      </p:pic>
      <p:pic>
        <p:nvPicPr>
          <p:cNvPr id="29" name="Picture 225">
            <a:extLst>
              <a:ext uri="{FF2B5EF4-FFF2-40B4-BE49-F238E27FC236}">
                <a16:creationId xmlns:a16="http://schemas.microsoft.com/office/drawing/2014/main" id="{6B2FB82F-943F-40E5-BF9D-964F4EE0F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69" y="4240950"/>
            <a:ext cx="608359" cy="419827"/>
          </a:xfrm>
          <a:prstGeom prst="rect">
            <a:avLst/>
          </a:prstGeom>
        </p:spPr>
      </p:pic>
      <p:sp>
        <p:nvSpPr>
          <p:cNvPr id="31" name="Hình chữ nhật 4">
            <a:extLst>
              <a:ext uri="{FF2B5EF4-FFF2-40B4-BE49-F238E27FC236}">
                <a16:creationId xmlns:a16="http://schemas.microsoft.com/office/drawing/2014/main" id="{23F8EE95-943B-4545-B74A-71AEF558B027}"/>
              </a:ext>
            </a:extLst>
          </p:cNvPr>
          <p:cNvSpPr/>
          <p:nvPr/>
        </p:nvSpPr>
        <p:spPr>
          <a:xfrm>
            <a:off x="1961046" y="566299"/>
            <a:ext cx="8335599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630">
              <a:defRPr/>
            </a:pPr>
            <a:r>
              <a:rPr lang="vi-VN" sz="3600" b="1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HÁT KẾT HỢP GÕ ĐỆM THEO NHỊP</a:t>
            </a:r>
          </a:p>
        </p:txBody>
      </p:sp>
    </p:spTree>
    <p:extLst>
      <p:ext uri="{BB962C8B-B14F-4D97-AF65-F5344CB8AC3E}">
        <p14:creationId xmlns:p14="http://schemas.microsoft.com/office/powerpoint/2010/main" val="11655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56697906-95F9-4CE3-A696-6AB11D82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79" y="337180"/>
            <a:ext cx="9943691" cy="60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78281-0905-4C8C-8289-18C3D2F95ABD}"/>
              </a:ext>
            </a:extLst>
          </p:cNvPr>
          <p:cNvSpPr/>
          <p:nvPr/>
        </p:nvSpPr>
        <p:spPr>
          <a:xfrm>
            <a:off x="118132" y="100599"/>
            <a:ext cx="2972289" cy="4884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74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Hát kết hợp gõ đệm</a:t>
            </a:r>
            <a:endParaRPr kumimoji="0" lang="en-US" sz="2574" b="1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3A350CA6-CF46-40BE-95F4-4C7532960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58" y="5529722"/>
            <a:ext cx="543572" cy="5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>
            <a:extLst>
              <a:ext uri="{FF2B5EF4-FFF2-40B4-BE49-F238E27FC236}">
                <a16:creationId xmlns:a16="http://schemas.microsoft.com/office/drawing/2014/main" id="{9CBB6656-3ACF-421B-BCD4-72A816DC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038" y="3974616"/>
            <a:ext cx="10479089" cy="6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Tuổi   hồng   ơi,      chứa      chan     bao    niềm     vui        tháng  ngày.              Tuổi  hồng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0" name="TextBox 16">
            <a:extLst>
              <a:ext uri="{FF2B5EF4-FFF2-40B4-BE49-F238E27FC236}">
                <a16:creationId xmlns:a16="http://schemas.microsoft.com/office/drawing/2014/main" id="{60AB2A4B-8282-4D92-8640-387DD1D5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118" y="4749103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ơi,                êm        đềm       như      những     áng         mây.                                      Và    em </a:t>
            </a:r>
          </a:p>
        </p:txBody>
      </p:sp>
      <p:sp>
        <p:nvSpPr>
          <p:cNvPr id="25611" name="TextBox 17">
            <a:extLst>
              <a:ext uri="{FF2B5EF4-FFF2-40B4-BE49-F238E27FC236}">
                <a16:creationId xmlns:a16="http://schemas.microsoft.com/office/drawing/2014/main" id="{B532F519-A8A8-4939-B061-2F697AD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89" y="5468417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sẽ                          tô                  hồng     thêm      bao       ước               mơ,                  đem  </a:t>
            </a:r>
          </a:p>
        </p:txBody>
      </p:sp>
      <p:sp>
        <p:nvSpPr>
          <p:cNvPr id="25612" name="TextBox 18">
            <a:extLst>
              <a:ext uri="{FF2B5EF4-FFF2-40B4-BE49-F238E27FC236}">
                <a16:creationId xmlns:a16="http://schemas.microsoft.com/office/drawing/2014/main" id="{2E119666-C87F-4797-81D4-EC4415B6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43" y="6204078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lòng         tin      yêu    cuộc          sống,  thiết         tha       tuổi     hồng   mến       thương.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1606C-C019-4927-AA97-685D2A2CB71F}"/>
              </a:ext>
            </a:extLst>
          </p:cNvPr>
          <p:cNvSpPr/>
          <p:nvPr/>
        </p:nvSpPr>
        <p:spPr>
          <a:xfrm>
            <a:off x="4424829" y="36783"/>
            <a:ext cx="2655727" cy="6469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4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hồng ơi</a:t>
            </a:r>
            <a:endParaRPr kumimoji="0" lang="vi-VN" sz="3604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2230E-91C6-43BD-BE8F-70498707A47D}"/>
              </a:ext>
            </a:extLst>
          </p:cNvPr>
          <p:cNvSpPr/>
          <p:nvPr/>
        </p:nvSpPr>
        <p:spPr>
          <a:xfrm>
            <a:off x="7430863" y="363745"/>
            <a:ext cx="3626313" cy="4093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60" b="0" i="1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Nhạc và lời: Nguyễn Công Minh</a:t>
            </a:r>
            <a:endParaRPr kumimoji="0" lang="vi-VN" sz="2060" b="0" i="1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D37F0-7581-4729-9BF9-6ACCDE6F06EC}"/>
              </a:ext>
            </a:extLst>
          </p:cNvPr>
          <p:cNvSpPr txBox="1"/>
          <p:nvPr/>
        </p:nvSpPr>
        <p:spPr>
          <a:xfrm>
            <a:off x="2220027" y="1191701"/>
            <a:ext cx="10814224" cy="92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Rồi    mai       đây,                bước      chân     trên     đường thênh    thang,             ước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3BB03-C070-4C75-ABA9-D64FFB81C47F}"/>
              </a:ext>
            </a:extLst>
          </p:cNvPr>
          <p:cNvSpPr txBox="1"/>
          <p:nvPr/>
        </p:nvSpPr>
        <p:spPr>
          <a:xfrm>
            <a:off x="2858460" y="2687117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 hồng     ơi,               biết           bao    kỉ      niệm   thân         thương,           với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98282-2E1E-46B1-9261-69709B4D83D8}"/>
              </a:ext>
            </a:extLst>
          </p:cNvPr>
          <p:cNvSpPr txBox="1"/>
          <p:nvPr/>
        </p:nvSpPr>
        <p:spPr>
          <a:xfrm>
            <a:off x="1912947" y="1933362"/>
            <a:ext cx="11212708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mơ     bay     xa      cùng       em,              đến       những  nơi    miền    quê       vẫy         gọi.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BF90AA-2E97-4294-AA90-824825FFF4BD}"/>
              </a:ext>
            </a:extLst>
          </p:cNvPr>
          <p:cNvSpPr txBox="1"/>
          <p:nvPr/>
        </p:nvSpPr>
        <p:spPr>
          <a:xfrm>
            <a:off x="1860707" y="3386608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người      bạn     cùng            em,         nhớ        mãi        ôi       tuổi     thần            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9729BA-5AE4-48DF-BCF5-F7AF60335C84}"/>
              </a:ext>
            </a:extLst>
          </p:cNvPr>
          <p:cNvSpPr txBox="1"/>
          <p:nvPr/>
        </p:nvSpPr>
        <p:spPr>
          <a:xfrm>
            <a:off x="2574912" y="993105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minh      lên,                 líu           lo       trên    cành     cây       cao,               gió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FFC97-20C1-4000-A51A-A771D5704325}"/>
              </a:ext>
            </a:extLst>
          </p:cNvPr>
          <p:cNvSpPr txBox="1"/>
          <p:nvPr/>
        </p:nvSpPr>
        <p:spPr>
          <a:xfrm>
            <a:off x="1912947" y="1748441"/>
            <a:ext cx="1066913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đưa      lời        ca,                 ánh      dương chan    hòa     em         tới       trường.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BE54A-AF77-440B-93CD-4DDF2CD59AF1}"/>
              </a:ext>
            </a:extLst>
          </p:cNvPr>
          <p:cNvSpPr txBox="1"/>
          <p:nvPr/>
        </p:nvSpPr>
        <p:spPr>
          <a:xfrm>
            <a:off x="2280777" y="2486258"/>
            <a:ext cx="1047704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  hồng    ơi,               biết          bao   gương   mặt   thân         quen,            biết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B1828-F5EC-4988-9742-0C940E3339BC}"/>
              </a:ext>
            </a:extLst>
          </p:cNvPr>
          <p:cNvSpPr txBox="1"/>
          <p:nvPr/>
        </p:nvSpPr>
        <p:spPr>
          <a:xfrm>
            <a:off x="1996600" y="3175522"/>
            <a:ext cx="1054243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   nụ     cười      hồn           nhiên,       mến      thương   ôi       tuổi      thần          tiên. </a:t>
            </a:r>
          </a:p>
        </p:txBody>
      </p:sp>
    </p:spTree>
    <p:extLst>
      <p:ext uri="{BB962C8B-B14F-4D97-AF65-F5344CB8AC3E}">
        <p14:creationId xmlns:p14="http://schemas.microsoft.com/office/powerpoint/2010/main" val="243767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B62A1C78-134F-4B8D-8874-140F35BB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" y="1371582"/>
            <a:ext cx="10955708" cy="27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620D5-9F63-412A-9933-49931BE8D7CC}"/>
              </a:ext>
            </a:extLst>
          </p:cNvPr>
          <p:cNvSpPr txBox="1"/>
          <p:nvPr/>
        </p:nvSpPr>
        <p:spPr>
          <a:xfrm>
            <a:off x="1714955" y="2364120"/>
            <a:ext cx="10479089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 minh         lên,                  líu             lo        trên     cành     cây        cao,                 gió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41297A-EB8F-4DDB-B207-BA2B8C0113D4}"/>
              </a:ext>
            </a:extLst>
          </p:cNvPr>
          <p:cNvSpPr txBox="1"/>
          <p:nvPr/>
        </p:nvSpPr>
        <p:spPr>
          <a:xfrm>
            <a:off x="1059679" y="3788079"/>
            <a:ext cx="11132321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 đưa      lời           ca,                   ánh       dương chan       hòa     em         tới         trường.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E5E233B-BF69-7850-2C09-8E6B2699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0" y="279400"/>
            <a:ext cx="1718782" cy="1177365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04CD9E43-D91E-9906-9119-E5BFBCB1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0256935" y="889000"/>
            <a:ext cx="2975423" cy="2381171"/>
          </a:xfrm>
          <a:prstGeom prst="rect">
            <a:avLst/>
          </a:prstGeom>
        </p:spPr>
      </p:pic>
      <p:sp>
        <p:nvSpPr>
          <p:cNvPr id="31" name="Hình chữ nhật 4">
            <a:extLst>
              <a:ext uri="{FF2B5EF4-FFF2-40B4-BE49-F238E27FC236}">
                <a16:creationId xmlns:a16="http://schemas.microsoft.com/office/drawing/2014/main" id="{23F8EE95-943B-4545-B74A-71AEF558B027}"/>
              </a:ext>
            </a:extLst>
          </p:cNvPr>
          <p:cNvSpPr/>
          <p:nvPr/>
        </p:nvSpPr>
        <p:spPr>
          <a:xfrm>
            <a:off x="1961046" y="566299"/>
            <a:ext cx="8335599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KẾT HỢP </a:t>
            </a:r>
            <a:r>
              <a:rPr lang="en-US" sz="3600" b="1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VẬN ĐỘNG</a:t>
            </a:r>
            <a:endParaRPr kumimoji="0" lang="vi-VN" sz="3600" b="1" i="0" u="none" strike="noStrike" kern="1200" cap="none" spc="0" normalizeH="0" baseline="0" noProof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A621D-5D83-4EC5-9484-21D43FC0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676" y1="49153" x2="54730" y2="62712"/>
                        <a14:foregroundMark x1="33108" y1="44915" x2="33108" y2="35593"/>
                        <a14:foregroundMark x1="25676" y1="72034" x2="42568" y2="47458"/>
                        <a14:foregroundMark x1="23649" y1="44915" x2="85135" y2="73729"/>
                        <a14:foregroundMark x1="83108" y1="58475" x2="77703" y2="3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1" y="2642515"/>
            <a:ext cx="704850" cy="561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64DA91-9C8A-4641-978B-801D91475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676" y1="49153" x2="54730" y2="62712"/>
                        <a14:foregroundMark x1="33108" y1="44915" x2="33108" y2="35593"/>
                        <a14:foregroundMark x1="25676" y1="72034" x2="42568" y2="47458"/>
                        <a14:foregroundMark x1="23649" y1="44915" x2="85135" y2="73729"/>
                        <a14:foregroundMark x1="83108" y1="58475" x2="77703" y2="3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4" y="4091711"/>
            <a:ext cx="704850" cy="5619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4090AB8-7CC2-216E-3496-F3984695528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86" y="2709088"/>
            <a:ext cx="519029" cy="4577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7099B8-2DA6-40E9-9725-BA37E6004CC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97" y="2694627"/>
            <a:ext cx="519029" cy="4577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B9B18D-C257-4815-9A00-107148584D9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43" y="4149353"/>
            <a:ext cx="519029" cy="4577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320AAB-9282-43E8-A88E-0C1CBAE0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676" y1="49153" x2="54730" y2="62712"/>
                        <a14:foregroundMark x1="33108" y1="44915" x2="33108" y2="35593"/>
                        <a14:foregroundMark x1="25676" y1="72034" x2="42568" y2="47458"/>
                        <a14:foregroundMark x1="23649" y1="44915" x2="85135" y2="73729"/>
                        <a14:foregroundMark x1="83108" y1="58475" x2="77703" y2="3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0" y="4225930"/>
            <a:ext cx="704850" cy="561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39FED6-9669-49D4-825A-002362DA0FA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99" y="4225930"/>
            <a:ext cx="519029" cy="4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Mother and Baby Greeting Cards by Slidesgo">
  <a:themeElements>
    <a:clrScheme name="Simple Light">
      <a:dk1>
        <a:srgbClr val="70312E"/>
      </a:dk1>
      <a:lt1>
        <a:srgbClr val="FFFFFF"/>
      </a:lt1>
      <a:dk2>
        <a:srgbClr val="EF8981"/>
      </a:dk2>
      <a:lt2>
        <a:srgbClr val="FFDA9F"/>
      </a:lt2>
      <a:accent1>
        <a:srgbClr val="94D9F7"/>
      </a:accent1>
      <a:accent2>
        <a:srgbClr val="8A93E2"/>
      </a:accent2>
      <a:accent3>
        <a:srgbClr val="F6C4C1"/>
      </a:accent3>
      <a:accent4>
        <a:srgbClr val="FFF3F3"/>
      </a:accent4>
      <a:accent5>
        <a:srgbClr val="D9EEFC"/>
      </a:accent5>
      <a:accent6>
        <a:srgbClr val="F2C483"/>
      </a:accent6>
      <a:hlink>
        <a:srgbClr val="70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1002</Words>
  <Application>Microsoft Office PowerPoint</Application>
  <PresentationFormat>Widescreen</PresentationFormat>
  <Paragraphs>94</Paragraphs>
  <Slides>18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McLaren</vt:lpstr>
      <vt:lpstr>Quicksand</vt:lpstr>
      <vt:lpstr>Tahoma</vt:lpstr>
      <vt:lpstr>Times New Roman</vt:lpstr>
      <vt:lpstr>Mother and Baby Greeting Cards by Slidesgo</vt:lpstr>
      <vt:lpstr>2_Office Theme</vt:lpstr>
      <vt:lpstr>4_Office 主题</vt:lpstr>
      <vt:lpstr>默认设计模板</vt:lpstr>
      <vt:lpstr>Office Theme</vt:lpstr>
      <vt:lpstr>11_Office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17</cp:revision>
  <dcterms:created xsi:type="dcterms:W3CDTF">2024-06-02T07:48:40Z</dcterms:created>
  <dcterms:modified xsi:type="dcterms:W3CDTF">2025-02-27T15:25:25Z</dcterms:modified>
</cp:coreProperties>
</file>