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75" r:id="rId3"/>
    <p:sldId id="4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76" y="632497"/>
            <a:ext cx="8043873" cy="55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3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19812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8100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7" name="Picture 3" descr="D:\HỒ SƠ MẬT - STOP\TAI XUONG\HINH VE LOP 3\QU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457200"/>
            <a:ext cx="68183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D:\HỒ SƠ MẬT - STOP\TAI XUONG\HÌNH VẼ LỚP 1\DIA Q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086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53" y="1084986"/>
            <a:ext cx="7901939" cy="45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7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137</cp:revision>
  <dcterms:created xsi:type="dcterms:W3CDTF">2021-01-29T04:19:07Z</dcterms:created>
  <dcterms:modified xsi:type="dcterms:W3CDTF">2025-02-26T13:18:24Z</dcterms:modified>
</cp:coreProperties>
</file>