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58" r:id="rId4"/>
    <p:sldId id="265" r:id="rId5"/>
    <p:sldId id="266" r:id="rId6"/>
    <p:sldId id="270" r:id="rId7"/>
    <p:sldId id="269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8000"/>
    <a:srgbClr val="0000FF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fld id="{8DB4BDEA-2CF0-4728-85FB-9146F0420662}" type="slidenum">
              <a:rPr lang="zh-CN" altLang="en-US" sz="1200" smtClean="0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 defTabSz="914400"/>
              <a:t>2</a:t>
            </a:fld>
            <a:endParaRPr lang="zh-CN" altLang="en-US" sz="1200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51412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9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776119" y="3219470"/>
            <a:ext cx="3951288" cy="3256736"/>
            <a:chOff x="5225" y="9335"/>
            <a:chExt cx="2520" cy="1750"/>
          </a:xfrm>
        </p:grpSpPr>
        <p:sp>
          <p:nvSpPr>
            <p:cNvPr id="21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131128" tIns="65567" rIns="131128" bIns="6556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3100" dirty="0">
                <a:latin typeface="VNI-Times" pitchFamily="2" charset="0"/>
              </a:endParaRPr>
            </a:p>
          </p:txBody>
        </p:sp>
        <p:pic>
          <p:nvPicPr>
            <p:cNvPr id="22" name="Picture 26" descr="cosmo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5" descr="BOOK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BOOK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 descr="QUILLP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</p:spPr>
          <p:txBody>
            <a:bodyPr lIns="131128" tIns="65567" rIns="131128" bIns="6556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</p:spPr>
          <p:txBody>
            <a:bodyPr lIns="131128" tIns="65567" rIns="131128" bIns="6556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45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7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lIns="131128" tIns="65567" rIns="131128" bIns="6556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45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WordArt 3"/>
          <p:cNvSpPr>
            <a:spLocks noChangeArrowheads="1" noChangeShapeType="1" noTextEdit="1"/>
          </p:cNvSpPr>
          <p:nvPr/>
        </p:nvSpPr>
        <p:spPr bwMode="auto">
          <a:xfrm>
            <a:off x="3815962" y="839931"/>
            <a:ext cx="9313756" cy="1905889"/>
          </a:xfrm>
          <a:prstGeom prst="rect">
            <a:avLst/>
          </a:prstGeom>
        </p:spPr>
        <p:txBody>
          <a:bodyPr wrap="none" lIns="76455" tIns="38229" rIns="76455" bIns="3822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450862">
              <a:defRPr/>
            </a:pPr>
            <a:r>
              <a:rPr lang="en-US" sz="33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66 : 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HỒ. 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>
            <a:fillRect/>
          </a:stretch>
        </p:blipFill>
        <p:spPr bwMode="auto">
          <a:xfrm>
            <a:off x="20638" y="98935"/>
            <a:ext cx="16235362" cy="909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 rot="920767">
            <a:off x="5041900" y="1727506"/>
            <a:ext cx="6426200" cy="6046729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171" tIns="47585" rIns="95171" bIns="47585" anchor="ctr"/>
          <a:lstStyle/>
          <a:p>
            <a:pPr algn="ctr" defTabSz="1214469">
              <a:defRPr/>
            </a:pPr>
            <a:endParaRPr lang="zh-CN" altLang="en-US" sz="2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4114" y="3418058"/>
            <a:ext cx="4459287" cy="2804533"/>
          </a:xfrm>
          <a:prstGeom prst="rect">
            <a:avLst/>
          </a:prstGeom>
          <a:noFill/>
        </p:spPr>
        <p:txBody>
          <a:bodyPr lIns="95171" tIns="47585" rIns="95171" bIns="47585">
            <a:spAutoFit/>
          </a:bodyPr>
          <a:lstStyle/>
          <a:p>
            <a:pPr algn="ctr" defTabSz="1214469">
              <a:defRPr/>
            </a:pPr>
            <a:r>
              <a:rPr lang="en-US" altLang="zh-CN" sz="8800" b="1" dirty="0"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小单纯体" panose="02010601030101010101" pitchFamily="2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小单纯体" panose="02010601030101010101" pitchFamily="2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7" b="12019"/>
          <a:stretch>
            <a:fillRect/>
          </a:stretch>
        </p:blipFill>
        <p:spPr bwMode="auto">
          <a:xfrm rot="20009610">
            <a:off x="3475038" y="4217428"/>
            <a:ext cx="3930650" cy="365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639" y="782506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7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263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B28FCBC-EDFF-C976-5926-3BA60484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197" y="2060559"/>
            <a:ext cx="4081310" cy="380176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21CF5E-1263-24EC-C325-941D25E00FA1}"/>
              </a:ext>
            </a:extLst>
          </p:cNvPr>
          <p:cNvSpPr/>
          <p:nvPr/>
        </p:nvSpPr>
        <p:spPr>
          <a:xfrm>
            <a:off x="4285276" y="5955111"/>
            <a:ext cx="2743200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BA2442E-CCD3-9995-9682-97E9F1F2F2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294" t="4449" r="3395"/>
          <a:stretch/>
        </p:blipFill>
        <p:spPr>
          <a:xfrm>
            <a:off x="10661141" y="2224017"/>
            <a:ext cx="5431783" cy="60783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16E12CB-9856-28C4-470C-AC184E66C7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9" t="-17276" r="60328" b="17276"/>
          <a:stretch/>
        </p:blipFill>
        <p:spPr>
          <a:xfrm>
            <a:off x="41938" y="1256149"/>
            <a:ext cx="3555006" cy="541058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DBAFB1F-8E70-E794-1758-A28D3C66E33C}"/>
              </a:ext>
            </a:extLst>
          </p:cNvPr>
          <p:cNvSpPr/>
          <p:nvPr/>
        </p:nvSpPr>
        <p:spPr>
          <a:xfrm>
            <a:off x="207075" y="6600191"/>
            <a:ext cx="3039936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D9B12D4-2455-EC5B-5D05-ED371BFF22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9793" t="15341" r="3406" b="17276"/>
          <a:stretch/>
        </p:blipFill>
        <p:spPr>
          <a:xfrm>
            <a:off x="7503315" y="3727962"/>
            <a:ext cx="3329512" cy="364584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D85D01B-372B-F930-CBF7-6611D194CC2E}"/>
              </a:ext>
            </a:extLst>
          </p:cNvPr>
          <p:cNvSpPr/>
          <p:nvPr/>
        </p:nvSpPr>
        <p:spPr>
          <a:xfrm>
            <a:off x="7223919" y="7568785"/>
            <a:ext cx="3218348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1299" y="117724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301" y="841624"/>
            <a:ext cx="16256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66.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 animBg="1"/>
      <p:bldP spid="48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án lớp 3 trang 77, 78, 79, 80 Bài 66: Xem đồng hồ. Tháng - năm | Kết nối tri thức">
            <a:extLst>
              <a:ext uri="{FF2B5EF4-FFF2-40B4-BE49-F238E27FC236}">
                <a16:creationId xmlns:a16="http://schemas.microsoft.com/office/drawing/2014/main" id="{9233CE45-1706-271E-FF82-0DBCE3D6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029" y="2449282"/>
            <a:ext cx="13634332" cy="640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3F0C1ED-8F46-A1B7-1D0C-07A98E45AC4C}"/>
              </a:ext>
            </a:extLst>
          </p:cNvPr>
          <p:cNvSpPr/>
          <p:nvPr/>
        </p:nvSpPr>
        <p:spPr>
          <a:xfrm>
            <a:off x="4647381" y="5026927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D2652640-126E-CA6D-C2E9-C77A0BAAE4AE}"/>
              </a:ext>
            </a:extLst>
          </p:cNvPr>
          <p:cNvSpPr/>
          <p:nvPr/>
        </p:nvSpPr>
        <p:spPr>
          <a:xfrm>
            <a:off x="5879532" y="5026926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F01770-02B7-13FA-9F2C-2E64E34FF6E8}"/>
              </a:ext>
            </a:extLst>
          </p:cNvPr>
          <p:cNvSpPr/>
          <p:nvPr/>
        </p:nvSpPr>
        <p:spPr>
          <a:xfrm>
            <a:off x="11487652" y="4998220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1415AF8-144B-36CE-DFF8-6A7C2BD83628}"/>
              </a:ext>
            </a:extLst>
          </p:cNvPr>
          <p:cNvSpPr/>
          <p:nvPr/>
        </p:nvSpPr>
        <p:spPr>
          <a:xfrm>
            <a:off x="12758198" y="4976896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8BC26D9-835E-B346-E422-CA7371AACC74}"/>
              </a:ext>
            </a:extLst>
          </p:cNvPr>
          <p:cNvSpPr/>
          <p:nvPr/>
        </p:nvSpPr>
        <p:spPr>
          <a:xfrm>
            <a:off x="4627558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EA46E21-267D-CCA1-8B50-B5AB64F7C63A}"/>
              </a:ext>
            </a:extLst>
          </p:cNvPr>
          <p:cNvSpPr/>
          <p:nvPr/>
        </p:nvSpPr>
        <p:spPr>
          <a:xfrm>
            <a:off x="5879532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369A2B2E-AD7C-DE9B-8DC8-1100D9AD4636}"/>
              </a:ext>
            </a:extLst>
          </p:cNvPr>
          <p:cNvSpPr/>
          <p:nvPr/>
        </p:nvSpPr>
        <p:spPr>
          <a:xfrm>
            <a:off x="11535082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5839BB7-4503-D88D-8CA4-9BD0ADB8FDCA}"/>
              </a:ext>
            </a:extLst>
          </p:cNvPr>
          <p:cNvSpPr/>
          <p:nvPr/>
        </p:nvSpPr>
        <p:spPr>
          <a:xfrm>
            <a:off x="12754398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319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1.Số.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1085" y="235936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339FB16-71F6-7704-02E9-32FF7373B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072" y="2860477"/>
            <a:ext cx="12453759" cy="614841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A46E6A-40B4-B006-862F-329EF5D4B051}"/>
              </a:ext>
            </a:extLst>
          </p:cNvPr>
          <p:cNvCxnSpPr>
            <a:cxnSpLocks/>
          </p:cNvCxnSpPr>
          <p:nvPr/>
        </p:nvCxnSpPr>
        <p:spPr>
          <a:xfrm>
            <a:off x="3337719" y="5410200"/>
            <a:ext cx="2438400" cy="1905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93A24F-9714-924B-DA46-0A448BE7248C}"/>
              </a:ext>
            </a:extLst>
          </p:cNvPr>
          <p:cNvCxnSpPr>
            <a:cxnSpLocks/>
          </p:cNvCxnSpPr>
          <p:nvPr/>
        </p:nvCxnSpPr>
        <p:spPr>
          <a:xfrm>
            <a:off x="6309519" y="5462488"/>
            <a:ext cx="5334000" cy="14673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B06089-F10C-0A03-7CCA-14C2E5109401}"/>
              </a:ext>
            </a:extLst>
          </p:cNvPr>
          <p:cNvCxnSpPr>
            <a:cxnSpLocks/>
          </p:cNvCxnSpPr>
          <p:nvPr/>
        </p:nvCxnSpPr>
        <p:spPr>
          <a:xfrm flipH="1">
            <a:off x="4328319" y="5462488"/>
            <a:ext cx="4711893" cy="14673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3280AC-45C7-2151-DC53-73DFD9C47736}"/>
              </a:ext>
            </a:extLst>
          </p:cNvPr>
          <p:cNvCxnSpPr>
            <a:cxnSpLocks/>
          </p:cNvCxnSpPr>
          <p:nvPr/>
        </p:nvCxnSpPr>
        <p:spPr>
          <a:xfrm flipH="1">
            <a:off x="9814719" y="5410200"/>
            <a:ext cx="2325787" cy="168578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7319" y="2362200"/>
            <a:ext cx="158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D0ADA4-EB78-7104-9226-EA79ABA49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235" y="2561093"/>
            <a:ext cx="11925352" cy="614005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870B79F-3A97-AE91-927E-35CDFB638AA1}"/>
              </a:ext>
            </a:extLst>
          </p:cNvPr>
          <p:cNvSpPr/>
          <p:nvPr/>
        </p:nvSpPr>
        <p:spPr>
          <a:xfrm>
            <a:off x="3862965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B0974C-CB05-7494-B160-C135A063CE0E}"/>
              </a:ext>
            </a:extLst>
          </p:cNvPr>
          <p:cNvSpPr/>
          <p:nvPr/>
        </p:nvSpPr>
        <p:spPr>
          <a:xfrm>
            <a:off x="12108873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973878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39" y="0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BA90555-E376-434F-02C5-755B686BC1FE}"/>
              </a:ext>
            </a:extLst>
          </p:cNvPr>
          <p:cNvSpPr/>
          <p:nvPr/>
        </p:nvSpPr>
        <p:spPr>
          <a:xfrm>
            <a:off x="1051719" y="2286000"/>
            <a:ext cx="1409700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 30 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5A5E4E-C75F-3428-9923-B35E0CF69127}"/>
              </a:ext>
            </a:extLst>
          </p:cNvPr>
          <p:cNvSpPr/>
          <p:nvPr/>
        </p:nvSpPr>
        <p:spPr>
          <a:xfrm>
            <a:off x="8522303" y="2286000"/>
            <a:ext cx="651613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2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BACA9-6573-C019-90DA-E11FA3E2339A}"/>
              </a:ext>
            </a:extLst>
          </p:cNvPr>
          <p:cNvSpPr/>
          <p:nvPr/>
        </p:nvSpPr>
        <p:spPr>
          <a:xfrm>
            <a:off x="480219" y="4792054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2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66242B-4E27-1315-6065-215A3E7C33E0}"/>
              </a:ext>
            </a:extLst>
          </p:cNvPr>
          <p:cNvSpPr/>
          <p:nvPr/>
        </p:nvSpPr>
        <p:spPr>
          <a:xfrm>
            <a:off x="8977328" y="4807400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d.  60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 = 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28EC2C-8A45-FA87-F1C8-C60D8FAF0827}"/>
              </a:ext>
            </a:extLst>
          </p:cNvPr>
          <p:cNvSpPr/>
          <p:nvPr/>
        </p:nvSpPr>
        <p:spPr>
          <a:xfrm>
            <a:off x="5534314" y="4950355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CA52F99-0036-500E-3F08-3D4267F0C854}"/>
              </a:ext>
            </a:extLst>
          </p:cNvPr>
          <p:cNvSpPr/>
          <p:nvPr/>
        </p:nvSpPr>
        <p:spPr>
          <a:xfrm>
            <a:off x="13207329" y="4879137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B172A4C-4381-355E-7126-7F93063D7B32}"/>
              </a:ext>
            </a:extLst>
          </p:cNvPr>
          <p:cNvSpPr/>
          <p:nvPr/>
        </p:nvSpPr>
        <p:spPr>
          <a:xfrm>
            <a:off x="3853558" y="5882791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D3B57AB-16CB-8B18-105D-AD6E317E0075}"/>
              </a:ext>
            </a:extLst>
          </p:cNvPr>
          <p:cNvSpPr/>
          <p:nvPr/>
        </p:nvSpPr>
        <p:spPr>
          <a:xfrm>
            <a:off x="13111229" y="5882792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165C809-38A9-655D-843B-DBEBE2A40180}"/>
              </a:ext>
            </a:extLst>
          </p:cNvPr>
          <p:cNvSpPr/>
          <p:nvPr/>
        </p:nvSpPr>
        <p:spPr>
          <a:xfrm>
            <a:off x="5534315" y="4912846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94C588-C2F1-6CC3-90BC-D44BDCBBA215}"/>
              </a:ext>
            </a:extLst>
          </p:cNvPr>
          <p:cNvSpPr/>
          <p:nvPr/>
        </p:nvSpPr>
        <p:spPr>
          <a:xfrm>
            <a:off x="13207330" y="4890138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DCF29A1-C0FD-5666-D5C1-CE53F20EED53}"/>
              </a:ext>
            </a:extLst>
          </p:cNvPr>
          <p:cNvSpPr/>
          <p:nvPr/>
        </p:nvSpPr>
        <p:spPr>
          <a:xfrm>
            <a:off x="3903775" y="5889909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4F9BD1-0D42-6256-9D00-23173F8CF430}"/>
              </a:ext>
            </a:extLst>
          </p:cNvPr>
          <p:cNvSpPr/>
          <p:nvPr/>
        </p:nvSpPr>
        <p:spPr>
          <a:xfrm>
            <a:off x="13090703" y="5865274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319" y="1676400"/>
            <a:ext cx="616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56AB088E-5773-4F40-9266-892100D959FE}"/>
              </a:ext>
            </a:extLst>
          </p:cNvPr>
          <p:cNvSpPr txBox="1"/>
          <p:nvPr/>
        </p:nvSpPr>
        <p:spPr>
          <a:xfrm>
            <a:off x="20639" y="0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13931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3794919" y="3513931"/>
            <a:ext cx="8915400" cy="211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158</Words>
  <Application>Microsoft Office PowerPoint</Application>
  <PresentationFormat>Custom</PresentationFormat>
  <Paragraphs>44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181</cp:revision>
  <dcterms:created xsi:type="dcterms:W3CDTF">2022-07-10T01:37:20Z</dcterms:created>
  <dcterms:modified xsi:type="dcterms:W3CDTF">2025-04-10T02:52:25Z</dcterms:modified>
</cp:coreProperties>
</file>