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5" r:id="rId18"/>
    <p:sldId id="276" r:id="rId19"/>
    <p:sldId id="277" r:id="rId20"/>
    <p:sldId id="278" r:id="rId21"/>
    <p:sldId id="279" r:id="rId22"/>
    <p:sldId id="75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p:scale>
          <a:sx n="42" d="100"/>
          <a:sy n="42" d="100"/>
        </p:scale>
        <p:origin x="-1824" y="-6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69092D-09B0-AABC-C707-6764EB4877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E5E17F97-AE54-AD58-DC11-93F821A55E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321810E-5DD0-A201-AB6A-C63701699760}"/>
              </a:ext>
            </a:extLst>
          </p:cNvPr>
          <p:cNvSpPr>
            <a:spLocks noGrp="1"/>
          </p:cNvSpPr>
          <p:nvPr>
            <p:ph type="dt" sz="half" idx="10"/>
          </p:nvPr>
        </p:nvSpPr>
        <p:spPr/>
        <p:txBody>
          <a:bodyPr/>
          <a:lstStyle/>
          <a:p>
            <a:fld id="{EB7AAEFB-0717-4D70-85DE-9DF3A719D4E9}" type="datetimeFigureOut">
              <a:rPr lang="en-US" smtClean="0"/>
              <a:t>4/10/2025</a:t>
            </a:fld>
            <a:endParaRPr lang="en-US"/>
          </a:p>
        </p:txBody>
      </p:sp>
      <p:sp>
        <p:nvSpPr>
          <p:cNvPr id="5" name="Footer Placeholder 4">
            <a:extLst>
              <a:ext uri="{FF2B5EF4-FFF2-40B4-BE49-F238E27FC236}">
                <a16:creationId xmlns:a16="http://schemas.microsoft.com/office/drawing/2014/main" xmlns="" id="{CD60AC18-922F-B827-845A-AE23E28583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0EA3385-307D-C28B-EC87-D92B623DDDBE}"/>
              </a:ext>
            </a:extLst>
          </p:cNvPr>
          <p:cNvSpPr>
            <a:spLocks noGrp="1"/>
          </p:cNvSpPr>
          <p:nvPr>
            <p:ph type="sldNum" sz="quarter" idx="12"/>
          </p:nvPr>
        </p:nvSpPr>
        <p:spPr/>
        <p:txBody>
          <a:bodyPr/>
          <a:lstStyle/>
          <a:p>
            <a:fld id="{1922746E-AEBB-45C1-9A47-1F3E84A254DD}" type="slidenum">
              <a:rPr lang="en-US" smtClean="0"/>
              <a:t>‹#›</a:t>
            </a:fld>
            <a:endParaRPr lang="en-US"/>
          </a:p>
        </p:txBody>
      </p:sp>
    </p:spTree>
    <p:extLst>
      <p:ext uri="{BB962C8B-B14F-4D97-AF65-F5344CB8AC3E}">
        <p14:creationId xmlns:p14="http://schemas.microsoft.com/office/powerpoint/2010/main" val="1561418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AFC10B-976F-ED9B-BDD2-3CA3D0588D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0A3B783-86C5-7361-575D-A09726DA16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7352D61-7891-B64C-2C2E-777D9835E168}"/>
              </a:ext>
            </a:extLst>
          </p:cNvPr>
          <p:cNvSpPr>
            <a:spLocks noGrp="1"/>
          </p:cNvSpPr>
          <p:nvPr>
            <p:ph type="dt" sz="half" idx="10"/>
          </p:nvPr>
        </p:nvSpPr>
        <p:spPr/>
        <p:txBody>
          <a:bodyPr/>
          <a:lstStyle/>
          <a:p>
            <a:fld id="{EB7AAEFB-0717-4D70-85DE-9DF3A719D4E9}" type="datetimeFigureOut">
              <a:rPr lang="en-US" smtClean="0"/>
              <a:t>4/10/2025</a:t>
            </a:fld>
            <a:endParaRPr lang="en-US"/>
          </a:p>
        </p:txBody>
      </p:sp>
      <p:sp>
        <p:nvSpPr>
          <p:cNvPr id="5" name="Footer Placeholder 4">
            <a:extLst>
              <a:ext uri="{FF2B5EF4-FFF2-40B4-BE49-F238E27FC236}">
                <a16:creationId xmlns:a16="http://schemas.microsoft.com/office/drawing/2014/main" xmlns="" id="{39E9BD73-3CDC-F956-5688-3B4058A67D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F30B8AF-EE37-7FAA-376F-DFA5C2C1A3F5}"/>
              </a:ext>
            </a:extLst>
          </p:cNvPr>
          <p:cNvSpPr>
            <a:spLocks noGrp="1"/>
          </p:cNvSpPr>
          <p:nvPr>
            <p:ph type="sldNum" sz="quarter" idx="12"/>
          </p:nvPr>
        </p:nvSpPr>
        <p:spPr/>
        <p:txBody>
          <a:bodyPr/>
          <a:lstStyle/>
          <a:p>
            <a:fld id="{1922746E-AEBB-45C1-9A47-1F3E84A254DD}" type="slidenum">
              <a:rPr lang="en-US" smtClean="0"/>
              <a:t>‹#›</a:t>
            </a:fld>
            <a:endParaRPr lang="en-US"/>
          </a:p>
        </p:txBody>
      </p:sp>
    </p:spTree>
    <p:extLst>
      <p:ext uri="{BB962C8B-B14F-4D97-AF65-F5344CB8AC3E}">
        <p14:creationId xmlns:p14="http://schemas.microsoft.com/office/powerpoint/2010/main" val="3924605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FE763A4-C9EA-8A55-347B-772E7E81FD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C948887-EF7B-DEF6-37AE-758C25CE759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08BE334-225B-338A-99B2-068543F54F64}"/>
              </a:ext>
            </a:extLst>
          </p:cNvPr>
          <p:cNvSpPr>
            <a:spLocks noGrp="1"/>
          </p:cNvSpPr>
          <p:nvPr>
            <p:ph type="dt" sz="half" idx="10"/>
          </p:nvPr>
        </p:nvSpPr>
        <p:spPr/>
        <p:txBody>
          <a:bodyPr/>
          <a:lstStyle/>
          <a:p>
            <a:fld id="{EB7AAEFB-0717-4D70-85DE-9DF3A719D4E9}" type="datetimeFigureOut">
              <a:rPr lang="en-US" smtClean="0"/>
              <a:t>4/10/2025</a:t>
            </a:fld>
            <a:endParaRPr lang="en-US"/>
          </a:p>
        </p:txBody>
      </p:sp>
      <p:sp>
        <p:nvSpPr>
          <p:cNvPr id="5" name="Footer Placeholder 4">
            <a:extLst>
              <a:ext uri="{FF2B5EF4-FFF2-40B4-BE49-F238E27FC236}">
                <a16:creationId xmlns:a16="http://schemas.microsoft.com/office/drawing/2014/main" xmlns="" id="{3626DC77-53FE-C714-6A87-180FEB306C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C16712F-9F92-D978-22A8-D81B42D6FBB3}"/>
              </a:ext>
            </a:extLst>
          </p:cNvPr>
          <p:cNvSpPr>
            <a:spLocks noGrp="1"/>
          </p:cNvSpPr>
          <p:nvPr>
            <p:ph type="sldNum" sz="quarter" idx="12"/>
          </p:nvPr>
        </p:nvSpPr>
        <p:spPr/>
        <p:txBody>
          <a:bodyPr/>
          <a:lstStyle/>
          <a:p>
            <a:fld id="{1922746E-AEBB-45C1-9A47-1F3E84A254DD}" type="slidenum">
              <a:rPr lang="en-US" smtClean="0"/>
              <a:t>‹#›</a:t>
            </a:fld>
            <a:endParaRPr lang="en-US"/>
          </a:p>
        </p:txBody>
      </p:sp>
    </p:spTree>
    <p:extLst>
      <p:ext uri="{BB962C8B-B14F-4D97-AF65-F5344CB8AC3E}">
        <p14:creationId xmlns:p14="http://schemas.microsoft.com/office/powerpoint/2010/main" val="3514941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42AA10-3F45-7AFE-3266-9A8CBA2EEB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ECFF009-5333-64A2-CDB7-1BCC8736E2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5461CD6-8957-5ADE-2C33-199B467C74E4}"/>
              </a:ext>
            </a:extLst>
          </p:cNvPr>
          <p:cNvSpPr>
            <a:spLocks noGrp="1"/>
          </p:cNvSpPr>
          <p:nvPr>
            <p:ph type="dt" sz="half" idx="10"/>
          </p:nvPr>
        </p:nvSpPr>
        <p:spPr/>
        <p:txBody>
          <a:bodyPr/>
          <a:lstStyle/>
          <a:p>
            <a:fld id="{EB7AAEFB-0717-4D70-85DE-9DF3A719D4E9}" type="datetimeFigureOut">
              <a:rPr lang="en-US" smtClean="0"/>
              <a:t>4/10/2025</a:t>
            </a:fld>
            <a:endParaRPr lang="en-US"/>
          </a:p>
        </p:txBody>
      </p:sp>
      <p:sp>
        <p:nvSpPr>
          <p:cNvPr id="5" name="Footer Placeholder 4">
            <a:extLst>
              <a:ext uri="{FF2B5EF4-FFF2-40B4-BE49-F238E27FC236}">
                <a16:creationId xmlns:a16="http://schemas.microsoft.com/office/drawing/2014/main" xmlns="" id="{312AC601-4185-6CDF-A0C7-857304025C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85F782F-CE57-9D09-7296-9BF04834F90A}"/>
              </a:ext>
            </a:extLst>
          </p:cNvPr>
          <p:cNvSpPr>
            <a:spLocks noGrp="1"/>
          </p:cNvSpPr>
          <p:nvPr>
            <p:ph type="sldNum" sz="quarter" idx="12"/>
          </p:nvPr>
        </p:nvSpPr>
        <p:spPr/>
        <p:txBody>
          <a:bodyPr/>
          <a:lstStyle/>
          <a:p>
            <a:fld id="{1922746E-AEBB-45C1-9A47-1F3E84A254DD}" type="slidenum">
              <a:rPr lang="en-US" smtClean="0"/>
              <a:t>‹#›</a:t>
            </a:fld>
            <a:endParaRPr lang="en-US"/>
          </a:p>
        </p:txBody>
      </p:sp>
    </p:spTree>
    <p:extLst>
      <p:ext uri="{BB962C8B-B14F-4D97-AF65-F5344CB8AC3E}">
        <p14:creationId xmlns:p14="http://schemas.microsoft.com/office/powerpoint/2010/main" val="1631016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47FAC7-CC38-79B6-284B-99739EBB24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F5AE45F-0083-13F1-CD2F-A551ABEF6D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887850C-C64C-1758-21D3-05896A8B026B}"/>
              </a:ext>
            </a:extLst>
          </p:cNvPr>
          <p:cNvSpPr>
            <a:spLocks noGrp="1"/>
          </p:cNvSpPr>
          <p:nvPr>
            <p:ph type="dt" sz="half" idx="10"/>
          </p:nvPr>
        </p:nvSpPr>
        <p:spPr/>
        <p:txBody>
          <a:bodyPr/>
          <a:lstStyle/>
          <a:p>
            <a:fld id="{EB7AAEFB-0717-4D70-85DE-9DF3A719D4E9}" type="datetimeFigureOut">
              <a:rPr lang="en-US" smtClean="0"/>
              <a:t>4/10/2025</a:t>
            </a:fld>
            <a:endParaRPr lang="en-US"/>
          </a:p>
        </p:txBody>
      </p:sp>
      <p:sp>
        <p:nvSpPr>
          <p:cNvPr id="5" name="Footer Placeholder 4">
            <a:extLst>
              <a:ext uri="{FF2B5EF4-FFF2-40B4-BE49-F238E27FC236}">
                <a16:creationId xmlns:a16="http://schemas.microsoft.com/office/drawing/2014/main" xmlns="" id="{A9088450-092E-335F-B706-3CDF3BC79C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97B6394-15A8-8EB3-D9BA-065DDDE2A966}"/>
              </a:ext>
            </a:extLst>
          </p:cNvPr>
          <p:cNvSpPr>
            <a:spLocks noGrp="1"/>
          </p:cNvSpPr>
          <p:nvPr>
            <p:ph type="sldNum" sz="quarter" idx="12"/>
          </p:nvPr>
        </p:nvSpPr>
        <p:spPr/>
        <p:txBody>
          <a:bodyPr/>
          <a:lstStyle/>
          <a:p>
            <a:fld id="{1922746E-AEBB-45C1-9A47-1F3E84A254DD}" type="slidenum">
              <a:rPr lang="en-US" smtClean="0"/>
              <a:t>‹#›</a:t>
            </a:fld>
            <a:endParaRPr lang="en-US"/>
          </a:p>
        </p:txBody>
      </p:sp>
    </p:spTree>
    <p:extLst>
      <p:ext uri="{BB962C8B-B14F-4D97-AF65-F5344CB8AC3E}">
        <p14:creationId xmlns:p14="http://schemas.microsoft.com/office/powerpoint/2010/main" val="2354176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69EE3C-5A3B-88C9-7733-C48A7B5D10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D93CDD7-2D9C-70B0-B5D5-FF6F1BC7C34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DDDE1B1-3B47-2D0E-44DA-8117BCFF28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EE08291-9A2A-967B-6711-87431B5C9DA8}"/>
              </a:ext>
            </a:extLst>
          </p:cNvPr>
          <p:cNvSpPr>
            <a:spLocks noGrp="1"/>
          </p:cNvSpPr>
          <p:nvPr>
            <p:ph type="dt" sz="half" idx="10"/>
          </p:nvPr>
        </p:nvSpPr>
        <p:spPr/>
        <p:txBody>
          <a:bodyPr/>
          <a:lstStyle/>
          <a:p>
            <a:fld id="{EB7AAEFB-0717-4D70-85DE-9DF3A719D4E9}" type="datetimeFigureOut">
              <a:rPr lang="en-US" smtClean="0"/>
              <a:t>4/10/2025</a:t>
            </a:fld>
            <a:endParaRPr lang="en-US"/>
          </a:p>
        </p:txBody>
      </p:sp>
      <p:sp>
        <p:nvSpPr>
          <p:cNvPr id="6" name="Footer Placeholder 5">
            <a:extLst>
              <a:ext uri="{FF2B5EF4-FFF2-40B4-BE49-F238E27FC236}">
                <a16:creationId xmlns:a16="http://schemas.microsoft.com/office/drawing/2014/main" xmlns="" id="{AAB5B43E-ABBA-F66B-C4C1-585752941F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61B2AD4-1BDF-DE6A-3931-60F3668AE0E5}"/>
              </a:ext>
            </a:extLst>
          </p:cNvPr>
          <p:cNvSpPr>
            <a:spLocks noGrp="1"/>
          </p:cNvSpPr>
          <p:nvPr>
            <p:ph type="sldNum" sz="quarter" idx="12"/>
          </p:nvPr>
        </p:nvSpPr>
        <p:spPr/>
        <p:txBody>
          <a:bodyPr/>
          <a:lstStyle/>
          <a:p>
            <a:fld id="{1922746E-AEBB-45C1-9A47-1F3E84A254DD}" type="slidenum">
              <a:rPr lang="en-US" smtClean="0"/>
              <a:t>‹#›</a:t>
            </a:fld>
            <a:endParaRPr lang="en-US"/>
          </a:p>
        </p:txBody>
      </p:sp>
    </p:spTree>
    <p:extLst>
      <p:ext uri="{BB962C8B-B14F-4D97-AF65-F5344CB8AC3E}">
        <p14:creationId xmlns:p14="http://schemas.microsoft.com/office/powerpoint/2010/main" val="4205554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94D683-DCFD-8E1C-DA6C-90DC94B63B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919835C-96C5-C8B1-66C4-8244106726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8EEA67D-DDBD-7580-0AFC-AAF309C37C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D936F5D-31FC-CF67-296E-AA3595026D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6BEF1DC-F14E-2F4F-7CD3-FDE742C504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31D7BE3-0B68-0F57-1C68-EE5C78518161}"/>
              </a:ext>
            </a:extLst>
          </p:cNvPr>
          <p:cNvSpPr>
            <a:spLocks noGrp="1"/>
          </p:cNvSpPr>
          <p:nvPr>
            <p:ph type="dt" sz="half" idx="10"/>
          </p:nvPr>
        </p:nvSpPr>
        <p:spPr/>
        <p:txBody>
          <a:bodyPr/>
          <a:lstStyle/>
          <a:p>
            <a:fld id="{EB7AAEFB-0717-4D70-85DE-9DF3A719D4E9}" type="datetimeFigureOut">
              <a:rPr lang="en-US" smtClean="0"/>
              <a:t>4/10/2025</a:t>
            </a:fld>
            <a:endParaRPr lang="en-US"/>
          </a:p>
        </p:txBody>
      </p:sp>
      <p:sp>
        <p:nvSpPr>
          <p:cNvPr id="8" name="Footer Placeholder 7">
            <a:extLst>
              <a:ext uri="{FF2B5EF4-FFF2-40B4-BE49-F238E27FC236}">
                <a16:creationId xmlns:a16="http://schemas.microsoft.com/office/drawing/2014/main" xmlns="" id="{50C49013-0B3B-6EBC-4984-848AA651484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3F55A29-EAA7-7A2D-87FF-38A9FEA480F2}"/>
              </a:ext>
            </a:extLst>
          </p:cNvPr>
          <p:cNvSpPr>
            <a:spLocks noGrp="1"/>
          </p:cNvSpPr>
          <p:nvPr>
            <p:ph type="sldNum" sz="quarter" idx="12"/>
          </p:nvPr>
        </p:nvSpPr>
        <p:spPr/>
        <p:txBody>
          <a:bodyPr/>
          <a:lstStyle/>
          <a:p>
            <a:fld id="{1922746E-AEBB-45C1-9A47-1F3E84A254DD}" type="slidenum">
              <a:rPr lang="en-US" smtClean="0"/>
              <a:t>‹#›</a:t>
            </a:fld>
            <a:endParaRPr lang="en-US"/>
          </a:p>
        </p:txBody>
      </p:sp>
    </p:spTree>
    <p:extLst>
      <p:ext uri="{BB962C8B-B14F-4D97-AF65-F5344CB8AC3E}">
        <p14:creationId xmlns:p14="http://schemas.microsoft.com/office/powerpoint/2010/main" val="3314488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DEB76B-19D5-7392-0D84-46F873D55A2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617DD32-8705-B7E4-E569-70A20F7A0408}"/>
              </a:ext>
            </a:extLst>
          </p:cNvPr>
          <p:cNvSpPr>
            <a:spLocks noGrp="1"/>
          </p:cNvSpPr>
          <p:nvPr>
            <p:ph type="dt" sz="half" idx="10"/>
          </p:nvPr>
        </p:nvSpPr>
        <p:spPr/>
        <p:txBody>
          <a:bodyPr/>
          <a:lstStyle/>
          <a:p>
            <a:fld id="{EB7AAEFB-0717-4D70-85DE-9DF3A719D4E9}" type="datetimeFigureOut">
              <a:rPr lang="en-US" smtClean="0"/>
              <a:t>4/10/2025</a:t>
            </a:fld>
            <a:endParaRPr lang="en-US"/>
          </a:p>
        </p:txBody>
      </p:sp>
      <p:sp>
        <p:nvSpPr>
          <p:cNvPr id="4" name="Footer Placeholder 3">
            <a:extLst>
              <a:ext uri="{FF2B5EF4-FFF2-40B4-BE49-F238E27FC236}">
                <a16:creationId xmlns:a16="http://schemas.microsoft.com/office/drawing/2014/main" xmlns="" id="{285EA086-D987-5C4C-5ED7-42CCE0EDC4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79FE02CF-E7D5-5CE0-F9FD-1326B2806C5A}"/>
              </a:ext>
            </a:extLst>
          </p:cNvPr>
          <p:cNvSpPr>
            <a:spLocks noGrp="1"/>
          </p:cNvSpPr>
          <p:nvPr>
            <p:ph type="sldNum" sz="quarter" idx="12"/>
          </p:nvPr>
        </p:nvSpPr>
        <p:spPr/>
        <p:txBody>
          <a:bodyPr/>
          <a:lstStyle/>
          <a:p>
            <a:fld id="{1922746E-AEBB-45C1-9A47-1F3E84A254DD}" type="slidenum">
              <a:rPr lang="en-US" smtClean="0"/>
              <a:t>‹#›</a:t>
            </a:fld>
            <a:endParaRPr lang="en-US"/>
          </a:p>
        </p:txBody>
      </p:sp>
    </p:spTree>
    <p:extLst>
      <p:ext uri="{BB962C8B-B14F-4D97-AF65-F5344CB8AC3E}">
        <p14:creationId xmlns:p14="http://schemas.microsoft.com/office/powerpoint/2010/main" val="2677102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15EE6FA-3C60-E1C5-9C6A-77E0850EB019}"/>
              </a:ext>
            </a:extLst>
          </p:cNvPr>
          <p:cNvSpPr>
            <a:spLocks noGrp="1"/>
          </p:cNvSpPr>
          <p:nvPr>
            <p:ph type="dt" sz="half" idx="10"/>
          </p:nvPr>
        </p:nvSpPr>
        <p:spPr/>
        <p:txBody>
          <a:bodyPr/>
          <a:lstStyle/>
          <a:p>
            <a:fld id="{EB7AAEFB-0717-4D70-85DE-9DF3A719D4E9}" type="datetimeFigureOut">
              <a:rPr lang="en-US" smtClean="0"/>
              <a:t>4/10/2025</a:t>
            </a:fld>
            <a:endParaRPr lang="en-US"/>
          </a:p>
        </p:txBody>
      </p:sp>
      <p:sp>
        <p:nvSpPr>
          <p:cNvPr id="3" name="Footer Placeholder 2">
            <a:extLst>
              <a:ext uri="{FF2B5EF4-FFF2-40B4-BE49-F238E27FC236}">
                <a16:creationId xmlns:a16="http://schemas.microsoft.com/office/drawing/2014/main" xmlns="" id="{200E984E-C645-C081-D3FC-7470DA65EE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1D5A9D2-2B21-BB07-F239-E48255F7E334}"/>
              </a:ext>
            </a:extLst>
          </p:cNvPr>
          <p:cNvSpPr>
            <a:spLocks noGrp="1"/>
          </p:cNvSpPr>
          <p:nvPr>
            <p:ph type="sldNum" sz="quarter" idx="12"/>
          </p:nvPr>
        </p:nvSpPr>
        <p:spPr/>
        <p:txBody>
          <a:bodyPr/>
          <a:lstStyle/>
          <a:p>
            <a:fld id="{1922746E-AEBB-45C1-9A47-1F3E84A254DD}" type="slidenum">
              <a:rPr lang="en-US" smtClean="0"/>
              <a:t>‹#›</a:t>
            </a:fld>
            <a:endParaRPr lang="en-US"/>
          </a:p>
        </p:txBody>
      </p:sp>
    </p:spTree>
    <p:extLst>
      <p:ext uri="{BB962C8B-B14F-4D97-AF65-F5344CB8AC3E}">
        <p14:creationId xmlns:p14="http://schemas.microsoft.com/office/powerpoint/2010/main" val="4267563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1FF3F1-FFBE-C4D2-2A6D-CA85158AE8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5EB03D4-C9D5-9879-91B2-3F173A799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479EB6A-8221-3659-C63C-C22B9E292A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A739172-BBFE-EB23-1439-24DB3CBF2CA5}"/>
              </a:ext>
            </a:extLst>
          </p:cNvPr>
          <p:cNvSpPr>
            <a:spLocks noGrp="1"/>
          </p:cNvSpPr>
          <p:nvPr>
            <p:ph type="dt" sz="half" idx="10"/>
          </p:nvPr>
        </p:nvSpPr>
        <p:spPr/>
        <p:txBody>
          <a:bodyPr/>
          <a:lstStyle/>
          <a:p>
            <a:fld id="{EB7AAEFB-0717-4D70-85DE-9DF3A719D4E9}" type="datetimeFigureOut">
              <a:rPr lang="en-US" smtClean="0"/>
              <a:t>4/10/2025</a:t>
            </a:fld>
            <a:endParaRPr lang="en-US"/>
          </a:p>
        </p:txBody>
      </p:sp>
      <p:sp>
        <p:nvSpPr>
          <p:cNvPr id="6" name="Footer Placeholder 5">
            <a:extLst>
              <a:ext uri="{FF2B5EF4-FFF2-40B4-BE49-F238E27FC236}">
                <a16:creationId xmlns:a16="http://schemas.microsoft.com/office/drawing/2014/main" xmlns="" id="{F2AC687D-31F4-8F3E-6FC0-BB48349F8C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FAAA644-52DA-86AC-2757-C63E24E9211E}"/>
              </a:ext>
            </a:extLst>
          </p:cNvPr>
          <p:cNvSpPr>
            <a:spLocks noGrp="1"/>
          </p:cNvSpPr>
          <p:nvPr>
            <p:ph type="sldNum" sz="quarter" idx="12"/>
          </p:nvPr>
        </p:nvSpPr>
        <p:spPr/>
        <p:txBody>
          <a:bodyPr/>
          <a:lstStyle/>
          <a:p>
            <a:fld id="{1922746E-AEBB-45C1-9A47-1F3E84A254DD}" type="slidenum">
              <a:rPr lang="en-US" smtClean="0"/>
              <a:t>‹#›</a:t>
            </a:fld>
            <a:endParaRPr lang="en-US"/>
          </a:p>
        </p:txBody>
      </p:sp>
    </p:spTree>
    <p:extLst>
      <p:ext uri="{BB962C8B-B14F-4D97-AF65-F5344CB8AC3E}">
        <p14:creationId xmlns:p14="http://schemas.microsoft.com/office/powerpoint/2010/main" val="1373122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2EAE90-8DA7-2E2F-080C-9241147775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9C67C9E-4EAD-28ED-72D8-1BBA62698F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2D4F8D2-422B-BDB1-1EF5-C1D8254535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9A94A86-26CF-52F4-B96B-EF7774B4F09D}"/>
              </a:ext>
            </a:extLst>
          </p:cNvPr>
          <p:cNvSpPr>
            <a:spLocks noGrp="1"/>
          </p:cNvSpPr>
          <p:nvPr>
            <p:ph type="dt" sz="half" idx="10"/>
          </p:nvPr>
        </p:nvSpPr>
        <p:spPr/>
        <p:txBody>
          <a:bodyPr/>
          <a:lstStyle/>
          <a:p>
            <a:fld id="{EB7AAEFB-0717-4D70-85DE-9DF3A719D4E9}" type="datetimeFigureOut">
              <a:rPr lang="en-US" smtClean="0"/>
              <a:t>4/10/2025</a:t>
            </a:fld>
            <a:endParaRPr lang="en-US"/>
          </a:p>
        </p:txBody>
      </p:sp>
      <p:sp>
        <p:nvSpPr>
          <p:cNvPr id="6" name="Footer Placeholder 5">
            <a:extLst>
              <a:ext uri="{FF2B5EF4-FFF2-40B4-BE49-F238E27FC236}">
                <a16:creationId xmlns:a16="http://schemas.microsoft.com/office/drawing/2014/main" xmlns="" id="{CB5FD6FE-8724-0B72-DA72-BF07EB439B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E44F0EB-CA2D-3199-F9E4-E60093EFA2F2}"/>
              </a:ext>
            </a:extLst>
          </p:cNvPr>
          <p:cNvSpPr>
            <a:spLocks noGrp="1"/>
          </p:cNvSpPr>
          <p:nvPr>
            <p:ph type="sldNum" sz="quarter" idx="12"/>
          </p:nvPr>
        </p:nvSpPr>
        <p:spPr/>
        <p:txBody>
          <a:bodyPr/>
          <a:lstStyle/>
          <a:p>
            <a:fld id="{1922746E-AEBB-45C1-9A47-1F3E84A254DD}" type="slidenum">
              <a:rPr lang="en-US" smtClean="0"/>
              <a:t>‹#›</a:t>
            </a:fld>
            <a:endParaRPr lang="en-US"/>
          </a:p>
        </p:txBody>
      </p:sp>
    </p:spTree>
    <p:extLst>
      <p:ext uri="{BB962C8B-B14F-4D97-AF65-F5344CB8AC3E}">
        <p14:creationId xmlns:p14="http://schemas.microsoft.com/office/powerpoint/2010/main" val="1424921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A3D385A-E48C-32EE-366C-197507791A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9EE1E1F-EE9A-2C99-914E-DBCA616438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613BEA6-ABB2-4402-C036-1DBC360A69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7AAEFB-0717-4D70-85DE-9DF3A719D4E9}" type="datetimeFigureOut">
              <a:rPr lang="en-US" smtClean="0"/>
              <a:t>4/10/2025</a:t>
            </a:fld>
            <a:endParaRPr lang="en-US"/>
          </a:p>
        </p:txBody>
      </p:sp>
      <p:sp>
        <p:nvSpPr>
          <p:cNvPr id="5" name="Footer Placeholder 4">
            <a:extLst>
              <a:ext uri="{FF2B5EF4-FFF2-40B4-BE49-F238E27FC236}">
                <a16:creationId xmlns:a16="http://schemas.microsoft.com/office/drawing/2014/main" xmlns="" id="{0DD7B3AD-B682-8708-2CF9-1EDA413386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D40F140-801E-19D7-40D0-F5D7409522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22746E-AEBB-45C1-9A47-1F3E84A254DD}" type="slidenum">
              <a:rPr lang="en-US" smtClean="0"/>
              <a:t>‹#›</a:t>
            </a:fld>
            <a:endParaRPr lang="en-US"/>
          </a:p>
        </p:txBody>
      </p:sp>
      <p:pic>
        <p:nvPicPr>
          <p:cNvPr id="8" name="Picture 7">
            <a:extLst>
              <a:ext uri="{FF2B5EF4-FFF2-40B4-BE49-F238E27FC236}">
                <a16:creationId xmlns:a16="http://schemas.microsoft.com/office/drawing/2014/main" xmlns="" id="{2D5F2787-E878-1CF0-EF9E-5B17AC58B31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7612" y="0"/>
            <a:ext cx="13809612" cy="8618220"/>
          </a:xfrm>
          <a:prstGeom prst="rect">
            <a:avLst/>
          </a:prstGeom>
        </p:spPr>
      </p:pic>
    </p:spTree>
    <p:extLst>
      <p:ext uri="{BB962C8B-B14F-4D97-AF65-F5344CB8AC3E}">
        <p14:creationId xmlns:p14="http://schemas.microsoft.com/office/powerpoint/2010/main" val="5899423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DC1DA41-1E0B-BD0B-EF19-0C50FA10D0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85276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E588846-A344-6DCE-103A-4405335FD56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xmlns="" id="{97A9DFB5-22F1-A7C4-7A74-2CCCD0F6E8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95163" cy="6858000"/>
          </a:xfrm>
          <a:prstGeom prst="rect">
            <a:avLst/>
          </a:prstGeom>
        </p:spPr>
      </p:pic>
      <p:sp>
        <p:nvSpPr>
          <p:cNvPr id="3" name="TextBox 2">
            <a:extLst>
              <a:ext uri="{FF2B5EF4-FFF2-40B4-BE49-F238E27FC236}">
                <a16:creationId xmlns:a16="http://schemas.microsoft.com/office/drawing/2014/main" xmlns="" id="{69C64E0D-1B68-F9BB-4217-3D6A4EB45F84}"/>
              </a:ext>
            </a:extLst>
          </p:cNvPr>
          <p:cNvSpPr txBox="1"/>
          <p:nvPr/>
        </p:nvSpPr>
        <p:spPr>
          <a:xfrm>
            <a:off x="478945" y="271941"/>
            <a:ext cx="11394187" cy="523220"/>
          </a:xfrm>
          <a:prstGeom prst="rect">
            <a:avLst/>
          </a:prstGeom>
          <a:noFill/>
        </p:spPr>
        <p:txBody>
          <a:bodyPr wrap="square" rtlCol="0">
            <a:spAutoFit/>
          </a:bodyPr>
          <a:lstStyle/>
          <a:p>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4. Em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sẽ</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làm</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gì</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trong</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tình</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huống</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sau</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a:t>
            </a:r>
          </a:p>
        </p:txBody>
      </p:sp>
      <p:sp>
        <p:nvSpPr>
          <p:cNvPr id="31" name="TextBox 30">
            <a:extLst>
              <a:ext uri="{FF2B5EF4-FFF2-40B4-BE49-F238E27FC236}">
                <a16:creationId xmlns:a16="http://schemas.microsoft.com/office/drawing/2014/main" xmlns="" id="{B097D1E2-17EF-8B43-66C5-9E6C523C78B4}"/>
              </a:ext>
            </a:extLst>
          </p:cNvPr>
          <p:cNvSpPr txBox="1"/>
          <p:nvPr/>
        </p:nvSpPr>
        <p:spPr>
          <a:xfrm>
            <a:off x="432055" y="955283"/>
            <a:ext cx="6801713" cy="2246769"/>
          </a:xfrm>
          <a:prstGeom prst="rect">
            <a:avLst/>
          </a:prstGeom>
          <a:noFill/>
        </p:spPr>
        <p:txBody>
          <a:bodyPr wrap="square" rtlCol="0">
            <a:spAutoFit/>
          </a:bodyPr>
          <a:lstStyle/>
          <a:p>
            <a:pPr algn="just"/>
            <a:r>
              <a:rPr lang="en-US" sz="2800" dirty="0">
                <a:latin typeface="Tahoma" panose="020B0604030504040204" pitchFamily="34" charset="0"/>
                <a:ea typeface="Tahoma" panose="020B0604030504040204" pitchFamily="34" charset="0"/>
                <a:cs typeface="Tahoma" panose="020B0604030504040204" pitchFamily="34" charset="0"/>
              </a:rPr>
              <a:t>c. </a:t>
            </a:r>
            <a:r>
              <a:rPr lang="en-US" sz="2800" dirty="0" err="1">
                <a:latin typeface="Tahoma" panose="020B0604030504040204" pitchFamily="34" charset="0"/>
                <a:ea typeface="Tahoma" panose="020B0604030504040204" pitchFamily="34" charset="0"/>
                <a:cs typeface="Tahoma" panose="020B0604030504040204" pitchFamily="34" charset="0"/>
              </a:rPr>
              <a:t>Giờ</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ra</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chơi</a:t>
            </a:r>
            <a:r>
              <a:rPr lang="en-US" sz="2800" dirty="0">
                <a:latin typeface="Tahoma" panose="020B0604030504040204" pitchFamily="34" charset="0"/>
                <a:ea typeface="Tahoma" panose="020B0604030504040204" pitchFamily="34" charset="0"/>
                <a:cs typeface="Tahoma" panose="020B0604030504040204" pitchFamily="34" charset="0"/>
              </a:rPr>
              <a:t>, Hải </a:t>
            </a:r>
            <a:r>
              <a:rPr lang="en-US" sz="2800" dirty="0" err="1">
                <a:latin typeface="Tahoma" panose="020B0604030504040204" pitchFamily="34" charset="0"/>
                <a:ea typeface="Tahoma" panose="020B0604030504040204" pitchFamily="34" charset="0"/>
                <a:cs typeface="Tahoma" panose="020B0604030504040204" pitchFamily="34" charset="0"/>
              </a:rPr>
              <a:t>đang</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đi</a:t>
            </a:r>
            <a:r>
              <a:rPr lang="en-US" sz="2800" dirty="0">
                <a:latin typeface="Tahoma" panose="020B0604030504040204" pitchFamily="34" charset="0"/>
                <a:ea typeface="Tahoma" panose="020B0604030504040204" pitchFamily="34" charset="0"/>
                <a:cs typeface="Tahoma" panose="020B0604030504040204" pitchFamily="34" charset="0"/>
              </a:rPr>
              <a:t> ở </a:t>
            </a:r>
            <a:r>
              <a:rPr lang="en-US" sz="2800" dirty="0" err="1">
                <a:latin typeface="Tahoma" panose="020B0604030504040204" pitchFamily="34" charset="0"/>
                <a:ea typeface="Tahoma" panose="020B0604030504040204" pitchFamily="34" charset="0"/>
                <a:cs typeface="Tahoma" panose="020B0604030504040204" pitchFamily="34" charset="0"/>
              </a:rPr>
              <a:t>khu</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vực</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phía</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sau</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nhà</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vệ</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sinh</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thì</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nhìn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thấy</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hai</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bạn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lớp</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khác</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đứng</a:t>
            </a:r>
            <a:r>
              <a:rPr lang="en-US" sz="2800" dirty="0">
                <a:latin typeface="Tahoma" panose="020B0604030504040204" pitchFamily="34" charset="0"/>
                <a:ea typeface="Tahoma" panose="020B0604030504040204" pitchFamily="34" charset="0"/>
                <a:cs typeface="Tahoma" panose="020B0604030504040204" pitchFamily="34" charset="0"/>
              </a:rPr>
              <a:t> quay </a:t>
            </a:r>
            <a:r>
              <a:rPr lang="en-US" sz="2800" dirty="0" err="1">
                <a:latin typeface="Tahoma" panose="020B0604030504040204" pitchFamily="34" charset="0"/>
                <a:ea typeface="Tahoma" panose="020B0604030504040204" pitchFamily="34" charset="0"/>
                <a:cs typeface="Tahoma" panose="020B0604030504040204" pitchFamily="34" charset="0"/>
              </a:rPr>
              <a:t>xung</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quanh</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và</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ép</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một</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bạn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cùng</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lớp</a:t>
            </a:r>
            <a:r>
              <a:rPr lang="en-US" sz="2800" dirty="0">
                <a:latin typeface="Tahoma" panose="020B0604030504040204" pitchFamily="34" charset="0"/>
                <a:ea typeface="Tahoma" panose="020B0604030504040204" pitchFamily="34" charset="0"/>
                <a:cs typeface="Tahoma" panose="020B0604030504040204" pitchFamily="34" charset="0"/>
              </a:rPr>
              <a:t> Hải </a:t>
            </a:r>
            <a:r>
              <a:rPr lang="en-US" sz="2800" dirty="0" err="1">
                <a:latin typeface="Tahoma" panose="020B0604030504040204" pitchFamily="34" charset="0"/>
                <a:ea typeface="Tahoma" panose="020B0604030504040204" pitchFamily="34" charset="0"/>
                <a:cs typeface="Tahoma" panose="020B0604030504040204" pitchFamily="34" charset="0"/>
              </a:rPr>
              <a:t>đứng</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sát</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vào</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tường</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với</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vẽ</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mặt</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tức</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giận</a:t>
            </a:r>
            <a:r>
              <a:rPr lang="en-US" sz="2800" dirty="0">
                <a:latin typeface="Tahoma" panose="020B0604030504040204" pitchFamily="34" charset="0"/>
                <a:ea typeface="Tahoma" panose="020B0604030504040204" pitchFamily="34" charset="0"/>
                <a:cs typeface="Tahoma" panose="020B0604030504040204" pitchFamily="34" charset="0"/>
              </a:rPr>
              <a:t>.</a:t>
            </a:r>
          </a:p>
        </p:txBody>
      </p:sp>
      <p:sp>
        <p:nvSpPr>
          <p:cNvPr id="36" name="TextBox 35">
            <a:extLst>
              <a:ext uri="{FF2B5EF4-FFF2-40B4-BE49-F238E27FC236}">
                <a16:creationId xmlns:a16="http://schemas.microsoft.com/office/drawing/2014/main" xmlns="" id="{DDB20DF2-E9A9-00AC-B0A2-DEA75B1B32D8}"/>
              </a:ext>
            </a:extLst>
          </p:cNvPr>
          <p:cNvSpPr txBox="1"/>
          <p:nvPr/>
        </p:nvSpPr>
        <p:spPr>
          <a:xfrm>
            <a:off x="5071419" y="4161692"/>
            <a:ext cx="6801713" cy="2246769"/>
          </a:xfrm>
          <a:prstGeom prst="rect">
            <a:avLst/>
          </a:prstGeom>
          <a:noFill/>
        </p:spPr>
        <p:txBody>
          <a:bodyPr wrap="square" rtlCol="0">
            <a:spAutoFit/>
          </a:bodyPr>
          <a:lstStyle/>
          <a:p>
            <a:pPr algn="just"/>
            <a:r>
              <a:rPr lang="en-US" sz="2800" dirty="0">
                <a:latin typeface="Tahoma" panose="020B0604030504040204" pitchFamily="34" charset="0"/>
                <a:ea typeface="Tahoma" panose="020B0604030504040204" pitchFamily="34" charset="0"/>
                <a:cs typeface="Tahoma" panose="020B0604030504040204" pitchFamily="34" charset="0"/>
              </a:rPr>
              <a:t>d. </a:t>
            </a:r>
            <a:r>
              <a:rPr lang="en-US" sz="2800" dirty="0" err="1">
                <a:latin typeface="Tahoma" panose="020B0604030504040204" pitchFamily="34" charset="0"/>
                <a:ea typeface="Tahoma" panose="020B0604030504040204" pitchFamily="34" charset="0"/>
                <a:cs typeface="Tahoma" panose="020B0604030504040204" pitchFamily="34" charset="0"/>
              </a:rPr>
              <a:t>Trời</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xẩm</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tối</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khi</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đang</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trên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đường</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về</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nhà</a:t>
            </a:r>
            <a:r>
              <a:rPr lang="en-US" sz="2800" dirty="0">
                <a:latin typeface="Tahoma" panose="020B0604030504040204" pitchFamily="34" charset="0"/>
                <a:ea typeface="Tahoma" panose="020B0604030504040204" pitchFamily="34" charset="0"/>
                <a:cs typeface="Tahoma" panose="020B0604030504040204" pitchFamily="34" charset="0"/>
              </a:rPr>
              <a:t>, Kiên </a:t>
            </a:r>
            <a:r>
              <a:rPr lang="en-US" sz="2800" dirty="0" err="1">
                <a:latin typeface="Tahoma" panose="020B0604030504040204" pitchFamily="34" charset="0"/>
                <a:ea typeface="Tahoma" panose="020B0604030504040204" pitchFamily="34" charset="0"/>
                <a:cs typeface="Tahoma" panose="020B0604030504040204" pitchFamily="34" charset="0"/>
              </a:rPr>
              <a:t>thấy</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có</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một</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người</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đàn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ông</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lạ</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mặt</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đi</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theo</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mình</a:t>
            </a:r>
            <a:r>
              <a:rPr lang="en-US" sz="2800" dirty="0">
                <a:latin typeface="Tahoma" panose="020B0604030504040204" pitchFamily="34" charset="0"/>
                <a:ea typeface="Tahoma" panose="020B0604030504040204" pitchFamily="34" charset="0"/>
                <a:cs typeface="Tahoma" panose="020B0604030504040204" pitchFamily="34" charset="0"/>
              </a:rPr>
              <a:t>. Khi </a:t>
            </a:r>
            <a:r>
              <a:rPr lang="en-US" sz="2800" dirty="0" err="1">
                <a:latin typeface="Tahoma" panose="020B0604030504040204" pitchFamily="34" charset="0"/>
                <a:ea typeface="Tahoma" panose="020B0604030504040204" pitchFamily="34" charset="0"/>
                <a:cs typeface="Tahoma" panose="020B0604030504040204" pitchFamily="34" charset="0"/>
              </a:rPr>
              <a:t>bạn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đi</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nhanh</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thì</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người</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đó</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cũng</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đi</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nhanh</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đi</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chậm</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thì</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người</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cũng</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đi</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chậm</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khiến</a:t>
            </a:r>
            <a:r>
              <a:rPr lang="en-US" sz="2800" dirty="0">
                <a:latin typeface="Tahoma" panose="020B0604030504040204" pitchFamily="34" charset="0"/>
                <a:ea typeface="Tahoma" panose="020B0604030504040204" pitchFamily="34" charset="0"/>
                <a:cs typeface="Tahoma" panose="020B0604030504040204" pitchFamily="34" charset="0"/>
              </a:rPr>
              <a:t> Kiên </a:t>
            </a:r>
            <a:r>
              <a:rPr lang="en-US" sz="2800" dirty="0" err="1">
                <a:latin typeface="Tahoma" panose="020B0604030504040204" pitchFamily="34" charset="0"/>
                <a:ea typeface="Tahoma" panose="020B0604030504040204" pitchFamily="34" charset="0"/>
                <a:cs typeface="Tahoma" panose="020B0604030504040204" pitchFamily="34" charset="0"/>
              </a:rPr>
              <a:t>rất</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sợ</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hãi</a:t>
            </a:r>
            <a:r>
              <a:rPr lang="en-US" sz="2800" dirty="0">
                <a:latin typeface="Tahoma" panose="020B0604030504040204" pitchFamily="34" charset="0"/>
                <a:ea typeface="Tahoma" panose="020B0604030504040204" pitchFamily="34" charset="0"/>
                <a:cs typeface="Tahoma" panose="020B0604030504040204" pitchFamily="34" charset="0"/>
              </a:rPr>
              <a:t>.</a:t>
            </a:r>
          </a:p>
        </p:txBody>
      </p:sp>
      <p:pic>
        <p:nvPicPr>
          <p:cNvPr id="5" name="Picture 4">
            <a:extLst>
              <a:ext uri="{FF2B5EF4-FFF2-40B4-BE49-F238E27FC236}">
                <a16:creationId xmlns:a16="http://schemas.microsoft.com/office/drawing/2014/main" xmlns="" id="{B18FDDE9-C1FB-2CC2-4BE2-D47E7EBB0219}"/>
              </a:ext>
            </a:extLst>
          </p:cNvPr>
          <p:cNvPicPr>
            <a:picLocks noChangeAspect="1"/>
          </p:cNvPicPr>
          <p:nvPr/>
        </p:nvPicPr>
        <p:blipFill>
          <a:blip r:embed="rId3"/>
          <a:stretch>
            <a:fillRect/>
          </a:stretch>
        </p:blipFill>
        <p:spPr>
          <a:xfrm>
            <a:off x="7377459" y="528918"/>
            <a:ext cx="4527652" cy="3227156"/>
          </a:xfrm>
          <a:prstGeom prst="rect">
            <a:avLst/>
          </a:prstGeom>
        </p:spPr>
      </p:pic>
      <p:pic>
        <p:nvPicPr>
          <p:cNvPr id="9" name="Picture 8">
            <a:extLst>
              <a:ext uri="{FF2B5EF4-FFF2-40B4-BE49-F238E27FC236}">
                <a16:creationId xmlns:a16="http://schemas.microsoft.com/office/drawing/2014/main" xmlns="" id="{8C96542F-9395-8BDA-FF4E-0C9E966F34C8}"/>
              </a:ext>
            </a:extLst>
          </p:cNvPr>
          <p:cNvPicPr>
            <a:picLocks noChangeAspect="1"/>
          </p:cNvPicPr>
          <p:nvPr/>
        </p:nvPicPr>
        <p:blipFill>
          <a:blip r:embed="rId4"/>
          <a:stretch>
            <a:fillRect/>
          </a:stretch>
        </p:blipFill>
        <p:spPr>
          <a:xfrm>
            <a:off x="318868" y="3232098"/>
            <a:ext cx="4752551" cy="3297689"/>
          </a:xfrm>
          <a:prstGeom prst="rect">
            <a:avLst/>
          </a:prstGeom>
        </p:spPr>
      </p:pic>
    </p:spTree>
    <p:extLst>
      <p:ext uri="{BB962C8B-B14F-4D97-AF65-F5344CB8AC3E}">
        <p14:creationId xmlns:p14="http://schemas.microsoft.com/office/powerpoint/2010/main" val="304485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right)">
                                      <p:cBhvr>
                                        <p:cTn id="15" dur="500"/>
                                        <p:tgtEl>
                                          <p:spTgt spid="36"/>
                                        </p:tgtEl>
                                      </p:cBhvr>
                                    </p:animEffect>
                                  </p:childTnLst>
                                </p:cTn>
                              </p:par>
                              <p:par>
                                <p:cTn id="16" presetID="22" presetClass="entr" presetSubtype="2"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right)">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9584BC7-8AF6-BD06-2287-B57C39A6941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xmlns="" id="{6996727C-BEEC-753B-9D83-818A25CA69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95163" cy="6858000"/>
          </a:xfrm>
          <a:prstGeom prst="rect">
            <a:avLst/>
          </a:prstGeom>
        </p:spPr>
      </p:pic>
      <p:sp>
        <p:nvSpPr>
          <p:cNvPr id="3" name="TextBox 2">
            <a:extLst>
              <a:ext uri="{FF2B5EF4-FFF2-40B4-BE49-F238E27FC236}">
                <a16:creationId xmlns:a16="http://schemas.microsoft.com/office/drawing/2014/main" xmlns="" id="{A0926D34-7C93-2B52-48CC-1D55B3443CBB}"/>
              </a:ext>
            </a:extLst>
          </p:cNvPr>
          <p:cNvSpPr txBox="1"/>
          <p:nvPr/>
        </p:nvSpPr>
        <p:spPr>
          <a:xfrm>
            <a:off x="478945" y="271941"/>
            <a:ext cx="11394187" cy="523220"/>
          </a:xfrm>
          <a:prstGeom prst="rect">
            <a:avLst/>
          </a:prstGeom>
          <a:noFill/>
        </p:spPr>
        <p:txBody>
          <a:bodyPr wrap="square" rtlCol="0">
            <a:spAutoFit/>
          </a:bodyPr>
          <a:lstStyle/>
          <a:p>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4. Em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sẽ</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làm</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gì</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trong</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tình</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huống</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sau</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a:t>
            </a:r>
          </a:p>
        </p:txBody>
      </p:sp>
      <p:sp>
        <p:nvSpPr>
          <p:cNvPr id="31" name="TextBox 30">
            <a:extLst>
              <a:ext uri="{FF2B5EF4-FFF2-40B4-BE49-F238E27FC236}">
                <a16:creationId xmlns:a16="http://schemas.microsoft.com/office/drawing/2014/main" xmlns="" id="{0A9AC58F-11AE-D4CE-2814-5EAC1E92A4BF}"/>
              </a:ext>
            </a:extLst>
          </p:cNvPr>
          <p:cNvSpPr txBox="1"/>
          <p:nvPr/>
        </p:nvSpPr>
        <p:spPr>
          <a:xfrm>
            <a:off x="478945" y="1123451"/>
            <a:ext cx="6137557" cy="1815882"/>
          </a:xfrm>
          <a:prstGeom prst="rect">
            <a:avLst/>
          </a:prstGeom>
          <a:noFill/>
        </p:spPr>
        <p:txBody>
          <a:bodyPr wrap="square" rtlCol="0">
            <a:spAutoFit/>
          </a:bodyPr>
          <a:lstStyle/>
          <a:p>
            <a:pPr algn="just"/>
            <a:r>
              <a:rPr lang="en-US" sz="2800" dirty="0">
                <a:latin typeface="Tahoma" panose="020B0604030504040204" pitchFamily="34" charset="0"/>
                <a:ea typeface="Tahoma" panose="020B0604030504040204" pitchFamily="34" charset="0"/>
                <a:cs typeface="Tahoma" panose="020B0604030504040204" pitchFamily="34" charset="0"/>
              </a:rPr>
              <a:t>e. Quỳnh </a:t>
            </a:r>
            <a:r>
              <a:rPr lang="en-US" sz="2800" dirty="0" err="1">
                <a:latin typeface="Tahoma" panose="020B0604030504040204" pitchFamily="34" charset="0"/>
                <a:ea typeface="Tahoma" panose="020B0604030504040204" pitchFamily="34" charset="0"/>
                <a:cs typeface="Tahoma" panose="020B0604030504040204" pitchFamily="34" charset="0"/>
              </a:rPr>
              <a:t>đang</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chơi</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cùng</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bạn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thì</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chú</a:t>
            </a:r>
            <a:r>
              <a:rPr lang="en-US" sz="2800" dirty="0">
                <a:latin typeface="Tahoma" panose="020B0604030504040204" pitchFamily="34" charset="0"/>
                <a:ea typeface="Tahoma" panose="020B0604030504040204" pitchFamily="34" charset="0"/>
                <a:cs typeface="Tahoma" panose="020B0604030504040204" pitchFamily="34" charset="0"/>
              </a:rPr>
              <a:t> hang </a:t>
            </a:r>
            <a:r>
              <a:rPr lang="en-US" sz="2800" dirty="0" err="1">
                <a:latin typeface="Tahoma" panose="020B0604030504040204" pitchFamily="34" charset="0"/>
                <a:ea typeface="Tahoma" panose="020B0604030504040204" pitchFamily="34" charset="0"/>
                <a:cs typeface="Tahoma" panose="020B0604030504040204" pitchFamily="34" charset="0"/>
              </a:rPr>
              <a:t>xóm</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đi</a:t>
            </a:r>
            <a:r>
              <a:rPr lang="en-US" sz="2800" dirty="0">
                <a:latin typeface="Tahoma" panose="020B0604030504040204" pitchFamily="34" charset="0"/>
                <a:ea typeface="Tahoma" panose="020B0604030504040204" pitchFamily="34" charset="0"/>
                <a:cs typeface="Tahoma" panose="020B0604030504040204" pitchFamily="34" charset="0"/>
              </a:rPr>
              <a:t> qua. </a:t>
            </a:r>
            <a:r>
              <a:rPr lang="en-US" sz="2800" dirty="0" err="1">
                <a:latin typeface="Tahoma" panose="020B0604030504040204" pitchFamily="34" charset="0"/>
                <a:ea typeface="Tahoma" panose="020B0604030504040204" pitchFamily="34" charset="0"/>
                <a:cs typeface="Tahoma" panose="020B0604030504040204" pitchFamily="34" charset="0"/>
              </a:rPr>
              <a:t>Chú</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khen</a:t>
            </a:r>
            <a:r>
              <a:rPr lang="en-US" sz="2800" dirty="0">
                <a:latin typeface="Tahoma" panose="020B0604030504040204" pitchFamily="34" charset="0"/>
                <a:ea typeface="Tahoma" panose="020B0604030504040204" pitchFamily="34" charset="0"/>
                <a:cs typeface="Tahoma" panose="020B0604030504040204" pitchFamily="34" charset="0"/>
              </a:rPr>
              <a:t> Quỳnh </a:t>
            </a:r>
            <a:r>
              <a:rPr lang="en-US" sz="2800" dirty="0" err="1">
                <a:latin typeface="Tahoma" panose="020B0604030504040204" pitchFamily="34" charset="0"/>
                <a:ea typeface="Tahoma" panose="020B0604030504040204" pitchFamily="34" charset="0"/>
                <a:cs typeface="Tahoma" panose="020B0604030504040204" pitchFamily="34" charset="0"/>
              </a:rPr>
              <a:t>xinh</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gái</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rồi</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kéo</a:t>
            </a:r>
            <a:r>
              <a:rPr lang="en-US" sz="2800" dirty="0">
                <a:latin typeface="Tahoma" panose="020B0604030504040204" pitchFamily="34" charset="0"/>
                <a:ea typeface="Tahoma" panose="020B0604030504040204" pitchFamily="34" charset="0"/>
                <a:cs typeface="Tahoma" panose="020B0604030504040204" pitchFamily="34" charset="0"/>
              </a:rPr>
              <a:t> Quỳnh </a:t>
            </a:r>
            <a:r>
              <a:rPr lang="en-US" sz="2800" dirty="0" err="1">
                <a:latin typeface="Tahoma" panose="020B0604030504040204" pitchFamily="34" charset="0"/>
                <a:ea typeface="Tahoma" panose="020B0604030504040204" pitchFamily="34" charset="0"/>
                <a:cs typeface="Tahoma" panose="020B0604030504040204" pitchFamily="34" charset="0"/>
              </a:rPr>
              <a:t>lại</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ôm</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vào</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lòng</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khiến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bạn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rất</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sợ</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hãi</a:t>
            </a:r>
            <a:r>
              <a:rPr lang="en-US" sz="2800" dirty="0">
                <a:latin typeface="Tahoma" panose="020B0604030504040204" pitchFamily="34" charset="0"/>
                <a:ea typeface="Tahoma" panose="020B0604030504040204" pitchFamily="34" charset="0"/>
                <a:cs typeface="Tahoma" panose="020B0604030504040204" pitchFamily="34" charset="0"/>
              </a:rPr>
              <a:t>.</a:t>
            </a:r>
          </a:p>
        </p:txBody>
      </p:sp>
      <p:pic>
        <p:nvPicPr>
          <p:cNvPr id="6" name="Picture 5">
            <a:extLst>
              <a:ext uri="{FF2B5EF4-FFF2-40B4-BE49-F238E27FC236}">
                <a16:creationId xmlns:a16="http://schemas.microsoft.com/office/drawing/2014/main" xmlns="" id="{108F72CD-A3A1-22B0-EAFF-09175D05494A}"/>
              </a:ext>
            </a:extLst>
          </p:cNvPr>
          <p:cNvPicPr>
            <a:picLocks noChangeAspect="1"/>
          </p:cNvPicPr>
          <p:nvPr/>
        </p:nvPicPr>
        <p:blipFill>
          <a:blip r:embed="rId3"/>
          <a:stretch>
            <a:fillRect/>
          </a:stretch>
        </p:blipFill>
        <p:spPr>
          <a:xfrm>
            <a:off x="6672929" y="795161"/>
            <a:ext cx="5097375" cy="3646686"/>
          </a:xfrm>
          <a:prstGeom prst="rect">
            <a:avLst/>
          </a:prstGeom>
        </p:spPr>
      </p:pic>
      <p:pic>
        <p:nvPicPr>
          <p:cNvPr id="11" name="Picture 10">
            <a:extLst>
              <a:ext uri="{FF2B5EF4-FFF2-40B4-BE49-F238E27FC236}">
                <a16:creationId xmlns:a16="http://schemas.microsoft.com/office/drawing/2014/main" xmlns="" id="{21103BA5-357D-039F-54D6-C737967D4A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7391" y="4026990"/>
            <a:ext cx="4372710" cy="2460595"/>
          </a:xfrm>
          <a:prstGeom prst="rect">
            <a:avLst/>
          </a:prstGeom>
        </p:spPr>
      </p:pic>
    </p:spTree>
    <p:extLst>
      <p:ext uri="{BB962C8B-B14F-4D97-AF65-F5344CB8AC3E}">
        <p14:creationId xmlns:p14="http://schemas.microsoft.com/office/powerpoint/2010/main" val="4073012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8AD72EB-4701-D9EB-63C3-42C5B6B4EE7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xmlns="" id="{EF0A1A70-EE04-24B6-370D-66D7756E91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95163" cy="6858000"/>
          </a:xfrm>
          <a:prstGeom prst="rect">
            <a:avLst/>
          </a:prstGeom>
        </p:spPr>
      </p:pic>
      <p:sp>
        <p:nvSpPr>
          <p:cNvPr id="3" name="TextBox 2">
            <a:extLst>
              <a:ext uri="{FF2B5EF4-FFF2-40B4-BE49-F238E27FC236}">
                <a16:creationId xmlns:a16="http://schemas.microsoft.com/office/drawing/2014/main" xmlns="" id="{378043D5-2856-6E65-AF0B-E037263F1ED5}"/>
              </a:ext>
            </a:extLst>
          </p:cNvPr>
          <p:cNvSpPr txBox="1"/>
          <p:nvPr/>
        </p:nvSpPr>
        <p:spPr>
          <a:xfrm>
            <a:off x="478945" y="371436"/>
            <a:ext cx="11394187" cy="523220"/>
          </a:xfrm>
          <a:prstGeom prst="rect">
            <a:avLst/>
          </a:prstGeom>
          <a:noFill/>
        </p:spPr>
        <p:txBody>
          <a:bodyPr wrap="square" rtlCol="0">
            <a:spAutoFit/>
          </a:bodyPr>
          <a:lstStyle/>
          <a:p>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4. Em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sẽ</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làm</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gì</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trong</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tình</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huống</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sau</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a:t>
            </a:r>
          </a:p>
        </p:txBody>
      </p:sp>
      <p:pic>
        <p:nvPicPr>
          <p:cNvPr id="30" name="Picture 29">
            <a:extLst>
              <a:ext uri="{FF2B5EF4-FFF2-40B4-BE49-F238E27FC236}">
                <a16:creationId xmlns:a16="http://schemas.microsoft.com/office/drawing/2014/main" xmlns="" id="{9687ABA1-8FD5-97C2-7C0B-2E71B63FE8D8}"/>
              </a:ext>
            </a:extLst>
          </p:cNvPr>
          <p:cNvPicPr>
            <a:picLocks noChangeAspect="1"/>
          </p:cNvPicPr>
          <p:nvPr/>
        </p:nvPicPr>
        <p:blipFill>
          <a:blip r:embed="rId3"/>
          <a:stretch>
            <a:fillRect/>
          </a:stretch>
        </p:blipFill>
        <p:spPr>
          <a:xfrm>
            <a:off x="7421309" y="483978"/>
            <a:ext cx="4291746" cy="3119259"/>
          </a:xfrm>
          <a:prstGeom prst="rect">
            <a:avLst/>
          </a:prstGeom>
        </p:spPr>
      </p:pic>
      <p:sp>
        <p:nvSpPr>
          <p:cNvPr id="31" name="TextBox 30">
            <a:extLst>
              <a:ext uri="{FF2B5EF4-FFF2-40B4-BE49-F238E27FC236}">
                <a16:creationId xmlns:a16="http://schemas.microsoft.com/office/drawing/2014/main" xmlns="" id="{61A916E1-844A-F3C3-CACC-751FD4BC9FD1}"/>
              </a:ext>
            </a:extLst>
          </p:cNvPr>
          <p:cNvSpPr txBox="1"/>
          <p:nvPr/>
        </p:nvSpPr>
        <p:spPr>
          <a:xfrm>
            <a:off x="478945" y="1266092"/>
            <a:ext cx="6801713" cy="1815882"/>
          </a:xfrm>
          <a:prstGeom prst="rect">
            <a:avLst/>
          </a:prstGeom>
          <a:noFill/>
        </p:spPr>
        <p:txBody>
          <a:bodyPr wrap="square" rtlCol="0">
            <a:spAutoFit/>
          </a:bodyPr>
          <a:lstStyle/>
          <a:p>
            <a:pPr algn="just"/>
            <a:r>
              <a:rPr lang="en-US" sz="2800" dirty="0">
                <a:latin typeface="Tahoma" panose="020B0604030504040204" pitchFamily="34" charset="0"/>
                <a:ea typeface="Tahoma" panose="020B0604030504040204" pitchFamily="34" charset="0"/>
                <a:cs typeface="Tahoma" panose="020B0604030504040204" pitchFamily="34" charset="0"/>
              </a:rPr>
              <a:t>a. Thanh </a:t>
            </a:r>
            <a:r>
              <a:rPr lang="en-US" sz="2800" dirty="0" err="1">
                <a:latin typeface="Tahoma" panose="020B0604030504040204" pitchFamily="34" charset="0"/>
                <a:ea typeface="Tahoma" panose="020B0604030504040204" pitchFamily="34" charset="0"/>
                <a:cs typeface="Tahoma" panose="020B0604030504040204" pitchFamily="34" charset="0"/>
              </a:rPr>
              <a:t>thường</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bị</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một</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nhóm</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bạn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trong</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lớp</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trêu</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chọc</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bàn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tán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về</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ngoại</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hình</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Mỗi</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lần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thấy</a:t>
            </a:r>
            <a:r>
              <a:rPr lang="en-US" sz="2800" dirty="0">
                <a:latin typeface="Tahoma" panose="020B0604030504040204" pitchFamily="34" charset="0"/>
                <a:ea typeface="Tahoma" panose="020B0604030504040204" pitchFamily="34" charset="0"/>
                <a:cs typeface="Tahoma" panose="020B0604030504040204" pitchFamily="34" charset="0"/>
              </a:rPr>
              <a:t> Thanh, </a:t>
            </a:r>
            <a:r>
              <a:rPr lang="en-US" sz="2800" dirty="0" err="1">
                <a:latin typeface="Tahoma" panose="020B0604030504040204" pitchFamily="34" charset="0"/>
                <a:ea typeface="Tahoma" panose="020B0604030504040204" pitchFamily="34" charset="0"/>
                <a:cs typeface="Tahoma" panose="020B0604030504040204" pitchFamily="34" charset="0"/>
              </a:rPr>
              <a:t>mấy</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bạn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đó</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lại</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cười</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cợt</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chê</a:t>
            </a:r>
            <a:r>
              <a:rPr lang="en-US" sz="2800" dirty="0">
                <a:latin typeface="Tahoma" panose="020B0604030504040204" pitchFamily="34" charset="0"/>
                <a:ea typeface="Tahoma" panose="020B0604030504040204" pitchFamily="34" charset="0"/>
                <a:cs typeface="Tahoma" panose="020B0604030504040204" pitchFamily="34" charset="0"/>
              </a:rPr>
              <a:t> bai.</a:t>
            </a:r>
          </a:p>
        </p:txBody>
      </p:sp>
      <p:sp>
        <p:nvSpPr>
          <p:cNvPr id="36" name="TextBox 35">
            <a:extLst>
              <a:ext uri="{FF2B5EF4-FFF2-40B4-BE49-F238E27FC236}">
                <a16:creationId xmlns:a16="http://schemas.microsoft.com/office/drawing/2014/main" xmlns="" id="{57FEC6CF-8356-11D0-1816-A8CBEE262613}"/>
              </a:ext>
            </a:extLst>
          </p:cNvPr>
          <p:cNvSpPr txBox="1"/>
          <p:nvPr/>
        </p:nvSpPr>
        <p:spPr>
          <a:xfrm>
            <a:off x="780235" y="4009843"/>
            <a:ext cx="10791605" cy="2246769"/>
          </a:xfrm>
          <a:prstGeom prst="rect">
            <a:avLst/>
          </a:prstGeom>
          <a:noFill/>
        </p:spPr>
        <p:txBody>
          <a:bodyPr wrap="square" rtlCol="0">
            <a:spAutoFit/>
          </a:bodyPr>
          <a:lstStyle/>
          <a:p>
            <a:pPr algn="just"/>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Thanh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nên</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đối</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diện</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trực</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tiếp</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nói</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các</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bạn</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đó</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dừng</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việc</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trêu</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chọc</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bàn</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tán</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về</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ngoại</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hình</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và</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giải</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thích</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cho</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các</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bạn</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hiểu</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đó</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là</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việc</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làm</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xâm</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hại</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tinh</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thần</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Nếu</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các</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bạn</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đó</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tiếp</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tục</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trêu</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chọc</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thì</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Thanh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cần</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nói</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với</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thầy</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cô</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giáo</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để</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nhờ</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thầy</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cô</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giúp</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đỡ</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ngăn</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chặn</a:t>
            </a:r>
            <a:endPar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96198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right)">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5428CAA-76EF-0AF8-A293-BD75B298597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xmlns="" id="{7B005A1D-03FF-D63B-AA9B-B9C6D53C47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95163" cy="6858000"/>
          </a:xfrm>
          <a:prstGeom prst="rect">
            <a:avLst/>
          </a:prstGeom>
        </p:spPr>
      </p:pic>
      <p:sp>
        <p:nvSpPr>
          <p:cNvPr id="3" name="TextBox 2">
            <a:extLst>
              <a:ext uri="{FF2B5EF4-FFF2-40B4-BE49-F238E27FC236}">
                <a16:creationId xmlns:a16="http://schemas.microsoft.com/office/drawing/2014/main" xmlns="" id="{69AF1617-7506-ACB1-69B6-80AE687B5BE1}"/>
              </a:ext>
            </a:extLst>
          </p:cNvPr>
          <p:cNvSpPr txBox="1"/>
          <p:nvPr/>
        </p:nvSpPr>
        <p:spPr>
          <a:xfrm>
            <a:off x="478945" y="371436"/>
            <a:ext cx="11394187" cy="523220"/>
          </a:xfrm>
          <a:prstGeom prst="rect">
            <a:avLst/>
          </a:prstGeom>
          <a:noFill/>
        </p:spPr>
        <p:txBody>
          <a:bodyPr wrap="square" rtlCol="0">
            <a:spAutoFit/>
          </a:bodyPr>
          <a:lstStyle/>
          <a:p>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4. Em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sẽ</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làm</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gì</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trong</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tình</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huống</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sau</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a:t>
            </a:r>
          </a:p>
        </p:txBody>
      </p:sp>
      <p:pic>
        <p:nvPicPr>
          <p:cNvPr id="35" name="Picture 34">
            <a:extLst>
              <a:ext uri="{FF2B5EF4-FFF2-40B4-BE49-F238E27FC236}">
                <a16:creationId xmlns:a16="http://schemas.microsoft.com/office/drawing/2014/main" xmlns="" id="{C924A948-7B47-EBF6-5C14-2C99F5CBBEDE}"/>
              </a:ext>
            </a:extLst>
          </p:cNvPr>
          <p:cNvPicPr>
            <a:picLocks noChangeAspect="1"/>
          </p:cNvPicPr>
          <p:nvPr/>
        </p:nvPicPr>
        <p:blipFill>
          <a:blip r:embed="rId3"/>
          <a:stretch>
            <a:fillRect/>
          </a:stretch>
        </p:blipFill>
        <p:spPr>
          <a:xfrm>
            <a:off x="318868" y="894656"/>
            <a:ext cx="4458815" cy="3512314"/>
          </a:xfrm>
          <a:prstGeom prst="rect">
            <a:avLst/>
          </a:prstGeom>
        </p:spPr>
      </p:pic>
      <p:sp>
        <p:nvSpPr>
          <p:cNvPr id="36" name="TextBox 35">
            <a:extLst>
              <a:ext uri="{FF2B5EF4-FFF2-40B4-BE49-F238E27FC236}">
                <a16:creationId xmlns:a16="http://schemas.microsoft.com/office/drawing/2014/main" xmlns="" id="{BFEB2B6D-1273-1E52-2C0B-326D884368B5}"/>
              </a:ext>
            </a:extLst>
          </p:cNvPr>
          <p:cNvSpPr txBox="1"/>
          <p:nvPr/>
        </p:nvSpPr>
        <p:spPr>
          <a:xfrm>
            <a:off x="4924551" y="1266092"/>
            <a:ext cx="6801713" cy="1815882"/>
          </a:xfrm>
          <a:prstGeom prst="rect">
            <a:avLst/>
          </a:prstGeom>
          <a:noFill/>
        </p:spPr>
        <p:txBody>
          <a:bodyPr wrap="square" rtlCol="0">
            <a:spAutoFit/>
          </a:bodyPr>
          <a:lstStyle/>
          <a:p>
            <a:pPr algn="just"/>
            <a:r>
              <a:rPr lang="en-US" sz="2800" dirty="0">
                <a:latin typeface="Tahoma" panose="020B0604030504040204" pitchFamily="34" charset="0"/>
                <a:ea typeface="Tahoma" panose="020B0604030504040204" pitchFamily="34" charset="0"/>
                <a:cs typeface="Tahoma" panose="020B0604030504040204" pitchFamily="34" charset="0"/>
              </a:rPr>
              <a:t>b. Trong </a:t>
            </a:r>
            <a:r>
              <a:rPr lang="en-US" sz="2800" dirty="0" err="1">
                <a:latin typeface="Tahoma" panose="020B0604030504040204" pitchFamily="34" charset="0"/>
                <a:ea typeface="Tahoma" panose="020B0604030504040204" pitchFamily="34" charset="0"/>
                <a:cs typeface="Tahoma" panose="020B0604030504040204" pitchFamily="34" charset="0"/>
              </a:rPr>
              <a:t>một</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lần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dọn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dẹp</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nhà</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cửa</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mẹ</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phát</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hiện</a:t>
            </a:r>
            <a:r>
              <a:rPr lang="en-US" sz="2800" dirty="0">
                <a:latin typeface="Tahoma" panose="020B0604030504040204" pitchFamily="34" charset="0"/>
                <a:ea typeface="Tahoma" panose="020B0604030504040204" pitchFamily="34" charset="0"/>
                <a:cs typeface="Tahoma" panose="020B0604030504040204" pitchFamily="34" charset="0"/>
              </a:rPr>
              <a:t> Dung </a:t>
            </a:r>
            <a:r>
              <a:rPr lang="en-US" sz="2800" dirty="0" err="1">
                <a:latin typeface="Tahoma" panose="020B0604030504040204" pitchFamily="34" charset="0"/>
                <a:ea typeface="Tahoma" panose="020B0604030504040204" pitchFamily="34" charset="0"/>
                <a:cs typeface="Tahoma" panose="020B0604030504040204" pitchFamily="34" charset="0"/>
              </a:rPr>
              <a:t>có</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một</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cuốn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sổ</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nhật</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kí</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Vì</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muốn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biết</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suy</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nghĩ</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tâm</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tư</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của</a:t>
            </a:r>
            <a:r>
              <a:rPr lang="en-US" sz="2800" dirty="0">
                <a:latin typeface="Tahoma" panose="020B0604030504040204" pitchFamily="34" charset="0"/>
                <a:ea typeface="Tahoma" panose="020B0604030504040204" pitchFamily="34" charset="0"/>
                <a:cs typeface="Tahoma" panose="020B0604030504040204" pitchFamily="34" charset="0"/>
              </a:rPr>
              <a:t> con </a:t>
            </a:r>
            <a:r>
              <a:rPr lang="en-US" sz="2800" dirty="0" err="1">
                <a:latin typeface="Tahoma" panose="020B0604030504040204" pitchFamily="34" charset="0"/>
                <a:ea typeface="Tahoma" panose="020B0604030504040204" pitchFamily="34" charset="0"/>
                <a:cs typeface="Tahoma" panose="020B0604030504040204" pitchFamily="34" charset="0"/>
              </a:rPr>
              <a:t>gái</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nên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mẹ</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đã</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mở</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ra</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đọc</a:t>
            </a:r>
            <a:r>
              <a:rPr lang="en-US" sz="2800" dirty="0">
                <a:latin typeface="Tahoma" panose="020B0604030504040204" pitchFamily="34" charset="0"/>
                <a:ea typeface="Tahoma" panose="020B0604030504040204" pitchFamily="34" charset="0"/>
                <a:cs typeface="Tahoma" panose="020B0604030504040204" pitchFamily="34" charset="0"/>
              </a:rPr>
              <a:t>.</a:t>
            </a:r>
          </a:p>
        </p:txBody>
      </p:sp>
      <p:sp>
        <p:nvSpPr>
          <p:cNvPr id="4" name="TextBox 3">
            <a:extLst>
              <a:ext uri="{FF2B5EF4-FFF2-40B4-BE49-F238E27FC236}">
                <a16:creationId xmlns:a16="http://schemas.microsoft.com/office/drawing/2014/main" xmlns="" id="{9A5D6002-C455-95C9-ED96-EB6D73FC079B}"/>
              </a:ext>
            </a:extLst>
          </p:cNvPr>
          <p:cNvSpPr txBox="1"/>
          <p:nvPr/>
        </p:nvSpPr>
        <p:spPr>
          <a:xfrm>
            <a:off x="780235" y="4588539"/>
            <a:ext cx="10791605" cy="1815882"/>
          </a:xfrm>
          <a:prstGeom prst="rect">
            <a:avLst/>
          </a:prstGeom>
          <a:noFill/>
        </p:spPr>
        <p:txBody>
          <a:bodyPr wrap="square" rtlCol="0">
            <a:spAutoFit/>
          </a:bodyPr>
          <a:lstStyle/>
          <a:p>
            <a:pPr algn="just"/>
            <a:r>
              <a:rPr lang="vi-VN" sz="2800" b="1" dirty="0">
                <a:solidFill>
                  <a:srgbClr val="00B050"/>
                </a:solidFill>
                <a:latin typeface="Tahoma" panose="020B0604030504040204" pitchFamily="34" charset="0"/>
                <a:ea typeface="Tahoma" panose="020B0604030504040204" pitchFamily="34" charset="0"/>
                <a:cs typeface="Tahoma" panose="020B0604030504040204" pitchFamily="34" charset="0"/>
              </a:rPr>
              <a:t>Dung nên giải thích cho mẹ hiểu trẻ em cũng có quyền bất khả xâm phạm về đời sống riêng tư, bí mật cá nhân, mẹ không được đọc nhật kí của Dung nếu chưa được sự đồng ý của bạn</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4221165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19550C7-C282-AACF-053F-67EBA965D6C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xmlns="" id="{01AF77D9-6D18-9A78-4A40-9C1A7140E0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95163" cy="6858000"/>
          </a:xfrm>
          <a:prstGeom prst="rect">
            <a:avLst/>
          </a:prstGeom>
        </p:spPr>
      </p:pic>
      <p:sp>
        <p:nvSpPr>
          <p:cNvPr id="3" name="TextBox 2">
            <a:extLst>
              <a:ext uri="{FF2B5EF4-FFF2-40B4-BE49-F238E27FC236}">
                <a16:creationId xmlns:a16="http://schemas.microsoft.com/office/drawing/2014/main" xmlns="" id="{75A8C7C2-07CA-D7BA-C267-ED6D8DBEC6ED}"/>
              </a:ext>
            </a:extLst>
          </p:cNvPr>
          <p:cNvSpPr txBox="1"/>
          <p:nvPr/>
        </p:nvSpPr>
        <p:spPr>
          <a:xfrm>
            <a:off x="478945" y="271941"/>
            <a:ext cx="11394187" cy="523220"/>
          </a:xfrm>
          <a:prstGeom prst="rect">
            <a:avLst/>
          </a:prstGeom>
          <a:noFill/>
        </p:spPr>
        <p:txBody>
          <a:bodyPr wrap="square" rtlCol="0">
            <a:spAutoFit/>
          </a:bodyPr>
          <a:lstStyle/>
          <a:p>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4. Em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sẽ</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làm</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gì</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trong</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tình</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huống</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sau</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a:t>
            </a:r>
          </a:p>
        </p:txBody>
      </p:sp>
      <p:sp>
        <p:nvSpPr>
          <p:cNvPr id="31" name="TextBox 30">
            <a:extLst>
              <a:ext uri="{FF2B5EF4-FFF2-40B4-BE49-F238E27FC236}">
                <a16:creationId xmlns:a16="http://schemas.microsoft.com/office/drawing/2014/main" xmlns="" id="{05968856-AE95-B9D3-6729-25E992591CBF}"/>
              </a:ext>
            </a:extLst>
          </p:cNvPr>
          <p:cNvSpPr txBox="1"/>
          <p:nvPr/>
        </p:nvSpPr>
        <p:spPr>
          <a:xfrm>
            <a:off x="432055" y="955283"/>
            <a:ext cx="6801713" cy="2246769"/>
          </a:xfrm>
          <a:prstGeom prst="rect">
            <a:avLst/>
          </a:prstGeom>
          <a:noFill/>
        </p:spPr>
        <p:txBody>
          <a:bodyPr wrap="square" rtlCol="0">
            <a:spAutoFit/>
          </a:bodyPr>
          <a:lstStyle/>
          <a:p>
            <a:pPr algn="just"/>
            <a:r>
              <a:rPr lang="en-US" sz="2800" dirty="0">
                <a:latin typeface="Tahoma" panose="020B0604030504040204" pitchFamily="34" charset="0"/>
                <a:ea typeface="Tahoma" panose="020B0604030504040204" pitchFamily="34" charset="0"/>
                <a:cs typeface="Tahoma" panose="020B0604030504040204" pitchFamily="34" charset="0"/>
              </a:rPr>
              <a:t>c. </a:t>
            </a:r>
            <a:r>
              <a:rPr lang="en-US" sz="2800" dirty="0" err="1">
                <a:latin typeface="Tahoma" panose="020B0604030504040204" pitchFamily="34" charset="0"/>
                <a:ea typeface="Tahoma" panose="020B0604030504040204" pitchFamily="34" charset="0"/>
                <a:cs typeface="Tahoma" panose="020B0604030504040204" pitchFamily="34" charset="0"/>
              </a:rPr>
              <a:t>Giờ</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ra</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chơi</a:t>
            </a:r>
            <a:r>
              <a:rPr lang="en-US" sz="2800" dirty="0">
                <a:latin typeface="Tahoma" panose="020B0604030504040204" pitchFamily="34" charset="0"/>
                <a:ea typeface="Tahoma" panose="020B0604030504040204" pitchFamily="34" charset="0"/>
                <a:cs typeface="Tahoma" panose="020B0604030504040204" pitchFamily="34" charset="0"/>
              </a:rPr>
              <a:t>, Hải </a:t>
            </a:r>
            <a:r>
              <a:rPr lang="en-US" sz="2800" dirty="0" err="1">
                <a:latin typeface="Tahoma" panose="020B0604030504040204" pitchFamily="34" charset="0"/>
                <a:ea typeface="Tahoma" panose="020B0604030504040204" pitchFamily="34" charset="0"/>
                <a:cs typeface="Tahoma" panose="020B0604030504040204" pitchFamily="34" charset="0"/>
              </a:rPr>
              <a:t>đang</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đi</a:t>
            </a:r>
            <a:r>
              <a:rPr lang="en-US" sz="2800" dirty="0">
                <a:latin typeface="Tahoma" panose="020B0604030504040204" pitchFamily="34" charset="0"/>
                <a:ea typeface="Tahoma" panose="020B0604030504040204" pitchFamily="34" charset="0"/>
                <a:cs typeface="Tahoma" panose="020B0604030504040204" pitchFamily="34" charset="0"/>
              </a:rPr>
              <a:t> ở </a:t>
            </a:r>
            <a:r>
              <a:rPr lang="en-US" sz="2800" dirty="0" err="1">
                <a:latin typeface="Tahoma" panose="020B0604030504040204" pitchFamily="34" charset="0"/>
                <a:ea typeface="Tahoma" panose="020B0604030504040204" pitchFamily="34" charset="0"/>
                <a:cs typeface="Tahoma" panose="020B0604030504040204" pitchFamily="34" charset="0"/>
              </a:rPr>
              <a:t>khu</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vực</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phía</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sau</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nhà</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vệ</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sinh</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thì</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nhìn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thấy</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hai</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bạn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lớp</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khác</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đứng</a:t>
            </a:r>
            <a:r>
              <a:rPr lang="en-US" sz="2800" dirty="0">
                <a:latin typeface="Tahoma" panose="020B0604030504040204" pitchFamily="34" charset="0"/>
                <a:ea typeface="Tahoma" panose="020B0604030504040204" pitchFamily="34" charset="0"/>
                <a:cs typeface="Tahoma" panose="020B0604030504040204" pitchFamily="34" charset="0"/>
              </a:rPr>
              <a:t> quay </a:t>
            </a:r>
            <a:r>
              <a:rPr lang="en-US" sz="2800" dirty="0" err="1">
                <a:latin typeface="Tahoma" panose="020B0604030504040204" pitchFamily="34" charset="0"/>
                <a:ea typeface="Tahoma" panose="020B0604030504040204" pitchFamily="34" charset="0"/>
                <a:cs typeface="Tahoma" panose="020B0604030504040204" pitchFamily="34" charset="0"/>
              </a:rPr>
              <a:t>xung</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quanh</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và</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ép</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một</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bạn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cùng</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lớp</a:t>
            </a:r>
            <a:r>
              <a:rPr lang="en-US" sz="2800" dirty="0">
                <a:latin typeface="Tahoma" panose="020B0604030504040204" pitchFamily="34" charset="0"/>
                <a:ea typeface="Tahoma" panose="020B0604030504040204" pitchFamily="34" charset="0"/>
                <a:cs typeface="Tahoma" panose="020B0604030504040204" pitchFamily="34" charset="0"/>
              </a:rPr>
              <a:t> Hải </a:t>
            </a:r>
            <a:r>
              <a:rPr lang="en-US" sz="2800" dirty="0" err="1">
                <a:latin typeface="Tahoma" panose="020B0604030504040204" pitchFamily="34" charset="0"/>
                <a:ea typeface="Tahoma" panose="020B0604030504040204" pitchFamily="34" charset="0"/>
                <a:cs typeface="Tahoma" panose="020B0604030504040204" pitchFamily="34" charset="0"/>
              </a:rPr>
              <a:t>đứng</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sát</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vào</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tường</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với</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vẽ</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mặt</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tức</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giận</a:t>
            </a:r>
            <a:r>
              <a:rPr lang="en-US" sz="2800" dirty="0">
                <a:latin typeface="Tahoma" panose="020B0604030504040204" pitchFamily="34" charset="0"/>
                <a:ea typeface="Tahoma" panose="020B0604030504040204" pitchFamily="34" charset="0"/>
                <a:cs typeface="Tahoma" panose="020B0604030504040204" pitchFamily="34" charset="0"/>
              </a:rPr>
              <a:t>.</a:t>
            </a:r>
          </a:p>
        </p:txBody>
      </p:sp>
      <p:pic>
        <p:nvPicPr>
          <p:cNvPr id="5" name="Picture 4">
            <a:extLst>
              <a:ext uri="{FF2B5EF4-FFF2-40B4-BE49-F238E27FC236}">
                <a16:creationId xmlns:a16="http://schemas.microsoft.com/office/drawing/2014/main" xmlns="" id="{40070D02-7E26-3A07-20E5-5C305A773AF7}"/>
              </a:ext>
            </a:extLst>
          </p:cNvPr>
          <p:cNvPicPr>
            <a:picLocks noChangeAspect="1"/>
          </p:cNvPicPr>
          <p:nvPr/>
        </p:nvPicPr>
        <p:blipFill>
          <a:blip r:embed="rId3"/>
          <a:stretch>
            <a:fillRect/>
          </a:stretch>
        </p:blipFill>
        <p:spPr>
          <a:xfrm>
            <a:off x="7377459" y="528918"/>
            <a:ext cx="4527652" cy="3227156"/>
          </a:xfrm>
          <a:prstGeom prst="rect">
            <a:avLst/>
          </a:prstGeom>
        </p:spPr>
      </p:pic>
      <p:sp>
        <p:nvSpPr>
          <p:cNvPr id="4" name="TextBox 3">
            <a:extLst>
              <a:ext uri="{FF2B5EF4-FFF2-40B4-BE49-F238E27FC236}">
                <a16:creationId xmlns:a16="http://schemas.microsoft.com/office/drawing/2014/main" xmlns="" id="{A36BDCD5-B8ED-FCB9-6F32-9C61387C44E8}"/>
              </a:ext>
            </a:extLst>
          </p:cNvPr>
          <p:cNvSpPr txBox="1"/>
          <p:nvPr/>
        </p:nvSpPr>
        <p:spPr>
          <a:xfrm>
            <a:off x="1241212" y="4013051"/>
            <a:ext cx="9812737" cy="2246769"/>
          </a:xfrm>
          <a:prstGeom prst="rect">
            <a:avLst/>
          </a:prstGeom>
          <a:noFill/>
        </p:spPr>
        <p:txBody>
          <a:bodyPr wrap="square" rtlCol="0">
            <a:spAutoFit/>
          </a:bodyPr>
          <a:lstStyle/>
          <a:p>
            <a:pPr algn="just"/>
            <a:r>
              <a:rPr lang="vi-VN" sz="2800" b="1" dirty="0">
                <a:solidFill>
                  <a:srgbClr val="00B050"/>
                </a:solidFill>
                <a:latin typeface="Tahoma" panose="020B0604030504040204" pitchFamily="34" charset="0"/>
                <a:ea typeface="Tahoma" panose="020B0604030504040204" pitchFamily="34" charset="0"/>
                <a:cs typeface="Tahoma" panose="020B0604030504040204" pitchFamily="34" charset="0"/>
              </a:rPr>
              <a:t>Hải cần yêu cầu các bạn dừng việc đe doạ, đánh Lâm vì đây là hành vi xâm hại thể chất và tinh thần. Nếu các bạn không dừng việc làm đó thì Hải cần tìm sự giúp đỡ của các bạn khác hoặc thầy, cô giáo, bác bảo vệ để ngăn chặn hành vi này</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331508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66C7100-C513-4ABA-0C7B-B98E4F8E3EA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xmlns="" id="{6F924601-95C2-6C31-DD49-3BA64DDABE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95163" cy="6858000"/>
          </a:xfrm>
          <a:prstGeom prst="rect">
            <a:avLst/>
          </a:prstGeom>
        </p:spPr>
      </p:pic>
      <p:sp>
        <p:nvSpPr>
          <p:cNvPr id="3" name="TextBox 2">
            <a:extLst>
              <a:ext uri="{FF2B5EF4-FFF2-40B4-BE49-F238E27FC236}">
                <a16:creationId xmlns:a16="http://schemas.microsoft.com/office/drawing/2014/main" xmlns="" id="{1F097006-615C-31B7-7526-9AC03817FDAE}"/>
              </a:ext>
            </a:extLst>
          </p:cNvPr>
          <p:cNvSpPr txBox="1"/>
          <p:nvPr/>
        </p:nvSpPr>
        <p:spPr>
          <a:xfrm>
            <a:off x="478945" y="271941"/>
            <a:ext cx="11394187" cy="523220"/>
          </a:xfrm>
          <a:prstGeom prst="rect">
            <a:avLst/>
          </a:prstGeom>
          <a:noFill/>
        </p:spPr>
        <p:txBody>
          <a:bodyPr wrap="square" rtlCol="0">
            <a:spAutoFit/>
          </a:bodyPr>
          <a:lstStyle/>
          <a:p>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4. Em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sẽ</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làm</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gì</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trong</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tình</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huống</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sau</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a:t>
            </a:r>
          </a:p>
        </p:txBody>
      </p:sp>
      <p:sp>
        <p:nvSpPr>
          <p:cNvPr id="36" name="TextBox 35">
            <a:extLst>
              <a:ext uri="{FF2B5EF4-FFF2-40B4-BE49-F238E27FC236}">
                <a16:creationId xmlns:a16="http://schemas.microsoft.com/office/drawing/2014/main" xmlns="" id="{A3A64608-F4B2-A9AB-55C6-1E8231CE66C8}"/>
              </a:ext>
            </a:extLst>
          </p:cNvPr>
          <p:cNvSpPr txBox="1"/>
          <p:nvPr/>
        </p:nvSpPr>
        <p:spPr>
          <a:xfrm>
            <a:off x="5071419" y="1896793"/>
            <a:ext cx="6801713" cy="2246769"/>
          </a:xfrm>
          <a:prstGeom prst="rect">
            <a:avLst/>
          </a:prstGeom>
          <a:noFill/>
        </p:spPr>
        <p:txBody>
          <a:bodyPr wrap="square" rtlCol="0">
            <a:spAutoFit/>
          </a:bodyPr>
          <a:lstStyle/>
          <a:p>
            <a:pPr algn="just"/>
            <a:r>
              <a:rPr lang="en-US" sz="2800" dirty="0">
                <a:latin typeface="Tahoma" panose="020B0604030504040204" pitchFamily="34" charset="0"/>
                <a:ea typeface="Tahoma" panose="020B0604030504040204" pitchFamily="34" charset="0"/>
                <a:cs typeface="Tahoma" panose="020B0604030504040204" pitchFamily="34" charset="0"/>
              </a:rPr>
              <a:t>d. </a:t>
            </a:r>
            <a:r>
              <a:rPr lang="en-US" sz="2800" dirty="0" err="1">
                <a:latin typeface="Tahoma" panose="020B0604030504040204" pitchFamily="34" charset="0"/>
                <a:ea typeface="Tahoma" panose="020B0604030504040204" pitchFamily="34" charset="0"/>
                <a:cs typeface="Tahoma" panose="020B0604030504040204" pitchFamily="34" charset="0"/>
              </a:rPr>
              <a:t>Trời</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xẩm</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tối</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khi</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đang</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trên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đường</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về</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nhà</a:t>
            </a:r>
            <a:r>
              <a:rPr lang="en-US" sz="2800" dirty="0">
                <a:latin typeface="Tahoma" panose="020B0604030504040204" pitchFamily="34" charset="0"/>
                <a:ea typeface="Tahoma" panose="020B0604030504040204" pitchFamily="34" charset="0"/>
                <a:cs typeface="Tahoma" panose="020B0604030504040204" pitchFamily="34" charset="0"/>
              </a:rPr>
              <a:t>, Kiên </a:t>
            </a:r>
            <a:r>
              <a:rPr lang="en-US" sz="2800" dirty="0" err="1">
                <a:latin typeface="Tahoma" panose="020B0604030504040204" pitchFamily="34" charset="0"/>
                <a:ea typeface="Tahoma" panose="020B0604030504040204" pitchFamily="34" charset="0"/>
                <a:cs typeface="Tahoma" panose="020B0604030504040204" pitchFamily="34" charset="0"/>
              </a:rPr>
              <a:t>thấy</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có</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một</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người</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đàn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ông</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lạ</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mặt</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đi</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theo</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mình</a:t>
            </a:r>
            <a:r>
              <a:rPr lang="en-US" sz="2800" dirty="0">
                <a:latin typeface="Tahoma" panose="020B0604030504040204" pitchFamily="34" charset="0"/>
                <a:ea typeface="Tahoma" panose="020B0604030504040204" pitchFamily="34" charset="0"/>
                <a:cs typeface="Tahoma" panose="020B0604030504040204" pitchFamily="34" charset="0"/>
              </a:rPr>
              <a:t>. Khi </a:t>
            </a:r>
            <a:r>
              <a:rPr lang="en-US" sz="2800" dirty="0" err="1">
                <a:latin typeface="Tahoma" panose="020B0604030504040204" pitchFamily="34" charset="0"/>
                <a:ea typeface="Tahoma" panose="020B0604030504040204" pitchFamily="34" charset="0"/>
                <a:cs typeface="Tahoma" panose="020B0604030504040204" pitchFamily="34" charset="0"/>
              </a:rPr>
              <a:t>bạn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đi</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nhanh</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thì</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người</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đó</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cũng</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đi</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nhanh</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đi</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chậm</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thì</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người</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cũng</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đi</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chậm</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khiến</a:t>
            </a:r>
            <a:r>
              <a:rPr lang="en-US" sz="2800" dirty="0">
                <a:latin typeface="Tahoma" panose="020B0604030504040204" pitchFamily="34" charset="0"/>
                <a:ea typeface="Tahoma" panose="020B0604030504040204" pitchFamily="34" charset="0"/>
                <a:cs typeface="Tahoma" panose="020B0604030504040204" pitchFamily="34" charset="0"/>
              </a:rPr>
              <a:t> Kiên </a:t>
            </a:r>
            <a:r>
              <a:rPr lang="en-US" sz="2800" dirty="0" err="1">
                <a:latin typeface="Tahoma" panose="020B0604030504040204" pitchFamily="34" charset="0"/>
                <a:ea typeface="Tahoma" panose="020B0604030504040204" pitchFamily="34" charset="0"/>
                <a:cs typeface="Tahoma" panose="020B0604030504040204" pitchFamily="34" charset="0"/>
              </a:rPr>
              <a:t>rất</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sợ</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hãi</a:t>
            </a:r>
            <a:r>
              <a:rPr lang="en-US" sz="2800" dirty="0">
                <a:latin typeface="Tahoma" panose="020B0604030504040204" pitchFamily="34" charset="0"/>
                <a:ea typeface="Tahoma" panose="020B0604030504040204" pitchFamily="34" charset="0"/>
                <a:cs typeface="Tahoma" panose="020B0604030504040204" pitchFamily="34" charset="0"/>
              </a:rPr>
              <a:t>.</a:t>
            </a:r>
          </a:p>
        </p:txBody>
      </p:sp>
      <p:pic>
        <p:nvPicPr>
          <p:cNvPr id="9" name="Picture 8">
            <a:extLst>
              <a:ext uri="{FF2B5EF4-FFF2-40B4-BE49-F238E27FC236}">
                <a16:creationId xmlns:a16="http://schemas.microsoft.com/office/drawing/2014/main" xmlns="" id="{CA2F16E9-770C-1646-A2D7-5C572F97E3B3}"/>
              </a:ext>
            </a:extLst>
          </p:cNvPr>
          <p:cNvPicPr>
            <a:picLocks noChangeAspect="1"/>
          </p:cNvPicPr>
          <p:nvPr/>
        </p:nvPicPr>
        <p:blipFill>
          <a:blip r:embed="rId3"/>
          <a:stretch>
            <a:fillRect/>
          </a:stretch>
        </p:blipFill>
        <p:spPr>
          <a:xfrm>
            <a:off x="318868" y="967199"/>
            <a:ext cx="4752551" cy="3297689"/>
          </a:xfrm>
          <a:prstGeom prst="rect">
            <a:avLst/>
          </a:prstGeom>
        </p:spPr>
      </p:pic>
      <p:sp>
        <p:nvSpPr>
          <p:cNvPr id="4" name="TextBox 3">
            <a:extLst>
              <a:ext uri="{FF2B5EF4-FFF2-40B4-BE49-F238E27FC236}">
                <a16:creationId xmlns:a16="http://schemas.microsoft.com/office/drawing/2014/main" xmlns="" id="{2BFD41A7-9F38-D253-1E36-B234527E016E}"/>
              </a:ext>
            </a:extLst>
          </p:cNvPr>
          <p:cNvSpPr txBox="1"/>
          <p:nvPr/>
        </p:nvSpPr>
        <p:spPr>
          <a:xfrm>
            <a:off x="875452" y="4717428"/>
            <a:ext cx="10842936" cy="954107"/>
          </a:xfrm>
          <a:prstGeom prst="rect">
            <a:avLst/>
          </a:prstGeom>
          <a:noFill/>
        </p:spPr>
        <p:txBody>
          <a:bodyPr wrap="square" rtlCol="0">
            <a:spAutoFit/>
          </a:bodyPr>
          <a:lstStyle/>
          <a:p>
            <a:pPr algn="just"/>
            <a:r>
              <a:rPr lang="vi-VN" sz="2800" b="1" dirty="0">
                <a:solidFill>
                  <a:srgbClr val="00B050"/>
                </a:solidFill>
                <a:latin typeface="Tahoma" panose="020B0604030504040204" pitchFamily="34" charset="0"/>
                <a:ea typeface="Tahoma" panose="020B0604030504040204" pitchFamily="34" charset="0"/>
                <a:cs typeface="Tahoma" panose="020B0604030504040204" pitchFamily="34" charset="0"/>
              </a:rPr>
              <a:t>Kiên nên đi đến chỗ sáng, có người lớn và nói rõ nỗi sợ hãi của mình và nhờ sự giúp đỡ.</a:t>
            </a:r>
          </a:p>
        </p:txBody>
      </p:sp>
    </p:spTree>
    <p:extLst>
      <p:ext uri="{BB962C8B-B14F-4D97-AF65-F5344CB8AC3E}">
        <p14:creationId xmlns:p14="http://schemas.microsoft.com/office/powerpoint/2010/main" val="290555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37E58CC-3F78-C2C4-2B71-C39FE3890D1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xmlns="" id="{389CFA59-5565-2CF6-1F69-37267C5649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95163" cy="6858000"/>
          </a:xfrm>
          <a:prstGeom prst="rect">
            <a:avLst/>
          </a:prstGeom>
        </p:spPr>
      </p:pic>
      <p:sp>
        <p:nvSpPr>
          <p:cNvPr id="3" name="TextBox 2">
            <a:extLst>
              <a:ext uri="{FF2B5EF4-FFF2-40B4-BE49-F238E27FC236}">
                <a16:creationId xmlns:a16="http://schemas.microsoft.com/office/drawing/2014/main" xmlns="" id="{4B2310A9-7F94-788A-475C-CD73FB942EB0}"/>
              </a:ext>
            </a:extLst>
          </p:cNvPr>
          <p:cNvSpPr txBox="1"/>
          <p:nvPr/>
        </p:nvSpPr>
        <p:spPr>
          <a:xfrm>
            <a:off x="478945" y="271941"/>
            <a:ext cx="11394187" cy="523220"/>
          </a:xfrm>
          <a:prstGeom prst="rect">
            <a:avLst/>
          </a:prstGeom>
          <a:noFill/>
        </p:spPr>
        <p:txBody>
          <a:bodyPr wrap="square" rtlCol="0">
            <a:spAutoFit/>
          </a:bodyPr>
          <a:lstStyle/>
          <a:p>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4. Em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sẽ</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làm</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gì</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trong</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tình</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huống</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sau</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a:t>
            </a:r>
          </a:p>
        </p:txBody>
      </p:sp>
      <p:sp>
        <p:nvSpPr>
          <p:cNvPr id="31" name="TextBox 30">
            <a:extLst>
              <a:ext uri="{FF2B5EF4-FFF2-40B4-BE49-F238E27FC236}">
                <a16:creationId xmlns:a16="http://schemas.microsoft.com/office/drawing/2014/main" xmlns="" id="{4947888E-3C97-8184-175A-23BD3D8D9955}"/>
              </a:ext>
            </a:extLst>
          </p:cNvPr>
          <p:cNvSpPr txBox="1"/>
          <p:nvPr/>
        </p:nvSpPr>
        <p:spPr>
          <a:xfrm>
            <a:off x="478945" y="1123451"/>
            <a:ext cx="6137557" cy="1815882"/>
          </a:xfrm>
          <a:prstGeom prst="rect">
            <a:avLst/>
          </a:prstGeom>
          <a:noFill/>
        </p:spPr>
        <p:txBody>
          <a:bodyPr wrap="square" rtlCol="0">
            <a:spAutoFit/>
          </a:bodyPr>
          <a:lstStyle/>
          <a:p>
            <a:pPr algn="just"/>
            <a:r>
              <a:rPr lang="en-US" sz="2800" dirty="0">
                <a:latin typeface="Tahoma" panose="020B0604030504040204" pitchFamily="34" charset="0"/>
                <a:ea typeface="Tahoma" panose="020B0604030504040204" pitchFamily="34" charset="0"/>
                <a:cs typeface="Tahoma" panose="020B0604030504040204" pitchFamily="34" charset="0"/>
              </a:rPr>
              <a:t>e. Quỳnh </a:t>
            </a:r>
            <a:r>
              <a:rPr lang="en-US" sz="2800" dirty="0" err="1">
                <a:latin typeface="Tahoma" panose="020B0604030504040204" pitchFamily="34" charset="0"/>
                <a:ea typeface="Tahoma" panose="020B0604030504040204" pitchFamily="34" charset="0"/>
                <a:cs typeface="Tahoma" panose="020B0604030504040204" pitchFamily="34" charset="0"/>
              </a:rPr>
              <a:t>đang</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chơi</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cùng</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bạn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thì</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chú</a:t>
            </a:r>
            <a:r>
              <a:rPr lang="en-US" sz="2800" dirty="0">
                <a:latin typeface="Tahoma" panose="020B0604030504040204" pitchFamily="34" charset="0"/>
                <a:ea typeface="Tahoma" panose="020B0604030504040204" pitchFamily="34" charset="0"/>
                <a:cs typeface="Tahoma" panose="020B0604030504040204" pitchFamily="34" charset="0"/>
              </a:rPr>
              <a:t> hang </a:t>
            </a:r>
            <a:r>
              <a:rPr lang="en-US" sz="2800" dirty="0" err="1">
                <a:latin typeface="Tahoma" panose="020B0604030504040204" pitchFamily="34" charset="0"/>
                <a:ea typeface="Tahoma" panose="020B0604030504040204" pitchFamily="34" charset="0"/>
                <a:cs typeface="Tahoma" panose="020B0604030504040204" pitchFamily="34" charset="0"/>
              </a:rPr>
              <a:t>xóm</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đi</a:t>
            </a:r>
            <a:r>
              <a:rPr lang="en-US" sz="2800" dirty="0">
                <a:latin typeface="Tahoma" panose="020B0604030504040204" pitchFamily="34" charset="0"/>
                <a:ea typeface="Tahoma" panose="020B0604030504040204" pitchFamily="34" charset="0"/>
                <a:cs typeface="Tahoma" panose="020B0604030504040204" pitchFamily="34" charset="0"/>
              </a:rPr>
              <a:t> qua. </a:t>
            </a:r>
            <a:r>
              <a:rPr lang="en-US" sz="2800" dirty="0" err="1">
                <a:latin typeface="Tahoma" panose="020B0604030504040204" pitchFamily="34" charset="0"/>
                <a:ea typeface="Tahoma" panose="020B0604030504040204" pitchFamily="34" charset="0"/>
                <a:cs typeface="Tahoma" panose="020B0604030504040204" pitchFamily="34" charset="0"/>
              </a:rPr>
              <a:t>Chú</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khen</a:t>
            </a:r>
            <a:r>
              <a:rPr lang="en-US" sz="2800" dirty="0">
                <a:latin typeface="Tahoma" panose="020B0604030504040204" pitchFamily="34" charset="0"/>
                <a:ea typeface="Tahoma" panose="020B0604030504040204" pitchFamily="34" charset="0"/>
                <a:cs typeface="Tahoma" panose="020B0604030504040204" pitchFamily="34" charset="0"/>
              </a:rPr>
              <a:t> Quỳnh </a:t>
            </a:r>
            <a:r>
              <a:rPr lang="en-US" sz="2800" dirty="0" err="1">
                <a:latin typeface="Tahoma" panose="020B0604030504040204" pitchFamily="34" charset="0"/>
                <a:ea typeface="Tahoma" panose="020B0604030504040204" pitchFamily="34" charset="0"/>
                <a:cs typeface="Tahoma" panose="020B0604030504040204" pitchFamily="34" charset="0"/>
              </a:rPr>
              <a:t>xinh</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gái</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rồi</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kéo</a:t>
            </a:r>
            <a:r>
              <a:rPr lang="en-US" sz="2800" dirty="0">
                <a:latin typeface="Tahoma" panose="020B0604030504040204" pitchFamily="34" charset="0"/>
                <a:ea typeface="Tahoma" panose="020B0604030504040204" pitchFamily="34" charset="0"/>
                <a:cs typeface="Tahoma" panose="020B0604030504040204" pitchFamily="34" charset="0"/>
              </a:rPr>
              <a:t> Quỳnh </a:t>
            </a:r>
            <a:r>
              <a:rPr lang="en-US" sz="2800" dirty="0" err="1">
                <a:latin typeface="Tahoma" panose="020B0604030504040204" pitchFamily="34" charset="0"/>
                <a:ea typeface="Tahoma" panose="020B0604030504040204" pitchFamily="34" charset="0"/>
                <a:cs typeface="Tahoma" panose="020B0604030504040204" pitchFamily="34" charset="0"/>
              </a:rPr>
              <a:t>lại</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ôm</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vào</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lòng</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khiến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bạn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rất</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sợ</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hãi</a:t>
            </a:r>
            <a:r>
              <a:rPr lang="en-US" sz="2800" dirty="0">
                <a:latin typeface="Tahoma" panose="020B0604030504040204" pitchFamily="34" charset="0"/>
                <a:ea typeface="Tahoma" panose="020B0604030504040204" pitchFamily="34" charset="0"/>
                <a:cs typeface="Tahoma" panose="020B0604030504040204" pitchFamily="34" charset="0"/>
              </a:rPr>
              <a:t>.</a:t>
            </a:r>
          </a:p>
        </p:txBody>
      </p:sp>
      <p:pic>
        <p:nvPicPr>
          <p:cNvPr id="6" name="Picture 5">
            <a:extLst>
              <a:ext uri="{FF2B5EF4-FFF2-40B4-BE49-F238E27FC236}">
                <a16:creationId xmlns:a16="http://schemas.microsoft.com/office/drawing/2014/main" xmlns="" id="{C54CEDEC-2563-E737-85D9-0DD1362461BE}"/>
              </a:ext>
            </a:extLst>
          </p:cNvPr>
          <p:cNvPicPr>
            <a:picLocks noChangeAspect="1"/>
          </p:cNvPicPr>
          <p:nvPr/>
        </p:nvPicPr>
        <p:blipFill>
          <a:blip r:embed="rId3"/>
          <a:stretch>
            <a:fillRect/>
          </a:stretch>
        </p:blipFill>
        <p:spPr>
          <a:xfrm>
            <a:off x="6672929" y="795161"/>
            <a:ext cx="5097375" cy="3646686"/>
          </a:xfrm>
          <a:prstGeom prst="rect">
            <a:avLst/>
          </a:prstGeom>
        </p:spPr>
      </p:pic>
      <p:sp>
        <p:nvSpPr>
          <p:cNvPr id="4" name="TextBox 3">
            <a:extLst>
              <a:ext uri="{FF2B5EF4-FFF2-40B4-BE49-F238E27FC236}">
                <a16:creationId xmlns:a16="http://schemas.microsoft.com/office/drawing/2014/main" xmlns="" id="{0C1C5FC7-F656-D491-ADFC-F435D19325A6}"/>
              </a:ext>
            </a:extLst>
          </p:cNvPr>
          <p:cNvSpPr txBox="1"/>
          <p:nvPr/>
        </p:nvSpPr>
        <p:spPr>
          <a:xfrm>
            <a:off x="754570" y="4427443"/>
            <a:ext cx="10842936" cy="2246769"/>
          </a:xfrm>
          <a:prstGeom prst="rect">
            <a:avLst/>
          </a:prstGeom>
          <a:noFill/>
        </p:spPr>
        <p:txBody>
          <a:bodyPr wrap="square" rtlCol="0">
            <a:spAutoFit/>
          </a:bodyPr>
          <a:lstStyle/>
          <a:p>
            <a:pPr algn="just"/>
            <a:r>
              <a:rPr lang="vi-VN" sz="2800" b="1" dirty="0">
                <a:solidFill>
                  <a:srgbClr val="00B050"/>
                </a:solidFill>
                <a:latin typeface="Tahoma" panose="020B0604030504040204" pitchFamily="34" charset="0"/>
                <a:ea typeface="Tahoma" panose="020B0604030504040204" pitchFamily="34" charset="0"/>
                <a:cs typeface="Tahoma" panose="020B0604030504040204" pitchFamily="34" charset="0"/>
              </a:rPr>
              <a:t>Quỳnh cần giữ bình tĩnh, nói to, rõ ràng yêu cầu chú hàng xóm chấm dứt hành động đó, nếu chú vẫn tiếp tục thì bạn cần hét to để thu hút sự chú ý của những người xung quanh và nhờ họ giúp đỡ. Khi về nhà, bạn cần kể cho</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vi-VN" sz="2800" b="1" dirty="0">
                <a:solidFill>
                  <a:srgbClr val="00B050"/>
                </a:solidFill>
                <a:latin typeface="Tahoma" panose="020B0604030504040204" pitchFamily="34" charset="0"/>
                <a:ea typeface="Tahoma" panose="020B0604030504040204" pitchFamily="34" charset="0"/>
                <a:cs typeface="Tahoma" panose="020B0604030504040204" pitchFamily="34" charset="0"/>
              </a:rPr>
              <a:t>người thân biết để có cách xử lí</a:t>
            </a:r>
          </a:p>
        </p:txBody>
      </p:sp>
    </p:spTree>
    <p:extLst>
      <p:ext uri="{BB962C8B-B14F-4D97-AF65-F5344CB8AC3E}">
        <p14:creationId xmlns:p14="http://schemas.microsoft.com/office/powerpoint/2010/main" val="466625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EE501E44-5F73-1E7D-BDE2-B35BF8B3B9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758324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AD7CB73-E35D-4195-53F8-CEB56549BD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3" name="TextBox 2">
            <a:extLst>
              <a:ext uri="{FF2B5EF4-FFF2-40B4-BE49-F238E27FC236}">
                <a16:creationId xmlns:a16="http://schemas.microsoft.com/office/drawing/2014/main" xmlns="" id="{C8F5B7C8-6D81-0B31-9C76-348EC41DC994}"/>
              </a:ext>
            </a:extLst>
          </p:cNvPr>
          <p:cNvSpPr txBox="1"/>
          <p:nvPr/>
        </p:nvSpPr>
        <p:spPr>
          <a:xfrm>
            <a:off x="449930" y="358707"/>
            <a:ext cx="11292140" cy="1384995"/>
          </a:xfrm>
          <a:prstGeom prst="rect">
            <a:avLst/>
          </a:prstGeom>
          <a:noFill/>
        </p:spPr>
        <p:txBody>
          <a:bodyPr wrap="square" rtlCol="0">
            <a:spAutoFit/>
          </a:bodyPr>
          <a:lstStyle/>
          <a:p>
            <a:pPr algn="just"/>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5. Em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cùng</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các</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bạn</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trong</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nhóm</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xây</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dựng</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tiểu</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phẩm</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thảo</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luận</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cách</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ứng</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phó</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và</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đóng</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vai</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thể</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hiện</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trong</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các</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trường</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hợp</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sau</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a:t>
            </a:r>
          </a:p>
        </p:txBody>
      </p:sp>
      <p:sp>
        <p:nvSpPr>
          <p:cNvPr id="6" name="TextBox 5">
            <a:extLst>
              <a:ext uri="{FF2B5EF4-FFF2-40B4-BE49-F238E27FC236}">
                <a16:creationId xmlns:a16="http://schemas.microsoft.com/office/drawing/2014/main" xmlns="" id="{4EE429C9-8349-9975-7C2C-4E6F0F6C1074}"/>
              </a:ext>
            </a:extLst>
          </p:cNvPr>
          <p:cNvSpPr txBox="1"/>
          <p:nvPr/>
        </p:nvSpPr>
        <p:spPr>
          <a:xfrm>
            <a:off x="653130" y="2223358"/>
            <a:ext cx="7097499" cy="1569660"/>
          </a:xfrm>
          <a:prstGeom prst="rect">
            <a:avLst/>
          </a:prstGeom>
          <a:noFill/>
        </p:spPr>
        <p:txBody>
          <a:bodyPr wrap="square" rtlCol="0">
            <a:spAutoFit/>
          </a:bodyPr>
          <a:lstStyle/>
          <a:p>
            <a:pPr marL="457200" indent="-457200" algn="just">
              <a:buFontTx/>
              <a:buChar char="-"/>
            </a:pPr>
            <a:r>
              <a:rPr lang="en-US" sz="3200" b="1" dirty="0" err="1">
                <a:latin typeface="Tahoma" panose="020B0604030504040204" pitchFamily="34" charset="0"/>
                <a:ea typeface="Tahoma" panose="020B0604030504040204" pitchFamily="34" charset="0"/>
                <a:cs typeface="Tahoma" panose="020B0604030504040204" pitchFamily="34" charset="0"/>
              </a:rPr>
              <a:t>Bị</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đe</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dọa</a:t>
            </a:r>
            <a:r>
              <a:rPr lang="en-US" sz="3200" b="1" dirty="0">
                <a:latin typeface="Tahoma" panose="020B0604030504040204" pitchFamily="34" charset="0"/>
                <a:ea typeface="Tahoma" panose="020B0604030504040204" pitchFamily="34" charset="0"/>
                <a:cs typeface="Tahoma" panose="020B0604030504040204" pitchFamily="34" charset="0"/>
              </a:rPr>
              <a:t>;</a:t>
            </a:r>
          </a:p>
          <a:p>
            <a:pPr marL="457200" indent="-457200" algn="just">
              <a:buFontTx/>
              <a:buChar char="-"/>
            </a:pPr>
            <a:r>
              <a:rPr lang="en-US" sz="3200" b="1" dirty="0" err="1">
                <a:latin typeface="Tahoma" panose="020B0604030504040204" pitchFamily="34" charset="0"/>
                <a:ea typeface="Tahoma" panose="020B0604030504040204" pitchFamily="34" charset="0"/>
                <a:cs typeface="Tahoma" panose="020B0604030504040204" pitchFamily="34" charset="0"/>
              </a:rPr>
              <a:t>Bị</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chửi</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mắng</a:t>
            </a:r>
            <a:r>
              <a:rPr lang="en-US" sz="3200" b="1" dirty="0">
                <a:latin typeface="Tahoma" panose="020B0604030504040204" pitchFamily="34" charset="0"/>
                <a:ea typeface="Tahoma" panose="020B0604030504040204" pitchFamily="34" charset="0"/>
                <a:cs typeface="Tahoma" panose="020B0604030504040204" pitchFamily="34" charset="0"/>
              </a:rPr>
              <a:t>;</a:t>
            </a:r>
          </a:p>
          <a:p>
            <a:pPr marL="457200" indent="-457200" algn="just">
              <a:buFontTx/>
              <a:buChar char="-"/>
            </a:pPr>
            <a:r>
              <a:rPr lang="en-US" sz="3200" b="1" dirty="0" err="1">
                <a:latin typeface="Tahoma" panose="020B0604030504040204" pitchFamily="34" charset="0"/>
                <a:ea typeface="Tahoma" panose="020B0604030504040204" pitchFamily="34" charset="0"/>
                <a:cs typeface="Tahoma" panose="020B0604030504040204" pitchFamily="34" charset="0"/>
              </a:rPr>
              <a:t>Bị</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bỏ</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rơi</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ít</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được</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quan</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tâm</a:t>
            </a:r>
            <a:r>
              <a:rPr lang="en-US" sz="3200" b="1" dirty="0">
                <a:latin typeface="Tahoma" panose="020B0604030504040204" pitchFamily="34" charset="0"/>
                <a:ea typeface="Tahoma" panose="020B0604030504040204" pitchFamily="34" charset="0"/>
                <a:cs typeface="Tahoma" panose="020B0604030504040204" pitchFamily="34" charset="0"/>
              </a:rPr>
              <a:t>.</a:t>
            </a:r>
          </a:p>
        </p:txBody>
      </p:sp>
      <p:pic>
        <p:nvPicPr>
          <p:cNvPr id="7" name="Picture 6">
            <a:extLst>
              <a:ext uri="{FF2B5EF4-FFF2-40B4-BE49-F238E27FC236}">
                <a16:creationId xmlns:a16="http://schemas.microsoft.com/office/drawing/2014/main" xmlns="" id="{D11AE9B5-7CBF-9557-0948-990C3AFFB0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8604" y="3793018"/>
            <a:ext cx="4372710" cy="2460595"/>
          </a:xfrm>
          <a:prstGeom prst="rect">
            <a:avLst/>
          </a:prstGeom>
        </p:spPr>
      </p:pic>
    </p:spTree>
    <p:extLst>
      <p:ext uri="{BB962C8B-B14F-4D97-AF65-F5344CB8AC3E}">
        <p14:creationId xmlns:p14="http://schemas.microsoft.com/office/powerpoint/2010/main" val="2108007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FBBF083-A3EC-AF22-F6A1-DB13A609623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xmlns="" id="{AEF0ED73-19BD-2E66-2322-F1FCFF3565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3" name="TextBox 2">
            <a:extLst>
              <a:ext uri="{FF2B5EF4-FFF2-40B4-BE49-F238E27FC236}">
                <a16:creationId xmlns:a16="http://schemas.microsoft.com/office/drawing/2014/main" xmlns="" id="{A01ADFC5-6711-000F-81F3-EF8DA8F23D58}"/>
              </a:ext>
            </a:extLst>
          </p:cNvPr>
          <p:cNvSpPr txBox="1"/>
          <p:nvPr/>
        </p:nvSpPr>
        <p:spPr>
          <a:xfrm>
            <a:off x="449930" y="358707"/>
            <a:ext cx="11292140" cy="1384995"/>
          </a:xfrm>
          <a:prstGeom prst="rect">
            <a:avLst/>
          </a:prstGeom>
          <a:noFill/>
        </p:spPr>
        <p:txBody>
          <a:bodyPr wrap="square" rtlCol="0">
            <a:spAutoFit/>
          </a:bodyPr>
          <a:lstStyle/>
          <a:p>
            <a:pPr algn="just"/>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5. Em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cùng</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các</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bạn</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trong</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nhóm</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xây</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dựng</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tiểu</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phẩm</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thảo</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luận</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cách</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ứng</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phó</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và</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đóng</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vai</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thể</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hiện</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trong</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các</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trường</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hợp</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sau</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a:t>
            </a:r>
          </a:p>
        </p:txBody>
      </p:sp>
      <p:sp>
        <p:nvSpPr>
          <p:cNvPr id="6" name="TextBox 5">
            <a:extLst>
              <a:ext uri="{FF2B5EF4-FFF2-40B4-BE49-F238E27FC236}">
                <a16:creationId xmlns:a16="http://schemas.microsoft.com/office/drawing/2014/main" xmlns="" id="{78B7085C-2C82-C8E8-4EF5-275F48B63482}"/>
              </a:ext>
            </a:extLst>
          </p:cNvPr>
          <p:cNvSpPr txBox="1"/>
          <p:nvPr/>
        </p:nvSpPr>
        <p:spPr>
          <a:xfrm>
            <a:off x="337388" y="1874728"/>
            <a:ext cx="11292140" cy="3108543"/>
          </a:xfrm>
          <a:prstGeom prst="rect">
            <a:avLst/>
          </a:prstGeom>
          <a:noFill/>
        </p:spPr>
        <p:txBody>
          <a:bodyPr wrap="square" rtlCol="0">
            <a:spAutoFit/>
          </a:bodyPr>
          <a:lstStyle/>
          <a:p>
            <a:pPr algn="just"/>
            <a:r>
              <a:rPr lang="en-US" sz="2800" b="1" dirty="0" err="1">
                <a:latin typeface="Tahoma" panose="020B0604030504040204" pitchFamily="34" charset="0"/>
                <a:ea typeface="Tahoma" panose="020B0604030504040204" pitchFamily="34" charset="0"/>
                <a:cs typeface="Tahoma" panose="020B0604030504040204" pitchFamily="34" charset="0"/>
              </a:rPr>
              <a:t>Bị</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đe</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dọa</a:t>
            </a:r>
            <a:r>
              <a:rPr lang="en-US" sz="2800" b="1" dirty="0">
                <a:latin typeface="Tahoma" panose="020B0604030504040204" pitchFamily="34" charset="0"/>
                <a:ea typeface="Tahoma" panose="020B0604030504040204" pitchFamily="34" charset="0"/>
                <a:cs typeface="Tahoma" panose="020B0604030504040204" pitchFamily="34" charset="0"/>
              </a:rPr>
              <a:t>: </a:t>
            </a:r>
            <a:r>
              <a:rPr lang="vi-VN" sz="2800" b="1" dirty="0">
                <a:solidFill>
                  <a:srgbClr val="00B050"/>
                </a:solidFill>
                <a:latin typeface="Tahoma" panose="020B0604030504040204" pitchFamily="34" charset="0"/>
                <a:ea typeface="Tahoma" panose="020B0604030504040204" pitchFamily="34" charset="0"/>
                <a:cs typeface="Tahoma" panose="020B0604030504040204" pitchFamily="34" charset="0"/>
              </a:rPr>
              <a:t>không nên có cử chỉ hay hành vi khiêu khích, cần giữ bình tĩnh và nói với người đó là mình sẽ báo với người có trách nhiệm để họ phải chịu hậu quả về hành vi của họ. Nếu người đó vẫn cố tình thực hiện hành vi đe doạ thì cần nhờ sự giúp đỡ từ thầy, cô giáo (nếu ở trường), từ người thân (nếu ở nhà), nhờ những người đáng tin cậy như bảo vệ, công an (nếu ở nơi công cộng)</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a:t>
            </a:r>
          </a:p>
        </p:txBody>
      </p:sp>
      <p:pic>
        <p:nvPicPr>
          <p:cNvPr id="4" name="Picture 3">
            <a:extLst>
              <a:ext uri="{FF2B5EF4-FFF2-40B4-BE49-F238E27FC236}">
                <a16:creationId xmlns:a16="http://schemas.microsoft.com/office/drawing/2014/main" xmlns="" id="{D28C0B28-EB06-F8B9-CB59-B2C6B4827000}"/>
              </a:ext>
            </a:extLst>
          </p:cNvPr>
          <p:cNvPicPr>
            <a:picLocks noChangeAspect="1"/>
          </p:cNvPicPr>
          <p:nvPr/>
        </p:nvPicPr>
        <p:blipFill>
          <a:blip r:embed="rId3" cstate="print">
            <a:extLst>
              <a:ext uri="{28A0092B-C50C-407E-A947-70E740481C1C}">
                <a14:useLocalDpi xmlns:a14="http://schemas.microsoft.com/office/drawing/2010/main" val="0"/>
              </a:ext>
            </a:extLst>
          </a:blip>
          <a:srcRect l="41697" t="18714"/>
          <a:stretch/>
        </p:blipFill>
        <p:spPr>
          <a:xfrm>
            <a:off x="7542011" y="4515113"/>
            <a:ext cx="3444857" cy="2701594"/>
          </a:xfrm>
          <a:prstGeom prst="rect">
            <a:avLst/>
          </a:prstGeom>
        </p:spPr>
      </p:pic>
    </p:spTree>
    <p:extLst>
      <p:ext uri="{BB962C8B-B14F-4D97-AF65-F5344CB8AC3E}">
        <p14:creationId xmlns:p14="http://schemas.microsoft.com/office/powerpoint/2010/main" val="41877889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B740642-E02B-7A49-D96B-7616D7FE0D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22937432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6B9751F-BCDF-9BB4-2A11-0A0E4222700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xmlns="" id="{1E064999-2FA6-F305-0DB2-F7133C2A8E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3" name="TextBox 2">
            <a:extLst>
              <a:ext uri="{FF2B5EF4-FFF2-40B4-BE49-F238E27FC236}">
                <a16:creationId xmlns:a16="http://schemas.microsoft.com/office/drawing/2014/main" xmlns="" id="{D231C159-1202-259A-7BD0-21D5BF03A7E0}"/>
              </a:ext>
            </a:extLst>
          </p:cNvPr>
          <p:cNvSpPr txBox="1"/>
          <p:nvPr/>
        </p:nvSpPr>
        <p:spPr>
          <a:xfrm>
            <a:off x="449930" y="358707"/>
            <a:ext cx="11292140" cy="1384995"/>
          </a:xfrm>
          <a:prstGeom prst="rect">
            <a:avLst/>
          </a:prstGeom>
          <a:noFill/>
        </p:spPr>
        <p:txBody>
          <a:bodyPr wrap="square" rtlCol="0">
            <a:spAutoFit/>
          </a:bodyPr>
          <a:lstStyle/>
          <a:p>
            <a:pPr algn="just"/>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5. Em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cùng</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các</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bạn</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trong</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nhóm</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xây</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dựng</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tiểu</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phẩm</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thảo</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luận</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cách</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ứng</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phó</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và</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đóng</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vai</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thể</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hiện</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trong</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các</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trường</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hợp</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sau</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a:t>
            </a:r>
          </a:p>
        </p:txBody>
      </p:sp>
      <p:sp>
        <p:nvSpPr>
          <p:cNvPr id="6" name="TextBox 5">
            <a:extLst>
              <a:ext uri="{FF2B5EF4-FFF2-40B4-BE49-F238E27FC236}">
                <a16:creationId xmlns:a16="http://schemas.microsoft.com/office/drawing/2014/main" xmlns="" id="{90C754FF-40AB-8EFA-56E2-0704F13B6956}"/>
              </a:ext>
            </a:extLst>
          </p:cNvPr>
          <p:cNvSpPr txBox="1"/>
          <p:nvPr/>
        </p:nvSpPr>
        <p:spPr>
          <a:xfrm>
            <a:off x="449930" y="1925787"/>
            <a:ext cx="11292140" cy="2246769"/>
          </a:xfrm>
          <a:prstGeom prst="rect">
            <a:avLst/>
          </a:prstGeom>
          <a:noFill/>
        </p:spPr>
        <p:txBody>
          <a:bodyPr wrap="square" rtlCol="0">
            <a:spAutoFit/>
          </a:bodyPr>
          <a:lstStyle/>
          <a:p>
            <a:pPr algn="just"/>
            <a:r>
              <a:rPr lang="en-US" sz="2800" b="1" dirty="0" err="1">
                <a:latin typeface="Tahoma" panose="020B0604030504040204" pitchFamily="34" charset="0"/>
                <a:ea typeface="Tahoma" panose="020B0604030504040204" pitchFamily="34" charset="0"/>
                <a:cs typeface="Tahoma" panose="020B0604030504040204" pitchFamily="34" charset="0"/>
              </a:rPr>
              <a:t>Bị</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chửi</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mắng</a:t>
            </a:r>
            <a:r>
              <a:rPr lang="en-US" sz="2800" b="1" dirty="0">
                <a:latin typeface="Tahoma" panose="020B0604030504040204" pitchFamily="34" charset="0"/>
                <a:ea typeface="Tahoma" panose="020B0604030504040204" pitchFamily="34" charset="0"/>
                <a:cs typeface="Tahoma" panose="020B0604030504040204" pitchFamily="34" charset="0"/>
              </a:rPr>
              <a:t>: </a:t>
            </a:r>
            <a:r>
              <a:rPr lang="vi-VN" sz="2800" b="1" dirty="0">
                <a:solidFill>
                  <a:srgbClr val="00B050"/>
                </a:solidFill>
                <a:latin typeface="Tahoma" panose="020B0604030504040204" pitchFamily="34" charset="0"/>
                <a:ea typeface="Tahoma" panose="020B0604030504040204" pitchFamily="34" charset="0"/>
                <a:cs typeface="Tahoma" panose="020B0604030504040204" pitchFamily="34" charset="0"/>
              </a:rPr>
              <a:t>giữ bình tĩnh, hít thở thật sâu để tĩnh tâm trước khi phản ứng lại; yêu cầu người chửi mắng giải thích vì sao lại nói những lời đó; giữ khoảng cách, hạn chế nói chuyện với những người luôn cố ý gây chuyện, thích châm chọc người khác;…</a:t>
            </a:r>
            <a:endPar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xmlns="" id="{5C86254E-5DDE-4B73-65C8-112F71189E51}"/>
              </a:ext>
            </a:extLst>
          </p:cNvPr>
          <p:cNvPicPr>
            <a:picLocks noChangeAspect="1"/>
          </p:cNvPicPr>
          <p:nvPr/>
        </p:nvPicPr>
        <p:blipFill>
          <a:blip r:embed="rId3" cstate="print">
            <a:extLst>
              <a:ext uri="{28A0092B-C50C-407E-A947-70E740481C1C}">
                <a14:useLocalDpi xmlns:a14="http://schemas.microsoft.com/office/drawing/2010/main" val="0"/>
              </a:ext>
            </a:extLst>
          </a:blip>
          <a:srcRect l="35654" t="7590"/>
          <a:stretch/>
        </p:blipFill>
        <p:spPr>
          <a:xfrm>
            <a:off x="7413911" y="3543667"/>
            <a:ext cx="4328159" cy="3496418"/>
          </a:xfrm>
          <a:prstGeom prst="rect">
            <a:avLst/>
          </a:prstGeom>
        </p:spPr>
      </p:pic>
    </p:spTree>
    <p:extLst>
      <p:ext uri="{BB962C8B-B14F-4D97-AF65-F5344CB8AC3E}">
        <p14:creationId xmlns:p14="http://schemas.microsoft.com/office/powerpoint/2010/main" val="13636698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8096CEE-DA90-2C02-4409-D609677A203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xmlns="" id="{EE1B0A6B-8575-2070-5C98-A3DCE1B4F0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3" name="TextBox 2">
            <a:extLst>
              <a:ext uri="{FF2B5EF4-FFF2-40B4-BE49-F238E27FC236}">
                <a16:creationId xmlns:a16="http://schemas.microsoft.com/office/drawing/2014/main" xmlns="" id="{23B7878B-7497-5DC2-6462-761F779E0E17}"/>
              </a:ext>
            </a:extLst>
          </p:cNvPr>
          <p:cNvSpPr txBox="1"/>
          <p:nvPr/>
        </p:nvSpPr>
        <p:spPr>
          <a:xfrm>
            <a:off x="449930" y="358707"/>
            <a:ext cx="11292140" cy="1384995"/>
          </a:xfrm>
          <a:prstGeom prst="rect">
            <a:avLst/>
          </a:prstGeom>
          <a:noFill/>
        </p:spPr>
        <p:txBody>
          <a:bodyPr wrap="square" rtlCol="0">
            <a:spAutoFit/>
          </a:bodyPr>
          <a:lstStyle/>
          <a:p>
            <a:pPr algn="just"/>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5. Em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cùng</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các</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bạn</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trong</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nhóm</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xây</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dựng</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tiểu</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phẩm</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thảo</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luận</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cách</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ứng</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phó</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và</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đóng</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vai</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thể</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hiện</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trong</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các</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trường</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hợp</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sau</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a:t>
            </a:r>
          </a:p>
        </p:txBody>
      </p:sp>
      <p:sp>
        <p:nvSpPr>
          <p:cNvPr id="6" name="TextBox 5">
            <a:extLst>
              <a:ext uri="{FF2B5EF4-FFF2-40B4-BE49-F238E27FC236}">
                <a16:creationId xmlns:a16="http://schemas.microsoft.com/office/drawing/2014/main" xmlns="" id="{0D0890A5-2F77-C2C8-0D67-AA83A03D459E}"/>
              </a:ext>
            </a:extLst>
          </p:cNvPr>
          <p:cNvSpPr txBox="1"/>
          <p:nvPr/>
        </p:nvSpPr>
        <p:spPr>
          <a:xfrm>
            <a:off x="449929" y="1855449"/>
            <a:ext cx="11292140" cy="2677656"/>
          </a:xfrm>
          <a:prstGeom prst="rect">
            <a:avLst/>
          </a:prstGeom>
          <a:noFill/>
        </p:spPr>
        <p:txBody>
          <a:bodyPr wrap="square" rtlCol="0">
            <a:spAutoFit/>
          </a:bodyPr>
          <a:lstStyle/>
          <a:p>
            <a:pPr algn="just"/>
            <a:r>
              <a:rPr lang="en-US" sz="2800" b="1" dirty="0" err="1">
                <a:latin typeface="Tahoma" panose="020B0604030504040204" pitchFamily="34" charset="0"/>
                <a:ea typeface="Tahoma" panose="020B0604030504040204" pitchFamily="34" charset="0"/>
                <a:cs typeface="Tahoma" panose="020B0604030504040204" pitchFamily="34" charset="0"/>
              </a:rPr>
              <a:t>Bị</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bỏ</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rơi</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ít</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được</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quan</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tâm</a:t>
            </a:r>
            <a:r>
              <a:rPr lang="en-US" sz="2800" b="1" dirty="0">
                <a:latin typeface="Tahoma" panose="020B0604030504040204" pitchFamily="34" charset="0"/>
                <a:ea typeface="Tahoma" panose="020B0604030504040204" pitchFamily="34" charset="0"/>
                <a:cs typeface="Tahoma" panose="020B0604030504040204" pitchFamily="34" charset="0"/>
              </a:rPr>
              <a:t>: </a:t>
            </a:r>
            <a:r>
              <a:rPr lang="vi-VN" sz="2800" b="1" dirty="0">
                <a:solidFill>
                  <a:srgbClr val="00B050"/>
                </a:solidFill>
                <a:latin typeface="Tahoma" panose="020B0604030504040204" pitchFamily="34" charset="0"/>
                <a:ea typeface="Tahoma" panose="020B0604030504040204" pitchFamily="34" charset="0"/>
                <a:cs typeface="Tahoma" panose="020B0604030504040204" pitchFamily="34" charset="0"/>
              </a:rPr>
              <a:t>bình tĩnh suy nghĩ, tìm hiểu nguyên nhân vì sao bố mẹ ít quan tâm đến mình; chờ những khi bố mẹ vui, hãy trao đổi với bố mẹ những suy nghĩ, mong muốn của bản thân mình;… nếu tình hình không được cải thiện, cần nhờ đến sự giúp đỡ của người thân, thầy, cô giáo, tổng đài Quốc gia bảo vệ trẻ em,…</a:t>
            </a:r>
            <a:endPar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xmlns="" id="{C383D6D7-7A0B-41A4-4CBD-4E43F0F6798A}"/>
              </a:ext>
            </a:extLst>
          </p:cNvPr>
          <p:cNvPicPr>
            <a:picLocks noChangeAspect="1"/>
          </p:cNvPicPr>
          <p:nvPr/>
        </p:nvPicPr>
        <p:blipFill>
          <a:blip r:embed="rId3">
            <a:extLst>
              <a:ext uri="{28A0092B-C50C-407E-A947-70E740481C1C}">
                <a14:useLocalDpi xmlns:a14="http://schemas.microsoft.com/office/drawing/2010/main" val="0"/>
              </a:ext>
            </a:extLst>
          </a:blip>
          <a:srcRect l="37137" t="24667"/>
          <a:stretch/>
        </p:blipFill>
        <p:spPr>
          <a:xfrm>
            <a:off x="6583680" y="4199409"/>
            <a:ext cx="5158389" cy="3477177"/>
          </a:xfrm>
          <a:prstGeom prst="rect">
            <a:avLst/>
          </a:prstGeom>
        </p:spPr>
      </p:pic>
    </p:spTree>
    <p:extLst>
      <p:ext uri="{BB962C8B-B14F-4D97-AF65-F5344CB8AC3E}">
        <p14:creationId xmlns:p14="http://schemas.microsoft.com/office/powerpoint/2010/main" val="29504577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246B60F-05F1-B61F-230C-70BE49D546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xmlns="" id="{320FEAFF-82DD-B23C-DEB9-AD1C8D8A6A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xmlns="" id="{DA6153F6-8B26-3400-29F5-FAAE118DAF9D}"/>
              </a:ext>
            </a:extLst>
          </p:cNvPr>
          <p:cNvPicPr>
            <a:picLocks noChangeAspect="1"/>
          </p:cNvPicPr>
          <p:nvPr/>
        </p:nvPicPr>
        <p:blipFill>
          <a:blip r:embed="rId4"/>
          <a:stretch>
            <a:fillRect/>
          </a:stretch>
        </p:blipFill>
        <p:spPr>
          <a:xfrm>
            <a:off x="2828345" y="1220837"/>
            <a:ext cx="9223373" cy="3543669"/>
          </a:xfrm>
          <a:prstGeom prst="rect">
            <a:avLst/>
          </a:prstGeom>
        </p:spPr>
      </p:pic>
    </p:spTree>
    <p:extLst>
      <p:ext uri="{BB962C8B-B14F-4D97-AF65-F5344CB8AC3E}">
        <p14:creationId xmlns:p14="http://schemas.microsoft.com/office/powerpoint/2010/main" val="20946501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280D477-4538-02C7-16D7-2D898E1415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 name="XAMHAI">
            <a:hlinkClick r:id="" action="ppaction://media"/>
            <a:extLst>
              <a:ext uri="{FF2B5EF4-FFF2-40B4-BE49-F238E27FC236}">
                <a16:creationId xmlns:a16="http://schemas.microsoft.com/office/drawing/2014/main" xmlns="" id="{EC30C5C5-9F22-5F02-E2BA-1C1E5A68CF2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20453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3"/>
                                        </p:tgtEl>
                                      </p:cBhvr>
                                    </p:cmd>
                                  </p:childTnLst>
                                </p:cTn>
                              </p:par>
                              <p:par>
                                <p:cTn id="7" presetID="1" presetClass="mediacall" presetSubtype="0" fill="hold" nodeType="withEffect">
                                  <p:stCondLst>
                                    <p:cond delay="0"/>
                                  </p:stCondLst>
                                  <p:childTnLst>
                                    <p:cmd type="call" cmd="playFrom(0.0)">
                                      <p:cBhvr>
                                        <p:cTn id="8" dur="988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36E1BC6-7908-D550-C987-A743FA345F0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7999"/>
          </a:xfrm>
          <a:prstGeom prst="rect">
            <a:avLst/>
          </a:prstGeom>
        </p:spPr>
      </p:pic>
    </p:spTree>
    <p:extLst>
      <p:ext uri="{BB962C8B-B14F-4D97-AF65-F5344CB8AC3E}">
        <p14:creationId xmlns:p14="http://schemas.microsoft.com/office/powerpoint/2010/main" val="2517610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2D16380-F76A-58AB-3805-E88033E6AE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95163" cy="6858000"/>
          </a:xfrm>
          <a:prstGeom prst="rect">
            <a:avLst/>
          </a:prstGeom>
        </p:spPr>
      </p:pic>
      <p:sp>
        <p:nvSpPr>
          <p:cNvPr id="3" name="TextBox 2">
            <a:extLst>
              <a:ext uri="{FF2B5EF4-FFF2-40B4-BE49-F238E27FC236}">
                <a16:creationId xmlns:a16="http://schemas.microsoft.com/office/drawing/2014/main" xmlns="" id="{5C329C5B-A2DF-767B-FEFF-F3D5108DEB6A}"/>
              </a:ext>
            </a:extLst>
          </p:cNvPr>
          <p:cNvSpPr txBox="1"/>
          <p:nvPr/>
        </p:nvSpPr>
        <p:spPr>
          <a:xfrm>
            <a:off x="478945" y="371436"/>
            <a:ext cx="11394187" cy="954107"/>
          </a:xfrm>
          <a:prstGeom prst="rect">
            <a:avLst/>
          </a:prstGeom>
          <a:noFill/>
        </p:spPr>
        <p:txBody>
          <a:bodyPr wrap="square" rtlCol="0">
            <a:spAutoFit/>
          </a:bodyPr>
          <a:lstStyle/>
          <a:p>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3. Em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chọn</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cách</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ứng</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phó</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nào</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dưới</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đây</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nếu</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gặp</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nguy</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cơ</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bị</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xâm</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hại</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Vì</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sao</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a:t>
            </a:r>
          </a:p>
        </p:txBody>
      </p:sp>
      <p:grpSp>
        <p:nvGrpSpPr>
          <p:cNvPr id="7" name="Group 6">
            <a:extLst>
              <a:ext uri="{FF2B5EF4-FFF2-40B4-BE49-F238E27FC236}">
                <a16:creationId xmlns:a16="http://schemas.microsoft.com/office/drawing/2014/main" xmlns="" id="{226DB9C3-E865-BCE1-E8F8-0A88D345BDF9}"/>
              </a:ext>
            </a:extLst>
          </p:cNvPr>
          <p:cNvGrpSpPr/>
          <p:nvPr/>
        </p:nvGrpSpPr>
        <p:grpSpPr>
          <a:xfrm>
            <a:off x="192258" y="1325543"/>
            <a:ext cx="4060230" cy="1593255"/>
            <a:chOff x="318868" y="1325543"/>
            <a:chExt cx="4060230" cy="1593255"/>
          </a:xfrm>
        </p:grpSpPr>
        <p:pic>
          <p:nvPicPr>
            <p:cNvPr id="5" name="Picture 4">
              <a:extLst>
                <a:ext uri="{FF2B5EF4-FFF2-40B4-BE49-F238E27FC236}">
                  <a16:creationId xmlns:a16="http://schemas.microsoft.com/office/drawing/2014/main" xmlns="" id="{3CA6C8BE-3690-6100-6079-FDFD72B8E07D}"/>
                </a:ext>
              </a:extLst>
            </p:cNvPr>
            <p:cNvPicPr>
              <a:picLocks noChangeAspect="1"/>
            </p:cNvPicPr>
            <p:nvPr/>
          </p:nvPicPr>
          <p:blipFill>
            <a:blip r:embed="rId3">
              <a:extLst>
                <a:ext uri="{28A0092B-C50C-407E-A947-70E740481C1C}">
                  <a14:useLocalDpi xmlns:a14="http://schemas.microsoft.com/office/drawing/2010/main" val="0"/>
                </a:ext>
              </a:extLst>
            </a:blip>
            <a:srcRect l="4038" t="11487" r="50385" b="56718"/>
            <a:stretch/>
          </p:blipFill>
          <p:spPr>
            <a:xfrm>
              <a:off x="318868" y="1325543"/>
              <a:ext cx="4060230" cy="1593255"/>
            </a:xfrm>
            <a:prstGeom prst="rect">
              <a:avLst/>
            </a:prstGeom>
          </p:spPr>
        </p:pic>
        <p:sp>
          <p:nvSpPr>
            <p:cNvPr id="6" name="TextBox 5">
              <a:extLst>
                <a:ext uri="{FF2B5EF4-FFF2-40B4-BE49-F238E27FC236}">
                  <a16:creationId xmlns:a16="http://schemas.microsoft.com/office/drawing/2014/main" xmlns="" id="{0B0F03CF-0BCE-C4CB-FA98-6A53775D9E3D}"/>
                </a:ext>
              </a:extLst>
            </p:cNvPr>
            <p:cNvSpPr txBox="1"/>
            <p:nvPr/>
          </p:nvSpPr>
          <p:spPr>
            <a:xfrm>
              <a:off x="797812" y="1817985"/>
              <a:ext cx="3581286" cy="461665"/>
            </a:xfrm>
            <a:prstGeom prst="rect">
              <a:avLst/>
            </a:prstGeom>
            <a:noFill/>
          </p:spPr>
          <p:txBody>
            <a:bodyPr wrap="square" rtlCol="0">
              <a:spAutoFit/>
            </a:bodyPr>
            <a:lstStyle/>
            <a:p>
              <a:r>
                <a:rPr lang="en-US" sz="2400" b="1" dirty="0">
                  <a:latin typeface="Tahoma" panose="020B0604030504040204" pitchFamily="34" charset="0"/>
                  <a:ea typeface="Tahoma" panose="020B0604030504040204" pitchFamily="34" charset="0"/>
                  <a:cs typeface="Tahoma" panose="020B0604030504040204" pitchFamily="34" charset="0"/>
                </a:rPr>
                <a:t>a. Run </a:t>
              </a:r>
              <a:r>
                <a:rPr lang="en-US" sz="2400" b="1" dirty="0" err="1">
                  <a:latin typeface="Tahoma" panose="020B0604030504040204" pitchFamily="34" charset="0"/>
                  <a:ea typeface="Tahoma" panose="020B0604030504040204" pitchFamily="34" charset="0"/>
                  <a:cs typeface="Tahoma" panose="020B0604030504040204" pitchFamily="34" charset="0"/>
                </a:rPr>
                <a:t>sợ</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khóc</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lóc</a:t>
              </a:r>
              <a:r>
                <a:rPr lang="en-US" sz="2400" b="1" dirty="0">
                  <a:latin typeface="Tahoma" panose="020B0604030504040204" pitchFamily="34" charset="0"/>
                  <a:ea typeface="Tahoma" panose="020B0604030504040204" pitchFamily="34" charset="0"/>
                  <a:cs typeface="Tahoma" panose="020B0604030504040204" pitchFamily="34" charset="0"/>
                </a:rPr>
                <a:t>.</a:t>
              </a:r>
            </a:p>
          </p:txBody>
        </p:sp>
      </p:grpSp>
      <p:grpSp>
        <p:nvGrpSpPr>
          <p:cNvPr id="8" name="Group 7">
            <a:extLst>
              <a:ext uri="{FF2B5EF4-FFF2-40B4-BE49-F238E27FC236}">
                <a16:creationId xmlns:a16="http://schemas.microsoft.com/office/drawing/2014/main" xmlns="" id="{2E82CFD3-D51F-9C84-25B4-9C62964F8752}"/>
              </a:ext>
            </a:extLst>
          </p:cNvPr>
          <p:cNvGrpSpPr/>
          <p:nvPr/>
        </p:nvGrpSpPr>
        <p:grpSpPr>
          <a:xfrm>
            <a:off x="4042436" y="1252188"/>
            <a:ext cx="4060230" cy="1593255"/>
            <a:chOff x="318868" y="1252189"/>
            <a:chExt cx="4060230" cy="1593255"/>
          </a:xfrm>
        </p:grpSpPr>
        <p:pic>
          <p:nvPicPr>
            <p:cNvPr id="9" name="Picture 8">
              <a:extLst>
                <a:ext uri="{FF2B5EF4-FFF2-40B4-BE49-F238E27FC236}">
                  <a16:creationId xmlns:a16="http://schemas.microsoft.com/office/drawing/2014/main" xmlns="" id="{BE891D36-581A-C3CF-5FFF-284627D27A1E}"/>
                </a:ext>
              </a:extLst>
            </p:cNvPr>
            <p:cNvPicPr>
              <a:picLocks noChangeAspect="1"/>
            </p:cNvPicPr>
            <p:nvPr/>
          </p:nvPicPr>
          <p:blipFill>
            <a:blip r:embed="rId3">
              <a:extLst>
                <a:ext uri="{28A0092B-C50C-407E-A947-70E740481C1C}">
                  <a14:useLocalDpi xmlns:a14="http://schemas.microsoft.com/office/drawing/2010/main" val="0"/>
                </a:ext>
              </a:extLst>
            </a:blip>
            <a:srcRect l="50000" t="9520" r="4423" b="58685"/>
            <a:stretch/>
          </p:blipFill>
          <p:spPr>
            <a:xfrm>
              <a:off x="318868" y="1252189"/>
              <a:ext cx="4060230" cy="1593255"/>
            </a:xfrm>
            <a:prstGeom prst="rect">
              <a:avLst/>
            </a:prstGeom>
          </p:spPr>
        </p:pic>
        <p:sp>
          <p:nvSpPr>
            <p:cNvPr id="10" name="TextBox 9">
              <a:extLst>
                <a:ext uri="{FF2B5EF4-FFF2-40B4-BE49-F238E27FC236}">
                  <a16:creationId xmlns:a16="http://schemas.microsoft.com/office/drawing/2014/main" xmlns="" id="{2CA5852A-CCD7-B384-BA09-53B68E79FC10}"/>
                </a:ext>
              </a:extLst>
            </p:cNvPr>
            <p:cNvSpPr txBox="1"/>
            <p:nvPr/>
          </p:nvSpPr>
          <p:spPr>
            <a:xfrm>
              <a:off x="620101" y="1494652"/>
              <a:ext cx="3581286" cy="1200329"/>
            </a:xfrm>
            <a:prstGeom prst="rect">
              <a:avLst/>
            </a:prstGeom>
            <a:noFill/>
          </p:spPr>
          <p:txBody>
            <a:bodyPr wrap="square" rtlCol="0">
              <a:spAutoFit/>
            </a:bodyPr>
            <a:lstStyle/>
            <a:p>
              <a:pPr algn="ctr"/>
              <a:r>
                <a:rPr lang="en-US" sz="2400" b="1" dirty="0">
                  <a:latin typeface="Tahoma" panose="020B0604030504040204" pitchFamily="34" charset="0"/>
                  <a:ea typeface="Tahoma" panose="020B0604030504040204" pitchFamily="34" charset="0"/>
                  <a:cs typeface="Tahoma" panose="020B0604030504040204" pitchFamily="34" charset="0"/>
                </a:rPr>
                <a:t>b. </a:t>
              </a:r>
              <a:r>
                <a:rPr lang="en-US" sz="2400" b="1" dirty="0" err="1">
                  <a:latin typeface="Tahoma" panose="020B0604030504040204" pitchFamily="34" charset="0"/>
                  <a:ea typeface="Tahoma" panose="020B0604030504040204" pitchFamily="34" charset="0"/>
                  <a:cs typeface="Tahoma" panose="020B0604030504040204" pitchFamily="34" charset="0"/>
                </a:rPr>
                <a:t>Hít</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thở</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sâu</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để</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lấy</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lại</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bình</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tĩnh</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và</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tìm</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cách</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ứng</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phó</a:t>
              </a:r>
              <a:r>
                <a:rPr lang="en-US" sz="2400" b="1" dirty="0">
                  <a:latin typeface="Tahoma" panose="020B0604030504040204" pitchFamily="34" charset="0"/>
                  <a:ea typeface="Tahoma" panose="020B0604030504040204" pitchFamily="34" charset="0"/>
                  <a:cs typeface="Tahoma" panose="020B0604030504040204" pitchFamily="34" charset="0"/>
                </a:rPr>
                <a:t>.</a:t>
              </a:r>
            </a:p>
          </p:txBody>
        </p:sp>
      </p:grpSp>
      <p:grpSp>
        <p:nvGrpSpPr>
          <p:cNvPr id="11" name="Group 10">
            <a:extLst>
              <a:ext uri="{FF2B5EF4-FFF2-40B4-BE49-F238E27FC236}">
                <a16:creationId xmlns:a16="http://schemas.microsoft.com/office/drawing/2014/main" xmlns="" id="{E70BB300-30B0-2227-E668-5F5DEB664E59}"/>
              </a:ext>
            </a:extLst>
          </p:cNvPr>
          <p:cNvGrpSpPr/>
          <p:nvPr/>
        </p:nvGrpSpPr>
        <p:grpSpPr>
          <a:xfrm>
            <a:off x="7977024" y="1325542"/>
            <a:ext cx="4060230" cy="1593255"/>
            <a:chOff x="318868" y="1325543"/>
            <a:chExt cx="4060230" cy="1593255"/>
          </a:xfrm>
        </p:grpSpPr>
        <p:pic>
          <p:nvPicPr>
            <p:cNvPr id="12" name="Picture 11">
              <a:extLst>
                <a:ext uri="{FF2B5EF4-FFF2-40B4-BE49-F238E27FC236}">
                  <a16:creationId xmlns:a16="http://schemas.microsoft.com/office/drawing/2014/main" xmlns="" id="{5BB0AC34-DE54-3435-105B-E90689C7D619}"/>
                </a:ext>
              </a:extLst>
            </p:cNvPr>
            <p:cNvPicPr>
              <a:picLocks noChangeAspect="1"/>
            </p:cNvPicPr>
            <p:nvPr/>
          </p:nvPicPr>
          <p:blipFill>
            <a:blip r:embed="rId3">
              <a:extLst>
                <a:ext uri="{28A0092B-C50C-407E-A947-70E740481C1C}">
                  <a14:useLocalDpi xmlns:a14="http://schemas.microsoft.com/office/drawing/2010/main" val="0"/>
                </a:ext>
              </a:extLst>
            </a:blip>
            <a:srcRect l="3966" t="46184" r="50457" b="22021"/>
            <a:stretch/>
          </p:blipFill>
          <p:spPr>
            <a:xfrm>
              <a:off x="318868" y="1325543"/>
              <a:ext cx="4060230" cy="1593255"/>
            </a:xfrm>
            <a:prstGeom prst="rect">
              <a:avLst/>
            </a:prstGeom>
          </p:spPr>
        </p:pic>
        <p:sp>
          <p:nvSpPr>
            <p:cNvPr id="13" name="TextBox 12">
              <a:extLst>
                <a:ext uri="{FF2B5EF4-FFF2-40B4-BE49-F238E27FC236}">
                  <a16:creationId xmlns:a16="http://schemas.microsoft.com/office/drawing/2014/main" xmlns="" id="{50D1286A-15CC-00E7-C867-E11B1D9731DA}"/>
                </a:ext>
              </a:extLst>
            </p:cNvPr>
            <p:cNvSpPr txBox="1"/>
            <p:nvPr/>
          </p:nvSpPr>
          <p:spPr>
            <a:xfrm>
              <a:off x="528920" y="1485329"/>
              <a:ext cx="3581286" cy="1200329"/>
            </a:xfrm>
            <a:prstGeom prst="rect">
              <a:avLst/>
            </a:prstGeom>
            <a:noFill/>
          </p:spPr>
          <p:txBody>
            <a:bodyPr wrap="square" rtlCol="0">
              <a:spAutoFit/>
            </a:bodyPr>
            <a:lstStyle/>
            <a:p>
              <a:pPr algn="ctr"/>
              <a:r>
                <a:rPr lang="en-US" sz="2400" b="1" dirty="0">
                  <a:latin typeface="Tahoma" panose="020B0604030504040204" pitchFamily="34" charset="0"/>
                  <a:ea typeface="Tahoma" panose="020B0604030504040204" pitchFamily="34" charset="0"/>
                  <a:cs typeface="Tahoma" panose="020B0604030504040204" pitchFamily="34" charset="0"/>
                </a:rPr>
                <a:t>c. Nói </a:t>
              </a:r>
              <a:r>
                <a:rPr lang="en-US" sz="2400" b="1" dirty="0" err="1">
                  <a:latin typeface="Tahoma" panose="020B0604030504040204" pitchFamily="34" charset="0"/>
                  <a:ea typeface="Tahoma" panose="020B0604030504040204" pitchFamily="34" charset="0"/>
                  <a:cs typeface="Tahoma" panose="020B0604030504040204" pitchFamily="34" charset="0"/>
                </a:rPr>
                <a:t>với</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người</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xâm</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hại</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rằng</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mình</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sẽ</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mách</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bố</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mẹ</a:t>
              </a:r>
              <a:r>
                <a:rPr lang="en-US" sz="2400" b="1" dirty="0">
                  <a:latin typeface="Tahoma" panose="020B0604030504040204" pitchFamily="34" charset="0"/>
                  <a:ea typeface="Tahoma" panose="020B0604030504040204" pitchFamily="34" charset="0"/>
                  <a:cs typeface="Tahoma" panose="020B0604030504040204" pitchFamily="34" charset="0"/>
                </a:rPr>
                <a:t>.</a:t>
              </a:r>
            </a:p>
          </p:txBody>
        </p:sp>
      </p:grpSp>
      <p:grpSp>
        <p:nvGrpSpPr>
          <p:cNvPr id="14" name="Group 13">
            <a:extLst>
              <a:ext uri="{FF2B5EF4-FFF2-40B4-BE49-F238E27FC236}">
                <a16:creationId xmlns:a16="http://schemas.microsoft.com/office/drawing/2014/main" xmlns="" id="{61A95670-54ED-4834-D1F1-84FA0D3DA8F6}"/>
              </a:ext>
            </a:extLst>
          </p:cNvPr>
          <p:cNvGrpSpPr/>
          <p:nvPr/>
        </p:nvGrpSpPr>
        <p:grpSpPr>
          <a:xfrm>
            <a:off x="2351328" y="2685657"/>
            <a:ext cx="4060230" cy="1593255"/>
            <a:chOff x="318868" y="1165757"/>
            <a:chExt cx="4060230" cy="1593255"/>
          </a:xfrm>
        </p:grpSpPr>
        <p:pic>
          <p:nvPicPr>
            <p:cNvPr id="15" name="Picture 14">
              <a:extLst>
                <a:ext uri="{FF2B5EF4-FFF2-40B4-BE49-F238E27FC236}">
                  <a16:creationId xmlns:a16="http://schemas.microsoft.com/office/drawing/2014/main" xmlns="" id="{EB1043B5-5C78-60A3-7784-7005CADDFDCA}"/>
                </a:ext>
              </a:extLst>
            </p:cNvPr>
            <p:cNvPicPr>
              <a:picLocks noChangeAspect="1"/>
            </p:cNvPicPr>
            <p:nvPr/>
          </p:nvPicPr>
          <p:blipFill>
            <a:blip r:embed="rId3">
              <a:extLst>
                <a:ext uri="{28A0092B-C50C-407E-A947-70E740481C1C}">
                  <a14:useLocalDpi xmlns:a14="http://schemas.microsoft.com/office/drawing/2010/main" val="0"/>
                </a:ext>
              </a:extLst>
            </a:blip>
            <a:srcRect l="50593" t="43283" r="3830" b="24922"/>
            <a:stretch/>
          </p:blipFill>
          <p:spPr>
            <a:xfrm>
              <a:off x="318868" y="1165757"/>
              <a:ext cx="4060230" cy="1593255"/>
            </a:xfrm>
            <a:prstGeom prst="rect">
              <a:avLst/>
            </a:prstGeom>
          </p:spPr>
        </p:pic>
        <p:sp>
          <p:nvSpPr>
            <p:cNvPr id="16" name="TextBox 15">
              <a:extLst>
                <a:ext uri="{FF2B5EF4-FFF2-40B4-BE49-F238E27FC236}">
                  <a16:creationId xmlns:a16="http://schemas.microsoft.com/office/drawing/2014/main" xmlns="" id="{98FC7AAF-11E1-92E2-E7CA-B1D3362A925A}"/>
                </a:ext>
              </a:extLst>
            </p:cNvPr>
            <p:cNvSpPr txBox="1"/>
            <p:nvPr/>
          </p:nvSpPr>
          <p:spPr>
            <a:xfrm>
              <a:off x="520028" y="1737149"/>
              <a:ext cx="3581286" cy="461665"/>
            </a:xfrm>
            <a:prstGeom prst="rect">
              <a:avLst/>
            </a:prstGeom>
            <a:noFill/>
          </p:spPr>
          <p:txBody>
            <a:bodyPr wrap="square" rtlCol="0">
              <a:spAutoFit/>
            </a:bodyPr>
            <a:lstStyle/>
            <a:p>
              <a:pPr algn="ctr"/>
              <a:r>
                <a:rPr lang="en-US" sz="2400" b="1" dirty="0">
                  <a:latin typeface="Tahoma" panose="020B0604030504040204" pitchFamily="34" charset="0"/>
                  <a:ea typeface="Tahoma" panose="020B0604030504040204" pitchFamily="34" charset="0"/>
                  <a:cs typeface="Tahoma" panose="020B0604030504040204" pitchFamily="34" charset="0"/>
                </a:rPr>
                <a:t>d. </a:t>
              </a:r>
              <a:r>
                <a:rPr lang="en-US" sz="2400" b="1" dirty="0" err="1">
                  <a:latin typeface="Tahoma" panose="020B0604030504040204" pitchFamily="34" charset="0"/>
                  <a:ea typeface="Tahoma" panose="020B0604030504040204" pitchFamily="34" charset="0"/>
                  <a:cs typeface="Tahoma" panose="020B0604030504040204" pitchFamily="34" charset="0"/>
                </a:rPr>
                <a:t>Chịu</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đựng</a:t>
              </a:r>
              <a:r>
                <a:rPr lang="en-US" sz="2400" b="1" dirty="0">
                  <a:latin typeface="Tahoma" panose="020B0604030504040204" pitchFamily="34" charset="0"/>
                  <a:ea typeface="Tahoma" panose="020B0604030504040204" pitchFamily="34" charset="0"/>
                  <a:cs typeface="Tahoma" panose="020B0604030504040204" pitchFamily="34" charset="0"/>
                </a:rPr>
                <a:t>.</a:t>
              </a:r>
            </a:p>
          </p:txBody>
        </p:sp>
      </p:grpSp>
      <p:grpSp>
        <p:nvGrpSpPr>
          <p:cNvPr id="17" name="Group 16">
            <a:extLst>
              <a:ext uri="{FF2B5EF4-FFF2-40B4-BE49-F238E27FC236}">
                <a16:creationId xmlns:a16="http://schemas.microsoft.com/office/drawing/2014/main" xmlns="" id="{06828908-AE2B-B2DB-4CBC-809B3C246039}"/>
              </a:ext>
            </a:extLst>
          </p:cNvPr>
          <p:cNvGrpSpPr/>
          <p:nvPr/>
        </p:nvGrpSpPr>
        <p:grpSpPr>
          <a:xfrm>
            <a:off x="6463627" y="2864088"/>
            <a:ext cx="4524687" cy="1593255"/>
            <a:chOff x="318868" y="1325543"/>
            <a:chExt cx="4524687" cy="1593255"/>
          </a:xfrm>
        </p:grpSpPr>
        <p:pic>
          <p:nvPicPr>
            <p:cNvPr id="18" name="Picture 17">
              <a:extLst>
                <a:ext uri="{FF2B5EF4-FFF2-40B4-BE49-F238E27FC236}">
                  <a16:creationId xmlns:a16="http://schemas.microsoft.com/office/drawing/2014/main" xmlns="" id="{62BCFE6E-54E0-01D5-0180-7B9C0A4BA7D1}"/>
                </a:ext>
              </a:extLst>
            </p:cNvPr>
            <p:cNvPicPr>
              <a:picLocks noChangeAspect="1"/>
            </p:cNvPicPr>
            <p:nvPr/>
          </p:nvPicPr>
          <p:blipFill>
            <a:blip r:embed="rId3">
              <a:extLst>
                <a:ext uri="{28A0092B-C50C-407E-A947-70E740481C1C}">
                  <a14:useLocalDpi xmlns:a14="http://schemas.microsoft.com/office/drawing/2010/main" val="0"/>
                </a:ext>
              </a:extLst>
            </a:blip>
            <a:srcRect l="4038" t="11487" r="50385" b="56718"/>
            <a:stretch/>
          </p:blipFill>
          <p:spPr>
            <a:xfrm>
              <a:off x="318868" y="1325543"/>
              <a:ext cx="4060230" cy="1593255"/>
            </a:xfrm>
            <a:prstGeom prst="rect">
              <a:avLst/>
            </a:prstGeom>
          </p:spPr>
        </p:pic>
        <p:sp>
          <p:nvSpPr>
            <p:cNvPr id="19" name="TextBox 18">
              <a:extLst>
                <a:ext uri="{FF2B5EF4-FFF2-40B4-BE49-F238E27FC236}">
                  <a16:creationId xmlns:a16="http://schemas.microsoft.com/office/drawing/2014/main" xmlns="" id="{37343B50-7EC5-BC82-131A-8221504809AC}"/>
                </a:ext>
              </a:extLst>
            </p:cNvPr>
            <p:cNvSpPr txBox="1"/>
            <p:nvPr/>
          </p:nvSpPr>
          <p:spPr>
            <a:xfrm>
              <a:off x="1262269" y="1814729"/>
              <a:ext cx="3581286" cy="461665"/>
            </a:xfrm>
            <a:prstGeom prst="rect">
              <a:avLst/>
            </a:prstGeom>
            <a:noFill/>
          </p:spPr>
          <p:txBody>
            <a:bodyPr wrap="square" rtlCol="0">
              <a:spAutoFit/>
            </a:bodyPr>
            <a:lstStyle/>
            <a:p>
              <a:r>
                <a:rPr lang="en-US" sz="2400" b="1" dirty="0">
                  <a:latin typeface="Tahoma" panose="020B0604030504040204" pitchFamily="34" charset="0"/>
                  <a:ea typeface="Tahoma" panose="020B0604030504040204" pitchFamily="34" charset="0"/>
                  <a:cs typeface="Tahoma" panose="020B0604030504040204" pitchFamily="34" charset="0"/>
                </a:rPr>
                <a:t>e. </a:t>
              </a:r>
              <a:r>
                <a:rPr lang="en-US" sz="2400" b="1" dirty="0" err="1">
                  <a:latin typeface="Tahoma" panose="020B0604030504040204" pitchFamily="34" charset="0"/>
                  <a:ea typeface="Tahoma" panose="020B0604030504040204" pitchFamily="34" charset="0"/>
                  <a:cs typeface="Tahoma" panose="020B0604030504040204" pitchFamily="34" charset="0"/>
                </a:rPr>
                <a:t>Chống</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lại</a:t>
              </a:r>
              <a:r>
                <a:rPr lang="en-US" sz="2400" b="1" dirty="0">
                  <a:latin typeface="Tahoma" panose="020B0604030504040204" pitchFamily="34" charset="0"/>
                  <a:ea typeface="Tahoma" panose="020B0604030504040204" pitchFamily="34" charset="0"/>
                  <a:cs typeface="Tahoma" panose="020B0604030504040204" pitchFamily="34" charset="0"/>
                </a:rPr>
                <a:t>.</a:t>
              </a:r>
            </a:p>
          </p:txBody>
        </p:sp>
      </p:grpSp>
      <p:grpSp>
        <p:nvGrpSpPr>
          <p:cNvPr id="20" name="Group 19">
            <a:extLst>
              <a:ext uri="{FF2B5EF4-FFF2-40B4-BE49-F238E27FC236}">
                <a16:creationId xmlns:a16="http://schemas.microsoft.com/office/drawing/2014/main" xmlns="" id="{4231335D-752F-5F71-1506-803B03BA68CA}"/>
              </a:ext>
            </a:extLst>
          </p:cNvPr>
          <p:cNvGrpSpPr/>
          <p:nvPr/>
        </p:nvGrpSpPr>
        <p:grpSpPr>
          <a:xfrm>
            <a:off x="176073" y="4205557"/>
            <a:ext cx="4060230" cy="1593255"/>
            <a:chOff x="318868" y="1252189"/>
            <a:chExt cx="4060230" cy="1593255"/>
          </a:xfrm>
        </p:grpSpPr>
        <p:pic>
          <p:nvPicPr>
            <p:cNvPr id="21" name="Picture 20">
              <a:extLst>
                <a:ext uri="{FF2B5EF4-FFF2-40B4-BE49-F238E27FC236}">
                  <a16:creationId xmlns:a16="http://schemas.microsoft.com/office/drawing/2014/main" xmlns="" id="{7D8594DC-4F5B-95A7-870B-2648E01EB5EC}"/>
                </a:ext>
              </a:extLst>
            </p:cNvPr>
            <p:cNvPicPr>
              <a:picLocks noChangeAspect="1"/>
            </p:cNvPicPr>
            <p:nvPr/>
          </p:nvPicPr>
          <p:blipFill>
            <a:blip r:embed="rId3">
              <a:extLst>
                <a:ext uri="{28A0092B-C50C-407E-A947-70E740481C1C}">
                  <a14:useLocalDpi xmlns:a14="http://schemas.microsoft.com/office/drawing/2010/main" val="0"/>
                </a:ext>
              </a:extLst>
            </a:blip>
            <a:srcRect l="50000" t="9520" r="4423" b="58685"/>
            <a:stretch/>
          </p:blipFill>
          <p:spPr>
            <a:xfrm>
              <a:off x="318868" y="1252189"/>
              <a:ext cx="4060230" cy="1593255"/>
            </a:xfrm>
            <a:prstGeom prst="rect">
              <a:avLst/>
            </a:prstGeom>
          </p:spPr>
        </p:pic>
        <p:sp>
          <p:nvSpPr>
            <p:cNvPr id="22" name="TextBox 21">
              <a:extLst>
                <a:ext uri="{FF2B5EF4-FFF2-40B4-BE49-F238E27FC236}">
                  <a16:creationId xmlns:a16="http://schemas.microsoft.com/office/drawing/2014/main" xmlns="" id="{63C0D858-099C-A9C7-3B32-7F35F5928D55}"/>
                </a:ext>
              </a:extLst>
            </p:cNvPr>
            <p:cNvSpPr txBox="1"/>
            <p:nvPr/>
          </p:nvSpPr>
          <p:spPr>
            <a:xfrm>
              <a:off x="558340" y="1685553"/>
              <a:ext cx="3581286" cy="830997"/>
            </a:xfrm>
            <a:prstGeom prst="rect">
              <a:avLst/>
            </a:prstGeom>
            <a:noFill/>
          </p:spPr>
          <p:txBody>
            <a:bodyPr wrap="square" rtlCol="0">
              <a:spAutoFit/>
            </a:bodyPr>
            <a:lstStyle/>
            <a:p>
              <a:pPr algn="ctr"/>
              <a:r>
                <a:rPr lang="en-US" sz="2400" b="1" dirty="0">
                  <a:latin typeface="Tahoma" panose="020B0604030504040204" pitchFamily="34" charset="0"/>
                  <a:ea typeface="Tahoma" panose="020B0604030504040204" pitchFamily="34" charset="0"/>
                  <a:cs typeface="Tahoma" panose="020B0604030504040204" pitchFamily="34" charset="0"/>
                </a:rPr>
                <a:t>g. </a:t>
              </a:r>
              <a:r>
                <a:rPr lang="en-US" sz="2400" b="1" dirty="0" err="1">
                  <a:latin typeface="Tahoma" panose="020B0604030504040204" pitchFamily="34" charset="0"/>
                  <a:ea typeface="Tahoma" panose="020B0604030504040204" pitchFamily="34" charset="0"/>
                  <a:cs typeface="Tahoma" panose="020B0604030504040204" pitchFamily="34" charset="0"/>
                </a:rPr>
                <a:t>Kêu</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lớn</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để</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người</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khác</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biết</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và</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giúp</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đỡ</a:t>
              </a:r>
              <a:r>
                <a:rPr lang="en-US" sz="2400" b="1" dirty="0">
                  <a:latin typeface="Tahoma" panose="020B0604030504040204" pitchFamily="34" charset="0"/>
                  <a:ea typeface="Tahoma" panose="020B0604030504040204" pitchFamily="34" charset="0"/>
                  <a:cs typeface="Tahoma" panose="020B0604030504040204" pitchFamily="34" charset="0"/>
                </a:rPr>
                <a:t>.</a:t>
              </a:r>
            </a:p>
          </p:txBody>
        </p:sp>
      </p:grpSp>
      <p:grpSp>
        <p:nvGrpSpPr>
          <p:cNvPr id="23" name="Group 22">
            <a:extLst>
              <a:ext uri="{FF2B5EF4-FFF2-40B4-BE49-F238E27FC236}">
                <a16:creationId xmlns:a16="http://schemas.microsoft.com/office/drawing/2014/main" xmlns="" id="{FDC4A2EB-B32C-897C-690F-C4E1CCA2AC9B}"/>
              </a:ext>
            </a:extLst>
          </p:cNvPr>
          <p:cNvGrpSpPr/>
          <p:nvPr/>
        </p:nvGrpSpPr>
        <p:grpSpPr>
          <a:xfrm>
            <a:off x="4107348" y="4341743"/>
            <a:ext cx="4060230" cy="1593255"/>
            <a:chOff x="318868" y="1325543"/>
            <a:chExt cx="4060230" cy="1593255"/>
          </a:xfrm>
        </p:grpSpPr>
        <p:pic>
          <p:nvPicPr>
            <p:cNvPr id="24" name="Picture 23">
              <a:extLst>
                <a:ext uri="{FF2B5EF4-FFF2-40B4-BE49-F238E27FC236}">
                  <a16:creationId xmlns:a16="http://schemas.microsoft.com/office/drawing/2014/main" xmlns="" id="{5A3C4E97-EA6C-1303-99C0-58B774D2B3D2}"/>
                </a:ext>
              </a:extLst>
            </p:cNvPr>
            <p:cNvPicPr>
              <a:picLocks noChangeAspect="1"/>
            </p:cNvPicPr>
            <p:nvPr/>
          </p:nvPicPr>
          <p:blipFill>
            <a:blip r:embed="rId3">
              <a:extLst>
                <a:ext uri="{28A0092B-C50C-407E-A947-70E740481C1C}">
                  <a14:useLocalDpi xmlns:a14="http://schemas.microsoft.com/office/drawing/2010/main" val="0"/>
                </a:ext>
              </a:extLst>
            </a:blip>
            <a:srcRect l="3966" t="46184" r="50457" b="22021"/>
            <a:stretch/>
          </p:blipFill>
          <p:spPr>
            <a:xfrm>
              <a:off x="318868" y="1325543"/>
              <a:ext cx="4060230" cy="1593255"/>
            </a:xfrm>
            <a:prstGeom prst="rect">
              <a:avLst/>
            </a:prstGeom>
          </p:spPr>
        </p:pic>
        <p:sp>
          <p:nvSpPr>
            <p:cNvPr id="25" name="TextBox 24">
              <a:extLst>
                <a:ext uri="{FF2B5EF4-FFF2-40B4-BE49-F238E27FC236}">
                  <a16:creationId xmlns:a16="http://schemas.microsoft.com/office/drawing/2014/main" xmlns="" id="{D8C8ACE5-DC10-F7C3-4769-E0395D3EF961}"/>
                </a:ext>
              </a:extLst>
            </p:cNvPr>
            <p:cNvSpPr txBox="1"/>
            <p:nvPr/>
          </p:nvSpPr>
          <p:spPr>
            <a:xfrm>
              <a:off x="528920" y="1485329"/>
              <a:ext cx="3581286" cy="1200329"/>
            </a:xfrm>
            <a:prstGeom prst="rect">
              <a:avLst/>
            </a:prstGeom>
            <a:noFill/>
          </p:spPr>
          <p:txBody>
            <a:bodyPr wrap="square" rtlCol="0">
              <a:spAutoFit/>
            </a:bodyPr>
            <a:lstStyle/>
            <a:p>
              <a:pPr algn="ctr"/>
              <a:r>
                <a:rPr lang="en-US" sz="2400" b="1" dirty="0">
                  <a:latin typeface="Tahoma" panose="020B0604030504040204" pitchFamily="34" charset="0"/>
                  <a:ea typeface="Tahoma" panose="020B0604030504040204" pitchFamily="34" charset="0"/>
                  <a:cs typeface="Tahoma" panose="020B0604030504040204" pitchFamily="34" charset="0"/>
                </a:rPr>
                <a:t>h. </a:t>
              </a:r>
              <a:r>
                <a:rPr lang="en-US" sz="2400" b="1" dirty="0" err="1">
                  <a:latin typeface="Tahoma" panose="020B0604030504040204" pitchFamily="34" charset="0"/>
                  <a:ea typeface="Tahoma" panose="020B0604030504040204" pitchFamily="34" charset="0"/>
                  <a:cs typeface="Tahoma" panose="020B0604030504040204" pitchFamily="34" charset="0"/>
                </a:rPr>
                <a:t>Kể</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cho</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người</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thân</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về</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tình</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huống</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em</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vừa</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gặp</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phải</a:t>
              </a:r>
              <a:r>
                <a:rPr lang="en-US" sz="2400" b="1" dirty="0">
                  <a:latin typeface="Tahoma" panose="020B0604030504040204" pitchFamily="34" charset="0"/>
                  <a:ea typeface="Tahoma" panose="020B0604030504040204" pitchFamily="34" charset="0"/>
                  <a:cs typeface="Tahoma" panose="020B0604030504040204" pitchFamily="34" charset="0"/>
                </a:rPr>
                <a:t>.</a:t>
              </a:r>
            </a:p>
          </p:txBody>
        </p:sp>
      </p:grpSp>
      <p:grpSp>
        <p:nvGrpSpPr>
          <p:cNvPr id="26" name="Group 25">
            <a:extLst>
              <a:ext uri="{FF2B5EF4-FFF2-40B4-BE49-F238E27FC236}">
                <a16:creationId xmlns:a16="http://schemas.microsoft.com/office/drawing/2014/main" xmlns="" id="{97799F88-3B66-8D99-1FCC-B3B7B95DFA7C}"/>
              </a:ext>
            </a:extLst>
          </p:cNvPr>
          <p:cNvGrpSpPr/>
          <p:nvPr/>
        </p:nvGrpSpPr>
        <p:grpSpPr>
          <a:xfrm>
            <a:off x="7993883" y="4257791"/>
            <a:ext cx="4060230" cy="1593255"/>
            <a:chOff x="318868" y="1165757"/>
            <a:chExt cx="4060230" cy="1593255"/>
          </a:xfrm>
        </p:grpSpPr>
        <p:pic>
          <p:nvPicPr>
            <p:cNvPr id="27" name="Picture 26">
              <a:extLst>
                <a:ext uri="{FF2B5EF4-FFF2-40B4-BE49-F238E27FC236}">
                  <a16:creationId xmlns:a16="http://schemas.microsoft.com/office/drawing/2014/main" xmlns="" id="{CB0BC0E6-A61E-4B61-D292-BFB9E4D0BBAD}"/>
                </a:ext>
              </a:extLst>
            </p:cNvPr>
            <p:cNvPicPr>
              <a:picLocks noChangeAspect="1"/>
            </p:cNvPicPr>
            <p:nvPr/>
          </p:nvPicPr>
          <p:blipFill>
            <a:blip r:embed="rId3">
              <a:extLst>
                <a:ext uri="{28A0092B-C50C-407E-A947-70E740481C1C}">
                  <a14:useLocalDpi xmlns:a14="http://schemas.microsoft.com/office/drawing/2010/main" val="0"/>
                </a:ext>
              </a:extLst>
            </a:blip>
            <a:srcRect l="50593" t="43283" r="3830" b="24922"/>
            <a:stretch/>
          </p:blipFill>
          <p:spPr>
            <a:xfrm>
              <a:off x="318868" y="1165757"/>
              <a:ext cx="4060230" cy="1593255"/>
            </a:xfrm>
            <a:prstGeom prst="rect">
              <a:avLst/>
            </a:prstGeom>
          </p:spPr>
        </p:pic>
        <p:sp>
          <p:nvSpPr>
            <p:cNvPr id="28" name="TextBox 27">
              <a:extLst>
                <a:ext uri="{FF2B5EF4-FFF2-40B4-BE49-F238E27FC236}">
                  <a16:creationId xmlns:a16="http://schemas.microsoft.com/office/drawing/2014/main" xmlns="" id="{0A842E57-C441-E1B0-2BCF-B881C47C9F05}"/>
                </a:ext>
              </a:extLst>
            </p:cNvPr>
            <p:cNvSpPr txBox="1"/>
            <p:nvPr/>
          </p:nvSpPr>
          <p:spPr>
            <a:xfrm>
              <a:off x="766458" y="1464511"/>
              <a:ext cx="3131331" cy="1200329"/>
            </a:xfrm>
            <a:prstGeom prst="rect">
              <a:avLst/>
            </a:prstGeom>
            <a:noFill/>
          </p:spPr>
          <p:txBody>
            <a:bodyPr wrap="square" rtlCol="0">
              <a:spAutoFit/>
            </a:bodyPr>
            <a:lstStyle/>
            <a:p>
              <a:pPr algn="ctr"/>
              <a:r>
                <a:rPr lang="en-US" sz="2400" b="1" dirty="0" err="1">
                  <a:latin typeface="Tahoma" panose="020B0604030504040204" pitchFamily="34" charset="0"/>
                  <a:ea typeface="Tahoma" panose="020B0604030504040204" pitchFamily="34" charset="0"/>
                  <a:cs typeface="Tahoma" panose="020B0604030504040204" pitchFamily="34" charset="0"/>
                </a:rPr>
                <a:t>i</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Gọi</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cho</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Tổng</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đài</a:t>
              </a:r>
              <a:r>
                <a:rPr lang="en-US" sz="2400" b="1" dirty="0">
                  <a:latin typeface="Tahoma" panose="020B0604030504040204" pitchFamily="34" charset="0"/>
                  <a:ea typeface="Tahoma" panose="020B0604030504040204" pitchFamily="34" charset="0"/>
                  <a:cs typeface="Tahoma" panose="020B0604030504040204" pitchFamily="34" charset="0"/>
                </a:rPr>
                <a:t> Quốc </a:t>
              </a:r>
              <a:r>
                <a:rPr lang="en-US" sz="2400" b="1" dirty="0" err="1">
                  <a:latin typeface="Tahoma" panose="020B0604030504040204" pitchFamily="34" charset="0"/>
                  <a:ea typeface="Tahoma" panose="020B0604030504040204" pitchFamily="34" charset="0"/>
                  <a:cs typeface="Tahoma" panose="020B0604030504040204" pitchFamily="34" charset="0"/>
                </a:rPr>
                <a:t>gia</a:t>
              </a:r>
              <a:r>
                <a:rPr lang="en-US" sz="2400" b="1" dirty="0">
                  <a:latin typeface="Tahoma" panose="020B0604030504040204" pitchFamily="34" charset="0"/>
                  <a:ea typeface="Tahoma" panose="020B0604030504040204" pitchFamily="34" charset="0"/>
                  <a:cs typeface="Tahoma" panose="020B0604030504040204" pitchFamily="34" charset="0"/>
                </a:rPr>
                <a:t> Bảo </a:t>
              </a:r>
              <a:r>
                <a:rPr lang="en-US" sz="2400" b="1" dirty="0" err="1">
                  <a:latin typeface="Tahoma" panose="020B0604030504040204" pitchFamily="34" charset="0"/>
                  <a:ea typeface="Tahoma" panose="020B0604030504040204" pitchFamily="34" charset="0"/>
                  <a:cs typeface="Tahoma" panose="020B0604030504040204" pitchFamily="34" charset="0"/>
                </a:rPr>
                <a:t>vệ</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Trẻ</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em</a:t>
              </a:r>
              <a:r>
                <a:rPr lang="en-US" sz="2400" b="1" dirty="0">
                  <a:latin typeface="Tahoma" panose="020B0604030504040204" pitchFamily="34" charset="0"/>
                  <a:ea typeface="Tahoma" panose="020B0604030504040204" pitchFamily="34" charset="0"/>
                  <a:cs typeface="Tahoma" panose="020B0604030504040204" pitchFamily="34" charset="0"/>
                </a:rPr>
                <a:t> 111</a:t>
              </a:r>
            </a:p>
          </p:txBody>
        </p:sp>
      </p:grpSp>
      <p:pic>
        <p:nvPicPr>
          <p:cNvPr id="29" name="Picture 28">
            <a:extLst>
              <a:ext uri="{FF2B5EF4-FFF2-40B4-BE49-F238E27FC236}">
                <a16:creationId xmlns:a16="http://schemas.microsoft.com/office/drawing/2014/main" xmlns="" id="{466F81A3-8D6B-CC9B-361E-04DF6910B3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8561" y="5196369"/>
            <a:ext cx="3131331" cy="1762051"/>
          </a:xfrm>
          <a:prstGeom prst="rect">
            <a:avLst/>
          </a:prstGeom>
        </p:spPr>
      </p:pic>
    </p:spTree>
    <p:extLst>
      <p:ext uri="{BB962C8B-B14F-4D97-AF65-F5344CB8AC3E}">
        <p14:creationId xmlns:p14="http://schemas.microsoft.com/office/powerpoint/2010/main" val="3374541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1A657BB-827D-4813-BED9-215EEAA9178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xmlns="" id="{A8BCF3F7-E1E2-8625-3123-657EED6D27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95163" cy="6858000"/>
          </a:xfrm>
          <a:prstGeom prst="rect">
            <a:avLst/>
          </a:prstGeom>
        </p:spPr>
      </p:pic>
      <p:sp>
        <p:nvSpPr>
          <p:cNvPr id="3" name="TextBox 2">
            <a:extLst>
              <a:ext uri="{FF2B5EF4-FFF2-40B4-BE49-F238E27FC236}">
                <a16:creationId xmlns:a16="http://schemas.microsoft.com/office/drawing/2014/main" xmlns="" id="{76B7D312-9587-A6BD-91E5-3BCE3758C94F}"/>
              </a:ext>
            </a:extLst>
          </p:cNvPr>
          <p:cNvSpPr txBox="1"/>
          <p:nvPr/>
        </p:nvSpPr>
        <p:spPr>
          <a:xfrm>
            <a:off x="478945" y="371436"/>
            <a:ext cx="11394187" cy="954107"/>
          </a:xfrm>
          <a:prstGeom prst="rect">
            <a:avLst/>
          </a:prstGeom>
          <a:noFill/>
        </p:spPr>
        <p:txBody>
          <a:bodyPr wrap="square" rtlCol="0">
            <a:spAutoFit/>
          </a:bodyPr>
          <a:lstStyle/>
          <a:p>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3. Em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chọn</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cách</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ứng</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phó</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nào</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dưới</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đây</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nếu</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gặp</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nguy</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cơ</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bị</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xâm</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hại</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Vì</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sao</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a:t>
            </a:r>
          </a:p>
        </p:txBody>
      </p:sp>
      <p:grpSp>
        <p:nvGrpSpPr>
          <p:cNvPr id="7" name="Group 6">
            <a:extLst>
              <a:ext uri="{FF2B5EF4-FFF2-40B4-BE49-F238E27FC236}">
                <a16:creationId xmlns:a16="http://schemas.microsoft.com/office/drawing/2014/main" xmlns="" id="{A120450A-11D6-D7DE-F88E-EF9C219F77AF}"/>
              </a:ext>
            </a:extLst>
          </p:cNvPr>
          <p:cNvGrpSpPr/>
          <p:nvPr/>
        </p:nvGrpSpPr>
        <p:grpSpPr>
          <a:xfrm>
            <a:off x="192258" y="1325543"/>
            <a:ext cx="4060230" cy="1593255"/>
            <a:chOff x="318868" y="1325543"/>
            <a:chExt cx="4060230" cy="1593255"/>
          </a:xfrm>
        </p:grpSpPr>
        <p:pic>
          <p:nvPicPr>
            <p:cNvPr id="5" name="Picture 4">
              <a:extLst>
                <a:ext uri="{FF2B5EF4-FFF2-40B4-BE49-F238E27FC236}">
                  <a16:creationId xmlns:a16="http://schemas.microsoft.com/office/drawing/2014/main" xmlns="" id="{C85CF577-38BA-9CE9-0341-4578BEB1D409}"/>
                </a:ext>
              </a:extLst>
            </p:cNvPr>
            <p:cNvPicPr>
              <a:picLocks noChangeAspect="1"/>
            </p:cNvPicPr>
            <p:nvPr/>
          </p:nvPicPr>
          <p:blipFill>
            <a:blip r:embed="rId3">
              <a:extLst>
                <a:ext uri="{28A0092B-C50C-407E-A947-70E740481C1C}">
                  <a14:useLocalDpi xmlns:a14="http://schemas.microsoft.com/office/drawing/2010/main" val="0"/>
                </a:ext>
              </a:extLst>
            </a:blip>
            <a:srcRect l="4038" t="11487" r="50385" b="56718"/>
            <a:stretch/>
          </p:blipFill>
          <p:spPr>
            <a:xfrm>
              <a:off x="318868" y="1325543"/>
              <a:ext cx="4060230" cy="1593255"/>
            </a:xfrm>
            <a:prstGeom prst="rect">
              <a:avLst/>
            </a:prstGeom>
          </p:spPr>
        </p:pic>
        <p:sp>
          <p:nvSpPr>
            <p:cNvPr id="6" name="TextBox 5">
              <a:extLst>
                <a:ext uri="{FF2B5EF4-FFF2-40B4-BE49-F238E27FC236}">
                  <a16:creationId xmlns:a16="http://schemas.microsoft.com/office/drawing/2014/main" xmlns="" id="{AB56B7A0-38CA-CC92-8390-98C6EB597B57}"/>
                </a:ext>
              </a:extLst>
            </p:cNvPr>
            <p:cNvSpPr txBox="1"/>
            <p:nvPr/>
          </p:nvSpPr>
          <p:spPr>
            <a:xfrm>
              <a:off x="797812" y="1817985"/>
              <a:ext cx="3581286" cy="461665"/>
            </a:xfrm>
            <a:prstGeom prst="rect">
              <a:avLst/>
            </a:prstGeom>
            <a:noFill/>
          </p:spPr>
          <p:txBody>
            <a:bodyPr wrap="square" rtlCol="0">
              <a:spAutoFit/>
            </a:bodyPr>
            <a:lstStyle/>
            <a:p>
              <a:r>
                <a:rPr lang="en-US" sz="2400" b="1" dirty="0">
                  <a:latin typeface="Tahoma" panose="020B0604030504040204" pitchFamily="34" charset="0"/>
                  <a:ea typeface="Tahoma" panose="020B0604030504040204" pitchFamily="34" charset="0"/>
                  <a:cs typeface="Tahoma" panose="020B0604030504040204" pitchFamily="34" charset="0"/>
                </a:rPr>
                <a:t>a. Run </a:t>
              </a:r>
              <a:r>
                <a:rPr lang="en-US" sz="2400" b="1" dirty="0" err="1">
                  <a:latin typeface="Tahoma" panose="020B0604030504040204" pitchFamily="34" charset="0"/>
                  <a:ea typeface="Tahoma" panose="020B0604030504040204" pitchFamily="34" charset="0"/>
                  <a:cs typeface="Tahoma" panose="020B0604030504040204" pitchFamily="34" charset="0"/>
                </a:rPr>
                <a:t>sợ</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khóc</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lóc</a:t>
              </a:r>
              <a:r>
                <a:rPr lang="en-US" sz="2400" b="1" dirty="0">
                  <a:latin typeface="Tahoma" panose="020B0604030504040204" pitchFamily="34" charset="0"/>
                  <a:ea typeface="Tahoma" panose="020B0604030504040204" pitchFamily="34" charset="0"/>
                  <a:cs typeface="Tahoma" panose="020B0604030504040204" pitchFamily="34" charset="0"/>
                </a:rPr>
                <a:t>.</a:t>
              </a:r>
            </a:p>
          </p:txBody>
        </p:sp>
      </p:grpSp>
      <p:grpSp>
        <p:nvGrpSpPr>
          <p:cNvPr id="8" name="Group 7">
            <a:extLst>
              <a:ext uri="{FF2B5EF4-FFF2-40B4-BE49-F238E27FC236}">
                <a16:creationId xmlns:a16="http://schemas.microsoft.com/office/drawing/2014/main" xmlns="" id="{07F4DFAF-3EFA-685C-FFB1-B8579FE8153E}"/>
              </a:ext>
            </a:extLst>
          </p:cNvPr>
          <p:cNvGrpSpPr/>
          <p:nvPr/>
        </p:nvGrpSpPr>
        <p:grpSpPr>
          <a:xfrm>
            <a:off x="4042436" y="1252188"/>
            <a:ext cx="4060230" cy="1593255"/>
            <a:chOff x="318868" y="1252189"/>
            <a:chExt cx="4060230" cy="1593255"/>
          </a:xfrm>
        </p:grpSpPr>
        <p:pic>
          <p:nvPicPr>
            <p:cNvPr id="9" name="Picture 8">
              <a:extLst>
                <a:ext uri="{FF2B5EF4-FFF2-40B4-BE49-F238E27FC236}">
                  <a16:creationId xmlns:a16="http://schemas.microsoft.com/office/drawing/2014/main" xmlns="" id="{B7FB2F7D-2390-9BB2-F116-30F09DB2F1DC}"/>
                </a:ext>
              </a:extLst>
            </p:cNvPr>
            <p:cNvPicPr>
              <a:picLocks noChangeAspect="1"/>
            </p:cNvPicPr>
            <p:nvPr/>
          </p:nvPicPr>
          <p:blipFill>
            <a:blip r:embed="rId3">
              <a:extLst>
                <a:ext uri="{28A0092B-C50C-407E-A947-70E740481C1C}">
                  <a14:useLocalDpi xmlns:a14="http://schemas.microsoft.com/office/drawing/2010/main" val="0"/>
                </a:ext>
              </a:extLst>
            </a:blip>
            <a:srcRect l="50000" t="9520" r="4423" b="58685"/>
            <a:stretch/>
          </p:blipFill>
          <p:spPr>
            <a:xfrm>
              <a:off x="318868" y="1252189"/>
              <a:ext cx="4060230" cy="1593255"/>
            </a:xfrm>
            <a:prstGeom prst="rect">
              <a:avLst/>
            </a:prstGeom>
          </p:spPr>
        </p:pic>
        <p:sp>
          <p:nvSpPr>
            <p:cNvPr id="10" name="TextBox 9">
              <a:extLst>
                <a:ext uri="{FF2B5EF4-FFF2-40B4-BE49-F238E27FC236}">
                  <a16:creationId xmlns:a16="http://schemas.microsoft.com/office/drawing/2014/main" xmlns="" id="{2BDC1364-7697-1E98-9E5D-7EE69112E984}"/>
                </a:ext>
              </a:extLst>
            </p:cNvPr>
            <p:cNvSpPr txBox="1"/>
            <p:nvPr/>
          </p:nvSpPr>
          <p:spPr>
            <a:xfrm>
              <a:off x="620101" y="1494652"/>
              <a:ext cx="3581286" cy="1200329"/>
            </a:xfrm>
            <a:prstGeom prst="rect">
              <a:avLst/>
            </a:prstGeom>
            <a:noFill/>
          </p:spPr>
          <p:txBody>
            <a:bodyPr wrap="square" rtlCol="0">
              <a:spAutoFit/>
            </a:bodyPr>
            <a:lstStyle/>
            <a:p>
              <a:pPr algn="ctr"/>
              <a:r>
                <a:rPr lang="en-US" sz="2400" b="1" dirty="0">
                  <a:latin typeface="Tahoma" panose="020B0604030504040204" pitchFamily="34" charset="0"/>
                  <a:ea typeface="Tahoma" panose="020B0604030504040204" pitchFamily="34" charset="0"/>
                  <a:cs typeface="Tahoma" panose="020B0604030504040204" pitchFamily="34" charset="0"/>
                </a:rPr>
                <a:t>b. </a:t>
              </a:r>
              <a:r>
                <a:rPr lang="en-US" sz="2400" b="1" dirty="0" err="1">
                  <a:latin typeface="Tahoma" panose="020B0604030504040204" pitchFamily="34" charset="0"/>
                  <a:ea typeface="Tahoma" panose="020B0604030504040204" pitchFamily="34" charset="0"/>
                  <a:cs typeface="Tahoma" panose="020B0604030504040204" pitchFamily="34" charset="0"/>
                </a:rPr>
                <a:t>Hít</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thở</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sâu</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để</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lấy</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lại</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bình</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tĩnh</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và</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tìm</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cách</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ứng</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phó</a:t>
              </a:r>
              <a:r>
                <a:rPr lang="en-US" sz="2400" b="1" dirty="0">
                  <a:latin typeface="Tahoma" panose="020B0604030504040204" pitchFamily="34" charset="0"/>
                  <a:ea typeface="Tahoma" panose="020B0604030504040204" pitchFamily="34" charset="0"/>
                  <a:cs typeface="Tahoma" panose="020B0604030504040204" pitchFamily="34" charset="0"/>
                </a:rPr>
                <a:t>.</a:t>
              </a:r>
            </a:p>
          </p:txBody>
        </p:sp>
      </p:grpSp>
      <p:grpSp>
        <p:nvGrpSpPr>
          <p:cNvPr id="11" name="Group 10">
            <a:extLst>
              <a:ext uri="{FF2B5EF4-FFF2-40B4-BE49-F238E27FC236}">
                <a16:creationId xmlns:a16="http://schemas.microsoft.com/office/drawing/2014/main" xmlns="" id="{0D3D36BA-F91E-E67B-0F7A-34712B7C9186}"/>
              </a:ext>
            </a:extLst>
          </p:cNvPr>
          <p:cNvGrpSpPr/>
          <p:nvPr/>
        </p:nvGrpSpPr>
        <p:grpSpPr>
          <a:xfrm>
            <a:off x="7977024" y="1325542"/>
            <a:ext cx="4060230" cy="1593255"/>
            <a:chOff x="318868" y="1325543"/>
            <a:chExt cx="4060230" cy="1593255"/>
          </a:xfrm>
        </p:grpSpPr>
        <p:pic>
          <p:nvPicPr>
            <p:cNvPr id="12" name="Picture 11">
              <a:extLst>
                <a:ext uri="{FF2B5EF4-FFF2-40B4-BE49-F238E27FC236}">
                  <a16:creationId xmlns:a16="http://schemas.microsoft.com/office/drawing/2014/main" xmlns="" id="{BC47826D-A784-E62D-A4E8-50663C5587DF}"/>
                </a:ext>
              </a:extLst>
            </p:cNvPr>
            <p:cNvPicPr>
              <a:picLocks noChangeAspect="1"/>
            </p:cNvPicPr>
            <p:nvPr/>
          </p:nvPicPr>
          <p:blipFill>
            <a:blip r:embed="rId3">
              <a:extLst>
                <a:ext uri="{28A0092B-C50C-407E-A947-70E740481C1C}">
                  <a14:useLocalDpi xmlns:a14="http://schemas.microsoft.com/office/drawing/2010/main" val="0"/>
                </a:ext>
              </a:extLst>
            </a:blip>
            <a:srcRect l="3966" t="46184" r="50457" b="22021"/>
            <a:stretch/>
          </p:blipFill>
          <p:spPr>
            <a:xfrm>
              <a:off x="318868" y="1325543"/>
              <a:ext cx="4060230" cy="1593255"/>
            </a:xfrm>
            <a:prstGeom prst="rect">
              <a:avLst/>
            </a:prstGeom>
          </p:spPr>
        </p:pic>
        <p:sp>
          <p:nvSpPr>
            <p:cNvPr id="13" name="TextBox 12">
              <a:extLst>
                <a:ext uri="{FF2B5EF4-FFF2-40B4-BE49-F238E27FC236}">
                  <a16:creationId xmlns:a16="http://schemas.microsoft.com/office/drawing/2014/main" xmlns="" id="{32A09F8B-80BA-5891-E769-446F278948D0}"/>
                </a:ext>
              </a:extLst>
            </p:cNvPr>
            <p:cNvSpPr txBox="1"/>
            <p:nvPr/>
          </p:nvSpPr>
          <p:spPr>
            <a:xfrm>
              <a:off x="528920" y="1485329"/>
              <a:ext cx="3581286" cy="1200329"/>
            </a:xfrm>
            <a:prstGeom prst="rect">
              <a:avLst/>
            </a:prstGeom>
            <a:noFill/>
          </p:spPr>
          <p:txBody>
            <a:bodyPr wrap="square" rtlCol="0">
              <a:spAutoFit/>
            </a:bodyPr>
            <a:lstStyle/>
            <a:p>
              <a:pPr algn="ctr"/>
              <a:r>
                <a:rPr lang="en-US" sz="2400" b="1" dirty="0">
                  <a:latin typeface="Tahoma" panose="020B0604030504040204" pitchFamily="34" charset="0"/>
                  <a:ea typeface="Tahoma" panose="020B0604030504040204" pitchFamily="34" charset="0"/>
                  <a:cs typeface="Tahoma" panose="020B0604030504040204" pitchFamily="34" charset="0"/>
                </a:rPr>
                <a:t>c. Nói </a:t>
              </a:r>
              <a:r>
                <a:rPr lang="en-US" sz="2400" b="1" dirty="0" err="1">
                  <a:latin typeface="Tahoma" panose="020B0604030504040204" pitchFamily="34" charset="0"/>
                  <a:ea typeface="Tahoma" panose="020B0604030504040204" pitchFamily="34" charset="0"/>
                  <a:cs typeface="Tahoma" panose="020B0604030504040204" pitchFamily="34" charset="0"/>
                </a:rPr>
                <a:t>với</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người</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xâm</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hại</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rằng</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mình</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sẽ</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mách</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bố</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mẹ</a:t>
              </a:r>
              <a:r>
                <a:rPr lang="en-US" sz="2400" b="1" dirty="0">
                  <a:latin typeface="Tahoma" panose="020B0604030504040204" pitchFamily="34" charset="0"/>
                  <a:ea typeface="Tahoma" panose="020B0604030504040204" pitchFamily="34" charset="0"/>
                  <a:cs typeface="Tahoma" panose="020B0604030504040204" pitchFamily="34" charset="0"/>
                </a:rPr>
                <a:t>.</a:t>
              </a:r>
            </a:p>
          </p:txBody>
        </p:sp>
      </p:grpSp>
      <p:grpSp>
        <p:nvGrpSpPr>
          <p:cNvPr id="14" name="Group 13">
            <a:extLst>
              <a:ext uri="{FF2B5EF4-FFF2-40B4-BE49-F238E27FC236}">
                <a16:creationId xmlns:a16="http://schemas.microsoft.com/office/drawing/2014/main" xmlns="" id="{CA56FBA2-6112-817D-BB0D-973CACF60E20}"/>
              </a:ext>
            </a:extLst>
          </p:cNvPr>
          <p:cNvGrpSpPr/>
          <p:nvPr/>
        </p:nvGrpSpPr>
        <p:grpSpPr>
          <a:xfrm>
            <a:off x="2351328" y="2685657"/>
            <a:ext cx="4060230" cy="1593255"/>
            <a:chOff x="318868" y="1165757"/>
            <a:chExt cx="4060230" cy="1593255"/>
          </a:xfrm>
        </p:grpSpPr>
        <p:pic>
          <p:nvPicPr>
            <p:cNvPr id="15" name="Picture 14">
              <a:extLst>
                <a:ext uri="{FF2B5EF4-FFF2-40B4-BE49-F238E27FC236}">
                  <a16:creationId xmlns:a16="http://schemas.microsoft.com/office/drawing/2014/main" xmlns="" id="{D2F8D16C-0825-7000-4E2B-D91879B84FFC}"/>
                </a:ext>
              </a:extLst>
            </p:cNvPr>
            <p:cNvPicPr>
              <a:picLocks noChangeAspect="1"/>
            </p:cNvPicPr>
            <p:nvPr/>
          </p:nvPicPr>
          <p:blipFill>
            <a:blip r:embed="rId3">
              <a:extLst>
                <a:ext uri="{28A0092B-C50C-407E-A947-70E740481C1C}">
                  <a14:useLocalDpi xmlns:a14="http://schemas.microsoft.com/office/drawing/2010/main" val="0"/>
                </a:ext>
              </a:extLst>
            </a:blip>
            <a:srcRect l="50593" t="43283" r="3830" b="24922"/>
            <a:stretch/>
          </p:blipFill>
          <p:spPr>
            <a:xfrm>
              <a:off x="318868" y="1165757"/>
              <a:ext cx="4060230" cy="1593255"/>
            </a:xfrm>
            <a:prstGeom prst="rect">
              <a:avLst/>
            </a:prstGeom>
          </p:spPr>
        </p:pic>
        <p:sp>
          <p:nvSpPr>
            <p:cNvPr id="16" name="TextBox 15">
              <a:extLst>
                <a:ext uri="{FF2B5EF4-FFF2-40B4-BE49-F238E27FC236}">
                  <a16:creationId xmlns:a16="http://schemas.microsoft.com/office/drawing/2014/main" xmlns="" id="{3EDCA0B0-AA7E-2A3A-DBF6-F13DD01E69A8}"/>
                </a:ext>
              </a:extLst>
            </p:cNvPr>
            <p:cNvSpPr txBox="1"/>
            <p:nvPr/>
          </p:nvSpPr>
          <p:spPr>
            <a:xfrm>
              <a:off x="520028" y="1737149"/>
              <a:ext cx="3581286" cy="461665"/>
            </a:xfrm>
            <a:prstGeom prst="rect">
              <a:avLst/>
            </a:prstGeom>
            <a:noFill/>
          </p:spPr>
          <p:txBody>
            <a:bodyPr wrap="square" rtlCol="0">
              <a:spAutoFit/>
            </a:bodyPr>
            <a:lstStyle/>
            <a:p>
              <a:pPr algn="ctr"/>
              <a:r>
                <a:rPr lang="en-US" sz="2400" b="1" dirty="0">
                  <a:latin typeface="Tahoma" panose="020B0604030504040204" pitchFamily="34" charset="0"/>
                  <a:ea typeface="Tahoma" panose="020B0604030504040204" pitchFamily="34" charset="0"/>
                  <a:cs typeface="Tahoma" panose="020B0604030504040204" pitchFamily="34" charset="0"/>
                </a:rPr>
                <a:t>d. </a:t>
              </a:r>
              <a:r>
                <a:rPr lang="en-US" sz="2400" b="1" dirty="0" err="1">
                  <a:latin typeface="Tahoma" panose="020B0604030504040204" pitchFamily="34" charset="0"/>
                  <a:ea typeface="Tahoma" panose="020B0604030504040204" pitchFamily="34" charset="0"/>
                  <a:cs typeface="Tahoma" panose="020B0604030504040204" pitchFamily="34" charset="0"/>
                </a:rPr>
                <a:t>Chịu</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đựng</a:t>
              </a:r>
              <a:r>
                <a:rPr lang="en-US" sz="2400" b="1" dirty="0">
                  <a:latin typeface="Tahoma" panose="020B0604030504040204" pitchFamily="34" charset="0"/>
                  <a:ea typeface="Tahoma" panose="020B0604030504040204" pitchFamily="34" charset="0"/>
                  <a:cs typeface="Tahoma" panose="020B0604030504040204" pitchFamily="34" charset="0"/>
                </a:rPr>
                <a:t>.</a:t>
              </a:r>
            </a:p>
          </p:txBody>
        </p:sp>
      </p:grpSp>
      <p:grpSp>
        <p:nvGrpSpPr>
          <p:cNvPr id="17" name="Group 16">
            <a:extLst>
              <a:ext uri="{FF2B5EF4-FFF2-40B4-BE49-F238E27FC236}">
                <a16:creationId xmlns:a16="http://schemas.microsoft.com/office/drawing/2014/main" xmlns="" id="{1CC0F792-A87A-F9A4-4155-472324DCC4ED}"/>
              </a:ext>
            </a:extLst>
          </p:cNvPr>
          <p:cNvGrpSpPr/>
          <p:nvPr/>
        </p:nvGrpSpPr>
        <p:grpSpPr>
          <a:xfrm>
            <a:off x="6463627" y="2864088"/>
            <a:ext cx="4524687" cy="1593255"/>
            <a:chOff x="318868" y="1325543"/>
            <a:chExt cx="4524687" cy="1593255"/>
          </a:xfrm>
        </p:grpSpPr>
        <p:pic>
          <p:nvPicPr>
            <p:cNvPr id="18" name="Picture 17">
              <a:extLst>
                <a:ext uri="{FF2B5EF4-FFF2-40B4-BE49-F238E27FC236}">
                  <a16:creationId xmlns:a16="http://schemas.microsoft.com/office/drawing/2014/main" xmlns="" id="{F3A89653-4B9B-E4E7-8BAD-18E31219492A}"/>
                </a:ext>
              </a:extLst>
            </p:cNvPr>
            <p:cNvPicPr>
              <a:picLocks noChangeAspect="1"/>
            </p:cNvPicPr>
            <p:nvPr/>
          </p:nvPicPr>
          <p:blipFill>
            <a:blip r:embed="rId3">
              <a:extLst>
                <a:ext uri="{28A0092B-C50C-407E-A947-70E740481C1C}">
                  <a14:useLocalDpi xmlns:a14="http://schemas.microsoft.com/office/drawing/2010/main" val="0"/>
                </a:ext>
              </a:extLst>
            </a:blip>
            <a:srcRect l="4038" t="11487" r="50385" b="56718"/>
            <a:stretch/>
          </p:blipFill>
          <p:spPr>
            <a:xfrm>
              <a:off x="318868" y="1325543"/>
              <a:ext cx="4060230" cy="1593255"/>
            </a:xfrm>
            <a:prstGeom prst="rect">
              <a:avLst/>
            </a:prstGeom>
          </p:spPr>
        </p:pic>
        <p:sp>
          <p:nvSpPr>
            <p:cNvPr id="19" name="TextBox 18">
              <a:extLst>
                <a:ext uri="{FF2B5EF4-FFF2-40B4-BE49-F238E27FC236}">
                  <a16:creationId xmlns:a16="http://schemas.microsoft.com/office/drawing/2014/main" xmlns="" id="{143BE503-FC13-70D4-EDF7-0EC1AB5D58EA}"/>
                </a:ext>
              </a:extLst>
            </p:cNvPr>
            <p:cNvSpPr txBox="1"/>
            <p:nvPr/>
          </p:nvSpPr>
          <p:spPr>
            <a:xfrm>
              <a:off x="1262269" y="1814729"/>
              <a:ext cx="3581286" cy="461665"/>
            </a:xfrm>
            <a:prstGeom prst="rect">
              <a:avLst/>
            </a:prstGeom>
            <a:noFill/>
          </p:spPr>
          <p:txBody>
            <a:bodyPr wrap="square" rtlCol="0">
              <a:spAutoFit/>
            </a:bodyPr>
            <a:lstStyle/>
            <a:p>
              <a:r>
                <a:rPr lang="en-US" sz="2400" b="1" dirty="0">
                  <a:latin typeface="Tahoma" panose="020B0604030504040204" pitchFamily="34" charset="0"/>
                  <a:ea typeface="Tahoma" panose="020B0604030504040204" pitchFamily="34" charset="0"/>
                  <a:cs typeface="Tahoma" panose="020B0604030504040204" pitchFamily="34" charset="0"/>
                </a:rPr>
                <a:t>e. </a:t>
              </a:r>
              <a:r>
                <a:rPr lang="en-US" sz="2400" b="1" dirty="0" err="1">
                  <a:latin typeface="Tahoma" panose="020B0604030504040204" pitchFamily="34" charset="0"/>
                  <a:ea typeface="Tahoma" panose="020B0604030504040204" pitchFamily="34" charset="0"/>
                  <a:cs typeface="Tahoma" panose="020B0604030504040204" pitchFamily="34" charset="0"/>
                </a:rPr>
                <a:t>Chống</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lại</a:t>
              </a:r>
              <a:r>
                <a:rPr lang="en-US" sz="2400" b="1" dirty="0">
                  <a:latin typeface="Tahoma" panose="020B0604030504040204" pitchFamily="34" charset="0"/>
                  <a:ea typeface="Tahoma" panose="020B0604030504040204" pitchFamily="34" charset="0"/>
                  <a:cs typeface="Tahoma" panose="020B0604030504040204" pitchFamily="34" charset="0"/>
                </a:rPr>
                <a:t>.</a:t>
              </a:r>
            </a:p>
          </p:txBody>
        </p:sp>
      </p:grpSp>
      <p:grpSp>
        <p:nvGrpSpPr>
          <p:cNvPr id="20" name="Group 19">
            <a:extLst>
              <a:ext uri="{FF2B5EF4-FFF2-40B4-BE49-F238E27FC236}">
                <a16:creationId xmlns:a16="http://schemas.microsoft.com/office/drawing/2014/main" xmlns="" id="{558198E2-44CF-07FD-6C29-B85CD61D5672}"/>
              </a:ext>
            </a:extLst>
          </p:cNvPr>
          <p:cNvGrpSpPr/>
          <p:nvPr/>
        </p:nvGrpSpPr>
        <p:grpSpPr>
          <a:xfrm>
            <a:off x="176073" y="4205557"/>
            <a:ext cx="4060230" cy="1593255"/>
            <a:chOff x="318868" y="1252189"/>
            <a:chExt cx="4060230" cy="1593255"/>
          </a:xfrm>
        </p:grpSpPr>
        <p:pic>
          <p:nvPicPr>
            <p:cNvPr id="21" name="Picture 20">
              <a:extLst>
                <a:ext uri="{FF2B5EF4-FFF2-40B4-BE49-F238E27FC236}">
                  <a16:creationId xmlns:a16="http://schemas.microsoft.com/office/drawing/2014/main" xmlns="" id="{D127CFB8-9690-D56E-394A-ED1C263588EF}"/>
                </a:ext>
              </a:extLst>
            </p:cNvPr>
            <p:cNvPicPr>
              <a:picLocks noChangeAspect="1"/>
            </p:cNvPicPr>
            <p:nvPr/>
          </p:nvPicPr>
          <p:blipFill>
            <a:blip r:embed="rId3">
              <a:extLst>
                <a:ext uri="{28A0092B-C50C-407E-A947-70E740481C1C}">
                  <a14:useLocalDpi xmlns:a14="http://schemas.microsoft.com/office/drawing/2010/main" val="0"/>
                </a:ext>
              </a:extLst>
            </a:blip>
            <a:srcRect l="50000" t="9520" r="4423" b="58685"/>
            <a:stretch/>
          </p:blipFill>
          <p:spPr>
            <a:xfrm>
              <a:off x="318868" y="1252189"/>
              <a:ext cx="4060230" cy="1593255"/>
            </a:xfrm>
            <a:prstGeom prst="rect">
              <a:avLst/>
            </a:prstGeom>
          </p:spPr>
        </p:pic>
        <p:sp>
          <p:nvSpPr>
            <p:cNvPr id="22" name="TextBox 21">
              <a:extLst>
                <a:ext uri="{FF2B5EF4-FFF2-40B4-BE49-F238E27FC236}">
                  <a16:creationId xmlns:a16="http://schemas.microsoft.com/office/drawing/2014/main" xmlns="" id="{F7E84D23-0211-7E07-AD99-3155A2A9DA4C}"/>
                </a:ext>
              </a:extLst>
            </p:cNvPr>
            <p:cNvSpPr txBox="1"/>
            <p:nvPr/>
          </p:nvSpPr>
          <p:spPr>
            <a:xfrm>
              <a:off x="558340" y="1685553"/>
              <a:ext cx="3581286" cy="830997"/>
            </a:xfrm>
            <a:prstGeom prst="rect">
              <a:avLst/>
            </a:prstGeom>
            <a:noFill/>
          </p:spPr>
          <p:txBody>
            <a:bodyPr wrap="square" rtlCol="0">
              <a:spAutoFit/>
            </a:bodyPr>
            <a:lstStyle/>
            <a:p>
              <a:pPr algn="ctr"/>
              <a:r>
                <a:rPr lang="en-US" sz="2400" b="1" dirty="0">
                  <a:latin typeface="Tahoma" panose="020B0604030504040204" pitchFamily="34" charset="0"/>
                  <a:ea typeface="Tahoma" panose="020B0604030504040204" pitchFamily="34" charset="0"/>
                  <a:cs typeface="Tahoma" panose="020B0604030504040204" pitchFamily="34" charset="0"/>
                </a:rPr>
                <a:t>g. </a:t>
              </a:r>
              <a:r>
                <a:rPr lang="en-US" sz="2400" b="1" dirty="0" err="1">
                  <a:latin typeface="Tahoma" panose="020B0604030504040204" pitchFamily="34" charset="0"/>
                  <a:ea typeface="Tahoma" panose="020B0604030504040204" pitchFamily="34" charset="0"/>
                  <a:cs typeface="Tahoma" panose="020B0604030504040204" pitchFamily="34" charset="0"/>
                </a:rPr>
                <a:t>Kêu</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lớn</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để</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người</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khác</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biết</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và</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giúp</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đỡ</a:t>
              </a:r>
              <a:r>
                <a:rPr lang="en-US" sz="2400" b="1" dirty="0">
                  <a:latin typeface="Tahoma" panose="020B0604030504040204" pitchFamily="34" charset="0"/>
                  <a:ea typeface="Tahoma" panose="020B0604030504040204" pitchFamily="34" charset="0"/>
                  <a:cs typeface="Tahoma" panose="020B0604030504040204" pitchFamily="34" charset="0"/>
                </a:rPr>
                <a:t>.</a:t>
              </a:r>
            </a:p>
          </p:txBody>
        </p:sp>
      </p:grpSp>
      <p:grpSp>
        <p:nvGrpSpPr>
          <p:cNvPr id="23" name="Group 22">
            <a:extLst>
              <a:ext uri="{FF2B5EF4-FFF2-40B4-BE49-F238E27FC236}">
                <a16:creationId xmlns:a16="http://schemas.microsoft.com/office/drawing/2014/main" xmlns="" id="{ACDB7E42-8CFE-CEF4-3A1D-382E34A36B49}"/>
              </a:ext>
            </a:extLst>
          </p:cNvPr>
          <p:cNvGrpSpPr/>
          <p:nvPr/>
        </p:nvGrpSpPr>
        <p:grpSpPr>
          <a:xfrm>
            <a:off x="4107348" y="4341743"/>
            <a:ext cx="4060230" cy="1593255"/>
            <a:chOff x="318868" y="1325543"/>
            <a:chExt cx="4060230" cy="1593255"/>
          </a:xfrm>
        </p:grpSpPr>
        <p:pic>
          <p:nvPicPr>
            <p:cNvPr id="24" name="Picture 23">
              <a:extLst>
                <a:ext uri="{FF2B5EF4-FFF2-40B4-BE49-F238E27FC236}">
                  <a16:creationId xmlns:a16="http://schemas.microsoft.com/office/drawing/2014/main" xmlns="" id="{51596768-D81F-65D0-A773-F940FD191E55}"/>
                </a:ext>
              </a:extLst>
            </p:cNvPr>
            <p:cNvPicPr>
              <a:picLocks noChangeAspect="1"/>
            </p:cNvPicPr>
            <p:nvPr/>
          </p:nvPicPr>
          <p:blipFill>
            <a:blip r:embed="rId3">
              <a:extLst>
                <a:ext uri="{28A0092B-C50C-407E-A947-70E740481C1C}">
                  <a14:useLocalDpi xmlns:a14="http://schemas.microsoft.com/office/drawing/2010/main" val="0"/>
                </a:ext>
              </a:extLst>
            </a:blip>
            <a:srcRect l="3966" t="46184" r="50457" b="22021"/>
            <a:stretch/>
          </p:blipFill>
          <p:spPr>
            <a:xfrm>
              <a:off x="318868" y="1325543"/>
              <a:ext cx="4060230" cy="1593255"/>
            </a:xfrm>
            <a:prstGeom prst="rect">
              <a:avLst/>
            </a:prstGeom>
          </p:spPr>
        </p:pic>
        <p:sp>
          <p:nvSpPr>
            <p:cNvPr id="25" name="TextBox 24">
              <a:extLst>
                <a:ext uri="{FF2B5EF4-FFF2-40B4-BE49-F238E27FC236}">
                  <a16:creationId xmlns:a16="http://schemas.microsoft.com/office/drawing/2014/main" xmlns="" id="{9B6E7F5C-E038-A72F-45C9-FAA2EEC6DD5F}"/>
                </a:ext>
              </a:extLst>
            </p:cNvPr>
            <p:cNvSpPr txBox="1"/>
            <p:nvPr/>
          </p:nvSpPr>
          <p:spPr>
            <a:xfrm>
              <a:off x="528920" y="1485329"/>
              <a:ext cx="3581286" cy="1200329"/>
            </a:xfrm>
            <a:prstGeom prst="rect">
              <a:avLst/>
            </a:prstGeom>
            <a:noFill/>
          </p:spPr>
          <p:txBody>
            <a:bodyPr wrap="square" rtlCol="0">
              <a:spAutoFit/>
            </a:bodyPr>
            <a:lstStyle/>
            <a:p>
              <a:pPr algn="ctr"/>
              <a:r>
                <a:rPr lang="en-US" sz="2400" b="1" dirty="0">
                  <a:latin typeface="Tahoma" panose="020B0604030504040204" pitchFamily="34" charset="0"/>
                  <a:ea typeface="Tahoma" panose="020B0604030504040204" pitchFamily="34" charset="0"/>
                  <a:cs typeface="Tahoma" panose="020B0604030504040204" pitchFamily="34" charset="0"/>
                </a:rPr>
                <a:t>h. </a:t>
              </a:r>
              <a:r>
                <a:rPr lang="en-US" sz="2400" b="1" dirty="0" err="1">
                  <a:latin typeface="Tahoma" panose="020B0604030504040204" pitchFamily="34" charset="0"/>
                  <a:ea typeface="Tahoma" panose="020B0604030504040204" pitchFamily="34" charset="0"/>
                  <a:cs typeface="Tahoma" panose="020B0604030504040204" pitchFamily="34" charset="0"/>
                </a:rPr>
                <a:t>Kể</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cho</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người</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thân</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về</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tình</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huống</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em</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vừa</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gặp</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phải</a:t>
              </a:r>
              <a:r>
                <a:rPr lang="en-US" sz="2400" b="1" dirty="0">
                  <a:latin typeface="Tahoma" panose="020B0604030504040204" pitchFamily="34" charset="0"/>
                  <a:ea typeface="Tahoma" panose="020B0604030504040204" pitchFamily="34" charset="0"/>
                  <a:cs typeface="Tahoma" panose="020B0604030504040204" pitchFamily="34" charset="0"/>
                </a:rPr>
                <a:t>.</a:t>
              </a:r>
            </a:p>
          </p:txBody>
        </p:sp>
      </p:grpSp>
      <p:grpSp>
        <p:nvGrpSpPr>
          <p:cNvPr id="26" name="Group 25">
            <a:extLst>
              <a:ext uri="{FF2B5EF4-FFF2-40B4-BE49-F238E27FC236}">
                <a16:creationId xmlns:a16="http://schemas.microsoft.com/office/drawing/2014/main" xmlns="" id="{0A27FD93-AA63-3C3C-1286-817B6DBCFA98}"/>
              </a:ext>
            </a:extLst>
          </p:cNvPr>
          <p:cNvGrpSpPr/>
          <p:nvPr/>
        </p:nvGrpSpPr>
        <p:grpSpPr>
          <a:xfrm>
            <a:off x="7993883" y="4257791"/>
            <a:ext cx="4060230" cy="1593255"/>
            <a:chOff x="318868" y="1165757"/>
            <a:chExt cx="4060230" cy="1593255"/>
          </a:xfrm>
        </p:grpSpPr>
        <p:pic>
          <p:nvPicPr>
            <p:cNvPr id="27" name="Picture 26">
              <a:extLst>
                <a:ext uri="{FF2B5EF4-FFF2-40B4-BE49-F238E27FC236}">
                  <a16:creationId xmlns:a16="http://schemas.microsoft.com/office/drawing/2014/main" xmlns="" id="{C4F87DB0-C126-D91C-3290-F2D4D170FE3D}"/>
                </a:ext>
              </a:extLst>
            </p:cNvPr>
            <p:cNvPicPr>
              <a:picLocks noChangeAspect="1"/>
            </p:cNvPicPr>
            <p:nvPr/>
          </p:nvPicPr>
          <p:blipFill>
            <a:blip r:embed="rId3">
              <a:extLst>
                <a:ext uri="{28A0092B-C50C-407E-A947-70E740481C1C}">
                  <a14:useLocalDpi xmlns:a14="http://schemas.microsoft.com/office/drawing/2010/main" val="0"/>
                </a:ext>
              </a:extLst>
            </a:blip>
            <a:srcRect l="50593" t="43283" r="3830" b="24922"/>
            <a:stretch/>
          </p:blipFill>
          <p:spPr>
            <a:xfrm>
              <a:off x="318868" y="1165757"/>
              <a:ext cx="4060230" cy="1593255"/>
            </a:xfrm>
            <a:prstGeom prst="rect">
              <a:avLst/>
            </a:prstGeom>
          </p:spPr>
        </p:pic>
        <p:sp>
          <p:nvSpPr>
            <p:cNvPr id="28" name="TextBox 27">
              <a:extLst>
                <a:ext uri="{FF2B5EF4-FFF2-40B4-BE49-F238E27FC236}">
                  <a16:creationId xmlns:a16="http://schemas.microsoft.com/office/drawing/2014/main" xmlns="" id="{0F8D7A00-0E16-B6BD-490F-8B3B871876DD}"/>
                </a:ext>
              </a:extLst>
            </p:cNvPr>
            <p:cNvSpPr txBox="1"/>
            <p:nvPr/>
          </p:nvSpPr>
          <p:spPr>
            <a:xfrm>
              <a:off x="766458" y="1464511"/>
              <a:ext cx="3131331" cy="1200329"/>
            </a:xfrm>
            <a:prstGeom prst="rect">
              <a:avLst/>
            </a:prstGeom>
            <a:noFill/>
          </p:spPr>
          <p:txBody>
            <a:bodyPr wrap="square" rtlCol="0">
              <a:spAutoFit/>
            </a:bodyPr>
            <a:lstStyle/>
            <a:p>
              <a:pPr algn="ctr"/>
              <a:r>
                <a:rPr lang="en-US" sz="2400" b="1" dirty="0" err="1">
                  <a:latin typeface="Tahoma" panose="020B0604030504040204" pitchFamily="34" charset="0"/>
                  <a:ea typeface="Tahoma" panose="020B0604030504040204" pitchFamily="34" charset="0"/>
                  <a:cs typeface="Tahoma" panose="020B0604030504040204" pitchFamily="34" charset="0"/>
                </a:rPr>
                <a:t>i</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Gọi</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cho</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Tổng</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đài</a:t>
              </a:r>
              <a:r>
                <a:rPr lang="en-US" sz="2400" b="1" dirty="0">
                  <a:latin typeface="Tahoma" panose="020B0604030504040204" pitchFamily="34" charset="0"/>
                  <a:ea typeface="Tahoma" panose="020B0604030504040204" pitchFamily="34" charset="0"/>
                  <a:cs typeface="Tahoma" panose="020B0604030504040204" pitchFamily="34" charset="0"/>
                </a:rPr>
                <a:t> Quốc </a:t>
              </a:r>
              <a:r>
                <a:rPr lang="en-US" sz="2400" b="1" dirty="0" err="1">
                  <a:latin typeface="Tahoma" panose="020B0604030504040204" pitchFamily="34" charset="0"/>
                  <a:ea typeface="Tahoma" panose="020B0604030504040204" pitchFamily="34" charset="0"/>
                  <a:cs typeface="Tahoma" panose="020B0604030504040204" pitchFamily="34" charset="0"/>
                </a:rPr>
                <a:t>gia</a:t>
              </a:r>
              <a:r>
                <a:rPr lang="en-US" sz="2400" b="1" dirty="0">
                  <a:latin typeface="Tahoma" panose="020B0604030504040204" pitchFamily="34" charset="0"/>
                  <a:ea typeface="Tahoma" panose="020B0604030504040204" pitchFamily="34" charset="0"/>
                  <a:cs typeface="Tahoma" panose="020B0604030504040204" pitchFamily="34" charset="0"/>
                </a:rPr>
                <a:t> Bảo </a:t>
              </a:r>
              <a:r>
                <a:rPr lang="en-US" sz="2400" b="1" dirty="0" err="1">
                  <a:latin typeface="Tahoma" panose="020B0604030504040204" pitchFamily="34" charset="0"/>
                  <a:ea typeface="Tahoma" panose="020B0604030504040204" pitchFamily="34" charset="0"/>
                  <a:cs typeface="Tahoma" panose="020B0604030504040204" pitchFamily="34" charset="0"/>
                </a:rPr>
                <a:t>vệ</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Trẻ</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em</a:t>
              </a:r>
              <a:r>
                <a:rPr lang="en-US" sz="2400" b="1" dirty="0">
                  <a:latin typeface="Tahoma" panose="020B0604030504040204" pitchFamily="34" charset="0"/>
                  <a:ea typeface="Tahoma" panose="020B0604030504040204" pitchFamily="34" charset="0"/>
                  <a:cs typeface="Tahoma" panose="020B0604030504040204" pitchFamily="34" charset="0"/>
                </a:rPr>
                <a:t> 111</a:t>
              </a:r>
            </a:p>
          </p:txBody>
        </p:sp>
      </p:grpSp>
      <p:pic>
        <p:nvPicPr>
          <p:cNvPr id="4" name="Picture 3">
            <a:extLst>
              <a:ext uri="{FF2B5EF4-FFF2-40B4-BE49-F238E27FC236}">
                <a16:creationId xmlns:a16="http://schemas.microsoft.com/office/drawing/2014/main" xmlns="" id="{3DCB27F3-31FB-34DB-B48A-508F670B7393}"/>
              </a:ext>
            </a:extLst>
          </p:cNvPr>
          <p:cNvPicPr>
            <a:picLocks noChangeAspect="1"/>
          </p:cNvPicPr>
          <p:nvPr/>
        </p:nvPicPr>
        <p:blipFill>
          <a:blip r:embed="rId4" cstate="print">
            <a:extLst>
              <a:ext uri="{28A0092B-C50C-407E-A947-70E740481C1C}">
                <a14:useLocalDpi xmlns:a14="http://schemas.microsoft.com/office/drawing/2010/main" val="0"/>
              </a:ext>
            </a:extLst>
          </a:blip>
          <a:srcRect l="11753" t="35295" r="64627" b="5225"/>
          <a:stretch/>
        </p:blipFill>
        <p:spPr>
          <a:xfrm>
            <a:off x="7459131" y="1770789"/>
            <a:ext cx="734716" cy="1040761"/>
          </a:xfrm>
          <a:prstGeom prst="rect">
            <a:avLst/>
          </a:prstGeom>
        </p:spPr>
      </p:pic>
      <p:pic>
        <p:nvPicPr>
          <p:cNvPr id="30" name="Picture 29">
            <a:extLst>
              <a:ext uri="{FF2B5EF4-FFF2-40B4-BE49-F238E27FC236}">
                <a16:creationId xmlns:a16="http://schemas.microsoft.com/office/drawing/2014/main" xmlns="" id="{35C3EFA9-1B51-E476-53AA-BD1E0A11D42D}"/>
              </a:ext>
            </a:extLst>
          </p:cNvPr>
          <p:cNvPicPr>
            <a:picLocks noChangeAspect="1"/>
          </p:cNvPicPr>
          <p:nvPr/>
        </p:nvPicPr>
        <p:blipFill>
          <a:blip r:embed="rId4" cstate="print">
            <a:extLst>
              <a:ext uri="{28A0092B-C50C-407E-A947-70E740481C1C}">
                <a14:useLocalDpi xmlns:a14="http://schemas.microsoft.com/office/drawing/2010/main" val="0"/>
              </a:ext>
            </a:extLst>
          </a:blip>
          <a:srcRect l="11753" t="35295" r="64627" b="5225"/>
          <a:stretch/>
        </p:blipFill>
        <p:spPr>
          <a:xfrm>
            <a:off x="11386948" y="1770789"/>
            <a:ext cx="734716" cy="1040761"/>
          </a:xfrm>
          <a:prstGeom prst="rect">
            <a:avLst/>
          </a:prstGeom>
        </p:spPr>
      </p:pic>
      <p:pic>
        <p:nvPicPr>
          <p:cNvPr id="31" name="Picture 30">
            <a:extLst>
              <a:ext uri="{FF2B5EF4-FFF2-40B4-BE49-F238E27FC236}">
                <a16:creationId xmlns:a16="http://schemas.microsoft.com/office/drawing/2014/main" xmlns="" id="{02A27701-2273-78C5-CFC3-9584E5FBF177}"/>
              </a:ext>
            </a:extLst>
          </p:cNvPr>
          <p:cNvPicPr>
            <a:picLocks noChangeAspect="1"/>
          </p:cNvPicPr>
          <p:nvPr/>
        </p:nvPicPr>
        <p:blipFill>
          <a:blip r:embed="rId4" cstate="print">
            <a:extLst>
              <a:ext uri="{28A0092B-C50C-407E-A947-70E740481C1C}">
                <a14:useLocalDpi xmlns:a14="http://schemas.microsoft.com/office/drawing/2010/main" val="0"/>
              </a:ext>
            </a:extLst>
          </a:blip>
          <a:srcRect l="11753" t="35295" r="64627" b="5225"/>
          <a:stretch/>
        </p:blipFill>
        <p:spPr>
          <a:xfrm>
            <a:off x="9852062" y="3198333"/>
            <a:ext cx="734716" cy="1040761"/>
          </a:xfrm>
          <a:prstGeom prst="rect">
            <a:avLst/>
          </a:prstGeom>
        </p:spPr>
      </p:pic>
      <p:pic>
        <p:nvPicPr>
          <p:cNvPr id="32" name="Picture 31">
            <a:extLst>
              <a:ext uri="{FF2B5EF4-FFF2-40B4-BE49-F238E27FC236}">
                <a16:creationId xmlns:a16="http://schemas.microsoft.com/office/drawing/2014/main" xmlns="" id="{786A4841-B5F5-3F5A-044B-E6CDD570C894}"/>
              </a:ext>
            </a:extLst>
          </p:cNvPr>
          <p:cNvPicPr>
            <a:picLocks noChangeAspect="1"/>
          </p:cNvPicPr>
          <p:nvPr/>
        </p:nvPicPr>
        <p:blipFill>
          <a:blip r:embed="rId4" cstate="print">
            <a:extLst>
              <a:ext uri="{28A0092B-C50C-407E-A947-70E740481C1C}">
                <a14:useLocalDpi xmlns:a14="http://schemas.microsoft.com/office/drawing/2010/main" val="0"/>
              </a:ext>
            </a:extLst>
          </a:blip>
          <a:srcRect l="11753" t="35295" r="64627" b="5225"/>
          <a:stretch/>
        </p:blipFill>
        <p:spPr>
          <a:xfrm>
            <a:off x="3622112" y="4855185"/>
            <a:ext cx="734716" cy="1040761"/>
          </a:xfrm>
          <a:prstGeom prst="rect">
            <a:avLst/>
          </a:prstGeom>
        </p:spPr>
      </p:pic>
      <p:pic>
        <p:nvPicPr>
          <p:cNvPr id="33" name="Picture 32">
            <a:extLst>
              <a:ext uri="{FF2B5EF4-FFF2-40B4-BE49-F238E27FC236}">
                <a16:creationId xmlns:a16="http://schemas.microsoft.com/office/drawing/2014/main" xmlns="" id="{7A90D952-6298-6131-1FD6-B06A135D1CA4}"/>
              </a:ext>
            </a:extLst>
          </p:cNvPr>
          <p:cNvPicPr>
            <a:picLocks noChangeAspect="1"/>
          </p:cNvPicPr>
          <p:nvPr/>
        </p:nvPicPr>
        <p:blipFill>
          <a:blip r:embed="rId4" cstate="print">
            <a:extLst>
              <a:ext uri="{28A0092B-C50C-407E-A947-70E740481C1C}">
                <a14:useLocalDpi xmlns:a14="http://schemas.microsoft.com/office/drawing/2010/main" val="0"/>
              </a:ext>
            </a:extLst>
          </a:blip>
          <a:srcRect l="11753" t="35295" r="64627" b="5225"/>
          <a:stretch/>
        </p:blipFill>
        <p:spPr>
          <a:xfrm>
            <a:off x="7659159" y="4936400"/>
            <a:ext cx="734716" cy="1040761"/>
          </a:xfrm>
          <a:prstGeom prst="rect">
            <a:avLst/>
          </a:prstGeom>
        </p:spPr>
      </p:pic>
      <p:pic>
        <p:nvPicPr>
          <p:cNvPr id="34" name="Picture 33">
            <a:extLst>
              <a:ext uri="{FF2B5EF4-FFF2-40B4-BE49-F238E27FC236}">
                <a16:creationId xmlns:a16="http://schemas.microsoft.com/office/drawing/2014/main" xmlns="" id="{DEDF095B-3813-0D2A-884A-6A31295DE519}"/>
              </a:ext>
            </a:extLst>
          </p:cNvPr>
          <p:cNvPicPr>
            <a:picLocks noChangeAspect="1"/>
          </p:cNvPicPr>
          <p:nvPr/>
        </p:nvPicPr>
        <p:blipFill>
          <a:blip r:embed="rId4" cstate="print">
            <a:extLst>
              <a:ext uri="{28A0092B-C50C-407E-A947-70E740481C1C}">
                <a14:useLocalDpi xmlns:a14="http://schemas.microsoft.com/office/drawing/2010/main" val="0"/>
              </a:ext>
            </a:extLst>
          </a:blip>
          <a:srcRect l="11753" t="35295" r="64627" b="5225"/>
          <a:stretch/>
        </p:blipFill>
        <p:spPr>
          <a:xfrm>
            <a:off x="11391309" y="4949537"/>
            <a:ext cx="734716" cy="1040761"/>
          </a:xfrm>
          <a:prstGeom prst="rect">
            <a:avLst/>
          </a:prstGeom>
        </p:spPr>
      </p:pic>
    </p:spTree>
    <p:extLst>
      <p:ext uri="{BB962C8B-B14F-4D97-AF65-F5344CB8AC3E}">
        <p14:creationId xmlns:p14="http://schemas.microsoft.com/office/powerpoint/2010/main" val="191723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500" fill="hold"/>
                                        <p:tgtEl>
                                          <p:spTgt spid="30"/>
                                        </p:tgtEl>
                                        <p:attrNameLst>
                                          <p:attrName>ppt_w</p:attrName>
                                        </p:attrNameLst>
                                      </p:cBhvr>
                                      <p:tavLst>
                                        <p:tav tm="0">
                                          <p:val>
                                            <p:fltVal val="0"/>
                                          </p:val>
                                        </p:tav>
                                        <p:tav tm="100000">
                                          <p:val>
                                            <p:strVal val="#ppt_w"/>
                                          </p:val>
                                        </p:tav>
                                      </p:tavLst>
                                    </p:anim>
                                    <p:anim calcmode="lin" valueType="num">
                                      <p:cBhvr>
                                        <p:cTn id="15" dur="500" fill="hold"/>
                                        <p:tgtEl>
                                          <p:spTgt spid="30"/>
                                        </p:tgtEl>
                                        <p:attrNameLst>
                                          <p:attrName>ppt_h</p:attrName>
                                        </p:attrNameLst>
                                      </p:cBhvr>
                                      <p:tavLst>
                                        <p:tav tm="0">
                                          <p:val>
                                            <p:fltVal val="0"/>
                                          </p:val>
                                        </p:tav>
                                        <p:tav tm="100000">
                                          <p:val>
                                            <p:strVal val="#ppt_h"/>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p:cTn id="21" dur="500" fill="hold"/>
                                        <p:tgtEl>
                                          <p:spTgt spid="31"/>
                                        </p:tgtEl>
                                        <p:attrNameLst>
                                          <p:attrName>ppt_w</p:attrName>
                                        </p:attrNameLst>
                                      </p:cBhvr>
                                      <p:tavLst>
                                        <p:tav tm="0">
                                          <p:val>
                                            <p:fltVal val="0"/>
                                          </p:val>
                                        </p:tav>
                                        <p:tav tm="100000">
                                          <p:val>
                                            <p:strVal val="#ppt_w"/>
                                          </p:val>
                                        </p:tav>
                                      </p:tavLst>
                                    </p:anim>
                                    <p:anim calcmode="lin" valueType="num">
                                      <p:cBhvr>
                                        <p:cTn id="22" dur="500" fill="hold"/>
                                        <p:tgtEl>
                                          <p:spTgt spid="31"/>
                                        </p:tgtEl>
                                        <p:attrNameLst>
                                          <p:attrName>ppt_h</p:attrName>
                                        </p:attrNameLst>
                                      </p:cBhvr>
                                      <p:tavLst>
                                        <p:tav tm="0">
                                          <p:val>
                                            <p:fltVal val="0"/>
                                          </p:val>
                                        </p:tav>
                                        <p:tav tm="100000">
                                          <p:val>
                                            <p:strVal val="#ppt_h"/>
                                          </p:val>
                                        </p:tav>
                                      </p:tavLst>
                                    </p:anim>
                                    <p:animEffect transition="in" filter="fade">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p:cTn id="28" dur="500" fill="hold"/>
                                        <p:tgtEl>
                                          <p:spTgt spid="32"/>
                                        </p:tgtEl>
                                        <p:attrNameLst>
                                          <p:attrName>ppt_w</p:attrName>
                                        </p:attrNameLst>
                                      </p:cBhvr>
                                      <p:tavLst>
                                        <p:tav tm="0">
                                          <p:val>
                                            <p:fltVal val="0"/>
                                          </p:val>
                                        </p:tav>
                                        <p:tav tm="100000">
                                          <p:val>
                                            <p:strVal val="#ppt_w"/>
                                          </p:val>
                                        </p:tav>
                                      </p:tavLst>
                                    </p:anim>
                                    <p:anim calcmode="lin" valueType="num">
                                      <p:cBhvr>
                                        <p:cTn id="29" dur="500" fill="hold"/>
                                        <p:tgtEl>
                                          <p:spTgt spid="32"/>
                                        </p:tgtEl>
                                        <p:attrNameLst>
                                          <p:attrName>ppt_h</p:attrName>
                                        </p:attrNameLst>
                                      </p:cBhvr>
                                      <p:tavLst>
                                        <p:tav tm="0">
                                          <p:val>
                                            <p:fltVal val="0"/>
                                          </p:val>
                                        </p:tav>
                                        <p:tav tm="100000">
                                          <p:val>
                                            <p:strVal val="#ppt_h"/>
                                          </p:val>
                                        </p:tav>
                                      </p:tavLst>
                                    </p:anim>
                                    <p:animEffect transition="in" filter="fade">
                                      <p:cBhvr>
                                        <p:cTn id="30" dur="5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p:cTn id="35" dur="500" fill="hold"/>
                                        <p:tgtEl>
                                          <p:spTgt spid="33"/>
                                        </p:tgtEl>
                                        <p:attrNameLst>
                                          <p:attrName>ppt_w</p:attrName>
                                        </p:attrNameLst>
                                      </p:cBhvr>
                                      <p:tavLst>
                                        <p:tav tm="0">
                                          <p:val>
                                            <p:fltVal val="0"/>
                                          </p:val>
                                        </p:tav>
                                        <p:tav tm="100000">
                                          <p:val>
                                            <p:strVal val="#ppt_w"/>
                                          </p:val>
                                        </p:tav>
                                      </p:tavLst>
                                    </p:anim>
                                    <p:anim calcmode="lin" valueType="num">
                                      <p:cBhvr>
                                        <p:cTn id="36" dur="500" fill="hold"/>
                                        <p:tgtEl>
                                          <p:spTgt spid="33"/>
                                        </p:tgtEl>
                                        <p:attrNameLst>
                                          <p:attrName>ppt_h</p:attrName>
                                        </p:attrNameLst>
                                      </p:cBhvr>
                                      <p:tavLst>
                                        <p:tav tm="0">
                                          <p:val>
                                            <p:fltVal val="0"/>
                                          </p:val>
                                        </p:tav>
                                        <p:tav tm="100000">
                                          <p:val>
                                            <p:strVal val="#ppt_h"/>
                                          </p:val>
                                        </p:tav>
                                      </p:tavLst>
                                    </p:anim>
                                    <p:animEffect transition="in" filter="fade">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4"/>
                                        </p:tgtEl>
                                        <p:attrNameLst>
                                          <p:attrName>style.visibility</p:attrName>
                                        </p:attrNameLst>
                                      </p:cBhvr>
                                      <p:to>
                                        <p:strVal val="visible"/>
                                      </p:to>
                                    </p:set>
                                    <p:anim calcmode="lin" valueType="num">
                                      <p:cBhvr>
                                        <p:cTn id="42" dur="500" fill="hold"/>
                                        <p:tgtEl>
                                          <p:spTgt spid="34"/>
                                        </p:tgtEl>
                                        <p:attrNameLst>
                                          <p:attrName>ppt_w</p:attrName>
                                        </p:attrNameLst>
                                      </p:cBhvr>
                                      <p:tavLst>
                                        <p:tav tm="0">
                                          <p:val>
                                            <p:fltVal val="0"/>
                                          </p:val>
                                        </p:tav>
                                        <p:tav tm="100000">
                                          <p:val>
                                            <p:strVal val="#ppt_w"/>
                                          </p:val>
                                        </p:tav>
                                      </p:tavLst>
                                    </p:anim>
                                    <p:anim calcmode="lin" valueType="num">
                                      <p:cBhvr>
                                        <p:cTn id="43" dur="500" fill="hold"/>
                                        <p:tgtEl>
                                          <p:spTgt spid="34"/>
                                        </p:tgtEl>
                                        <p:attrNameLst>
                                          <p:attrName>ppt_h</p:attrName>
                                        </p:attrNameLst>
                                      </p:cBhvr>
                                      <p:tavLst>
                                        <p:tav tm="0">
                                          <p:val>
                                            <p:fltVal val="0"/>
                                          </p:val>
                                        </p:tav>
                                        <p:tav tm="100000">
                                          <p:val>
                                            <p:strVal val="#ppt_h"/>
                                          </p:val>
                                        </p:tav>
                                      </p:tavLst>
                                    </p:anim>
                                    <p:animEffect transition="in" filter="fade">
                                      <p:cBhvr>
                                        <p:cTn id="4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B600F14-72EC-DCFB-0044-E81E2954493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xmlns="" id="{A5AD080F-1AE0-9BD8-2FCC-1A6800DC24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95163" cy="6858000"/>
          </a:xfrm>
          <a:prstGeom prst="rect">
            <a:avLst/>
          </a:prstGeom>
        </p:spPr>
      </p:pic>
      <p:sp>
        <p:nvSpPr>
          <p:cNvPr id="3" name="TextBox 2">
            <a:extLst>
              <a:ext uri="{FF2B5EF4-FFF2-40B4-BE49-F238E27FC236}">
                <a16:creationId xmlns:a16="http://schemas.microsoft.com/office/drawing/2014/main" xmlns="" id="{C1CD4192-4F1C-D387-D28F-DF4536E2FC39}"/>
              </a:ext>
            </a:extLst>
          </p:cNvPr>
          <p:cNvSpPr txBox="1"/>
          <p:nvPr/>
        </p:nvSpPr>
        <p:spPr>
          <a:xfrm>
            <a:off x="478945" y="371436"/>
            <a:ext cx="11394187" cy="954107"/>
          </a:xfrm>
          <a:prstGeom prst="rect">
            <a:avLst/>
          </a:prstGeom>
          <a:noFill/>
        </p:spPr>
        <p:txBody>
          <a:bodyPr wrap="square" rtlCol="0">
            <a:spAutoFit/>
          </a:bodyPr>
          <a:lstStyle/>
          <a:p>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3. Em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chọn</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cách</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ứng</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phó</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nào</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dưới</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đây</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nếu</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gặp</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nguy</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cơ</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bị</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xâm</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hại</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Vì</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sao</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a:t>
            </a:r>
          </a:p>
        </p:txBody>
      </p:sp>
      <p:grpSp>
        <p:nvGrpSpPr>
          <p:cNvPr id="8" name="Group 7">
            <a:extLst>
              <a:ext uri="{FF2B5EF4-FFF2-40B4-BE49-F238E27FC236}">
                <a16:creationId xmlns:a16="http://schemas.microsoft.com/office/drawing/2014/main" xmlns="" id="{E398F274-334D-0A37-71B0-06D778037B8D}"/>
              </a:ext>
            </a:extLst>
          </p:cNvPr>
          <p:cNvGrpSpPr/>
          <p:nvPr/>
        </p:nvGrpSpPr>
        <p:grpSpPr>
          <a:xfrm>
            <a:off x="1959355" y="1172294"/>
            <a:ext cx="4060230" cy="1593255"/>
            <a:chOff x="318868" y="1252189"/>
            <a:chExt cx="4060230" cy="1593255"/>
          </a:xfrm>
        </p:grpSpPr>
        <p:pic>
          <p:nvPicPr>
            <p:cNvPr id="9" name="Picture 8">
              <a:extLst>
                <a:ext uri="{FF2B5EF4-FFF2-40B4-BE49-F238E27FC236}">
                  <a16:creationId xmlns:a16="http://schemas.microsoft.com/office/drawing/2014/main" xmlns="" id="{639ECB60-4458-FC67-6BF5-6F69CB3358A4}"/>
                </a:ext>
              </a:extLst>
            </p:cNvPr>
            <p:cNvPicPr>
              <a:picLocks noChangeAspect="1"/>
            </p:cNvPicPr>
            <p:nvPr/>
          </p:nvPicPr>
          <p:blipFill>
            <a:blip r:embed="rId3">
              <a:extLst>
                <a:ext uri="{28A0092B-C50C-407E-A947-70E740481C1C}">
                  <a14:useLocalDpi xmlns:a14="http://schemas.microsoft.com/office/drawing/2010/main" val="0"/>
                </a:ext>
              </a:extLst>
            </a:blip>
            <a:srcRect l="50000" t="9520" r="4423" b="58685"/>
            <a:stretch/>
          </p:blipFill>
          <p:spPr>
            <a:xfrm>
              <a:off x="318868" y="1252189"/>
              <a:ext cx="4060230" cy="1593255"/>
            </a:xfrm>
            <a:prstGeom prst="rect">
              <a:avLst/>
            </a:prstGeom>
          </p:spPr>
        </p:pic>
        <p:sp>
          <p:nvSpPr>
            <p:cNvPr id="10" name="TextBox 9">
              <a:extLst>
                <a:ext uri="{FF2B5EF4-FFF2-40B4-BE49-F238E27FC236}">
                  <a16:creationId xmlns:a16="http://schemas.microsoft.com/office/drawing/2014/main" xmlns="" id="{4C3EDEC6-C625-F192-4BD0-A9181515B41D}"/>
                </a:ext>
              </a:extLst>
            </p:cNvPr>
            <p:cNvSpPr txBox="1"/>
            <p:nvPr/>
          </p:nvSpPr>
          <p:spPr>
            <a:xfrm>
              <a:off x="620101" y="1494652"/>
              <a:ext cx="3581286" cy="1200329"/>
            </a:xfrm>
            <a:prstGeom prst="rect">
              <a:avLst/>
            </a:prstGeom>
            <a:noFill/>
          </p:spPr>
          <p:txBody>
            <a:bodyPr wrap="square" rtlCol="0">
              <a:spAutoFit/>
            </a:bodyPr>
            <a:lstStyle/>
            <a:p>
              <a:pPr algn="ctr"/>
              <a:r>
                <a:rPr lang="en-US" sz="2400" b="1" dirty="0">
                  <a:latin typeface="Tahoma" panose="020B0604030504040204" pitchFamily="34" charset="0"/>
                  <a:ea typeface="Tahoma" panose="020B0604030504040204" pitchFamily="34" charset="0"/>
                  <a:cs typeface="Tahoma" panose="020B0604030504040204" pitchFamily="34" charset="0"/>
                </a:rPr>
                <a:t>b. </a:t>
              </a:r>
              <a:r>
                <a:rPr lang="en-US" sz="2400" b="1" dirty="0" err="1">
                  <a:latin typeface="Tahoma" panose="020B0604030504040204" pitchFamily="34" charset="0"/>
                  <a:ea typeface="Tahoma" panose="020B0604030504040204" pitchFamily="34" charset="0"/>
                  <a:cs typeface="Tahoma" panose="020B0604030504040204" pitchFamily="34" charset="0"/>
                </a:rPr>
                <a:t>Hít</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thở</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sâu</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để</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lấy</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lại</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bình</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tĩnh</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và</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tìm</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cách</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ứng</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phó</a:t>
              </a:r>
              <a:r>
                <a:rPr lang="en-US" sz="2400" b="1" dirty="0">
                  <a:latin typeface="Tahoma" panose="020B0604030504040204" pitchFamily="34" charset="0"/>
                  <a:ea typeface="Tahoma" panose="020B0604030504040204" pitchFamily="34" charset="0"/>
                  <a:cs typeface="Tahoma" panose="020B0604030504040204" pitchFamily="34" charset="0"/>
                </a:rPr>
                <a:t>.</a:t>
              </a:r>
            </a:p>
          </p:txBody>
        </p:sp>
      </p:grpSp>
      <p:grpSp>
        <p:nvGrpSpPr>
          <p:cNvPr id="11" name="Group 10">
            <a:extLst>
              <a:ext uri="{FF2B5EF4-FFF2-40B4-BE49-F238E27FC236}">
                <a16:creationId xmlns:a16="http://schemas.microsoft.com/office/drawing/2014/main" xmlns="" id="{43F82D9E-4860-46F1-6632-43E5FFDD7A3D}"/>
              </a:ext>
            </a:extLst>
          </p:cNvPr>
          <p:cNvGrpSpPr/>
          <p:nvPr/>
        </p:nvGrpSpPr>
        <p:grpSpPr>
          <a:xfrm>
            <a:off x="5869537" y="1298188"/>
            <a:ext cx="4060230" cy="1593255"/>
            <a:chOff x="318868" y="1325543"/>
            <a:chExt cx="4060230" cy="1593255"/>
          </a:xfrm>
        </p:grpSpPr>
        <p:pic>
          <p:nvPicPr>
            <p:cNvPr id="12" name="Picture 11">
              <a:extLst>
                <a:ext uri="{FF2B5EF4-FFF2-40B4-BE49-F238E27FC236}">
                  <a16:creationId xmlns:a16="http://schemas.microsoft.com/office/drawing/2014/main" xmlns="" id="{4F4ADDBF-6393-86EB-0C4E-56DFB29E55D5}"/>
                </a:ext>
              </a:extLst>
            </p:cNvPr>
            <p:cNvPicPr>
              <a:picLocks noChangeAspect="1"/>
            </p:cNvPicPr>
            <p:nvPr/>
          </p:nvPicPr>
          <p:blipFill>
            <a:blip r:embed="rId3">
              <a:extLst>
                <a:ext uri="{28A0092B-C50C-407E-A947-70E740481C1C}">
                  <a14:useLocalDpi xmlns:a14="http://schemas.microsoft.com/office/drawing/2010/main" val="0"/>
                </a:ext>
              </a:extLst>
            </a:blip>
            <a:srcRect l="3966" t="46184" r="50457" b="22021"/>
            <a:stretch/>
          </p:blipFill>
          <p:spPr>
            <a:xfrm>
              <a:off x="318868" y="1325543"/>
              <a:ext cx="4060230" cy="1593255"/>
            </a:xfrm>
            <a:prstGeom prst="rect">
              <a:avLst/>
            </a:prstGeom>
          </p:spPr>
        </p:pic>
        <p:sp>
          <p:nvSpPr>
            <p:cNvPr id="13" name="TextBox 12">
              <a:extLst>
                <a:ext uri="{FF2B5EF4-FFF2-40B4-BE49-F238E27FC236}">
                  <a16:creationId xmlns:a16="http://schemas.microsoft.com/office/drawing/2014/main" xmlns="" id="{62B46E96-A49C-E194-41A3-38506E1865C9}"/>
                </a:ext>
              </a:extLst>
            </p:cNvPr>
            <p:cNvSpPr txBox="1"/>
            <p:nvPr/>
          </p:nvSpPr>
          <p:spPr>
            <a:xfrm>
              <a:off x="528920" y="1485329"/>
              <a:ext cx="3581286" cy="1200329"/>
            </a:xfrm>
            <a:prstGeom prst="rect">
              <a:avLst/>
            </a:prstGeom>
            <a:noFill/>
          </p:spPr>
          <p:txBody>
            <a:bodyPr wrap="square" rtlCol="0">
              <a:spAutoFit/>
            </a:bodyPr>
            <a:lstStyle/>
            <a:p>
              <a:pPr algn="ctr"/>
              <a:r>
                <a:rPr lang="en-US" sz="2400" b="1" dirty="0">
                  <a:latin typeface="Tahoma" panose="020B0604030504040204" pitchFamily="34" charset="0"/>
                  <a:ea typeface="Tahoma" panose="020B0604030504040204" pitchFamily="34" charset="0"/>
                  <a:cs typeface="Tahoma" panose="020B0604030504040204" pitchFamily="34" charset="0"/>
                </a:rPr>
                <a:t>c. Nói </a:t>
              </a:r>
              <a:r>
                <a:rPr lang="en-US" sz="2400" b="1" dirty="0" err="1">
                  <a:latin typeface="Tahoma" panose="020B0604030504040204" pitchFamily="34" charset="0"/>
                  <a:ea typeface="Tahoma" panose="020B0604030504040204" pitchFamily="34" charset="0"/>
                  <a:cs typeface="Tahoma" panose="020B0604030504040204" pitchFamily="34" charset="0"/>
                </a:rPr>
                <a:t>với</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người</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xâm</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hại</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rằng</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mình</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sẽ</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mách</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bố</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mẹ</a:t>
              </a:r>
              <a:r>
                <a:rPr lang="en-US" sz="2400" b="1" dirty="0">
                  <a:latin typeface="Tahoma" panose="020B0604030504040204" pitchFamily="34" charset="0"/>
                  <a:ea typeface="Tahoma" panose="020B0604030504040204" pitchFamily="34" charset="0"/>
                  <a:cs typeface="Tahoma" panose="020B0604030504040204" pitchFamily="34" charset="0"/>
                </a:rPr>
                <a:t>.</a:t>
              </a:r>
            </a:p>
          </p:txBody>
        </p:sp>
      </p:grpSp>
      <p:grpSp>
        <p:nvGrpSpPr>
          <p:cNvPr id="17" name="Group 16">
            <a:extLst>
              <a:ext uri="{FF2B5EF4-FFF2-40B4-BE49-F238E27FC236}">
                <a16:creationId xmlns:a16="http://schemas.microsoft.com/office/drawing/2014/main" xmlns="" id="{D573F0D2-E64D-F6A0-5201-0A2BDB30B02E}"/>
              </a:ext>
            </a:extLst>
          </p:cNvPr>
          <p:cNvGrpSpPr/>
          <p:nvPr/>
        </p:nvGrpSpPr>
        <p:grpSpPr>
          <a:xfrm>
            <a:off x="1973730" y="2751730"/>
            <a:ext cx="4524687" cy="1593255"/>
            <a:chOff x="318868" y="1325543"/>
            <a:chExt cx="4524687" cy="1593255"/>
          </a:xfrm>
        </p:grpSpPr>
        <p:pic>
          <p:nvPicPr>
            <p:cNvPr id="18" name="Picture 17">
              <a:extLst>
                <a:ext uri="{FF2B5EF4-FFF2-40B4-BE49-F238E27FC236}">
                  <a16:creationId xmlns:a16="http://schemas.microsoft.com/office/drawing/2014/main" xmlns="" id="{0AD5086E-E967-B4F9-2227-00F66F8CFD6C}"/>
                </a:ext>
              </a:extLst>
            </p:cNvPr>
            <p:cNvPicPr>
              <a:picLocks noChangeAspect="1"/>
            </p:cNvPicPr>
            <p:nvPr/>
          </p:nvPicPr>
          <p:blipFill>
            <a:blip r:embed="rId3">
              <a:extLst>
                <a:ext uri="{28A0092B-C50C-407E-A947-70E740481C1C}">
                  <a14:useLocalDpi xmlns:a14="http://schemas.microsoft.com/office/drawing/2010/main" val="0"/>
                </a:ext>
              </a:extLst>
            </a:blip>
            <a:srcRect l="4038" t="11487" r="50385" b="56718"/>
            <a:stretch/>
          </p:blipFill>
          <p:spPr>
            <a:xfrm>
              <a:off x="318868" y="1325543"/>
              <a:ext cx="4060230" cy="1593255"/>
            </a:xfrm>
            <a:prstGeom prst="rect">
              <a:avLst/>
            </a:prstGeom>
          </p:spPr>
        </p:pic>
        <p:sp>
          <p:nvSpPr>
            <p:cNvPr id="19" name="TextBox 18">
              <a:extLst>
                <a:ext uri="{FF2B5EF4-FFF2-40B4-BE49-F238E27FC236}">
                  <a16:creationId xmlns:a16="http://schemas.microsoft.com/office/drawing/2014/main" xmlns="" id="{CBF50CE4-834C-7F4B-1261-CA8E56F413C4}"/>
                </a:ext>
              </a:extLst>
            </p:cNvPr>
            <p:cNvSpPr txBox="1"/>
            <p:nvPr/>
          </p:nvSpPr>
          <p:spPr>
            <a:xfrm>
              <a:off x="1262269" y="1814729"/>
              <a:ext cx="3581286" cy="461665"/>
            </a:xfrm>
            <a:prstGeom prst="rect">
              <a:avLst/>
            </a:prstGeom>
            <a:noFill/>
          </p:spPr>
          <p:txBody>
            <a:bodyPr wrap="square" rtlCol="0">
              <a:spAutoFit/>
            </a:bodyPr>
            <a:lstStyle/>
            <a:p>
              <a:r>
                <a:rPr lang="en-US" sz="2400" b="1" dirty="0">
                  <a:latin typeface="Tahoma" panose="020B0604030504040204" pitchFamily="34" charset="0"/>
                  <a:ea typeface="Tahoma" panose="020B0604030504040204" pitchFamily="34" charset="0"/>
                  <a:cs typeface="Tahoma" panose="020B0604030504040204" pitchFamily="34" charset="0"/>
                </a:rPr>
                <a:t>e. </a:t>
              </a:r>
              <a:r>
                <a:rPr lang="en-US" sz="2400" b="1" dirty="0" err="1">
                  <a:latin typeface="Tahoma" panose="020B0604030504040204" pitchFamily="34" charset="0"/>
                  <a:ea typeface="Tahoma" panose="020B0604030504040204" pitchFamily="34" charset="0"/>
                  <a:cs typeface="Tahoma" panose="020B0604030504040204" pitchFamily="34" charset="0"/>
                </a:rPr>
                <a:t>Chống</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lại</a:t>
              </a:r>
              <a:r>
                <a:rPr lang="en-US" sz="2400" b="1" dirty="0">
                  <a:latin typeface="Tahoma" panose="020B0604030504040204" pitchFamily="34" charset="0"/>
                  <a:ea typeface="Tahoma" panose="020B0604030504040204" pitchFamily="34" charset="0"/>
                  <a:cs typeface="Tahoma" panose="020B0604030504040204" pitchFamily="34" charset="0"/>
                </a:rPr>
                <a:t>.</a:t>
              </a:r>
            </a:p>
          </p:txBody>
        </p:sp>
      </p:grpSp>
      <p:grpSp>
        <p:nvGrpSpPr>
          <p:cNvPr id="20" name="Group 19">
            <a:extLst>
              <a:ext uri="{FF2B5EF4-FFF2-40B4-BE49-F238E27FC236}">
                <a16:creationId xmlns:a16="http://schemas.microsoft.com/office/drawing/2014/main" xmlns="" id="{2FFE5D24-E1EC-5D4B-5428-337C6F276004}"/>
              </a:ext>
            </a:extLst>
          </p:cNvPr>
          <p:cNvGrpSpPr/>
          <p:nvPr/>
        </p:nvGrpSpPr>
        <p:grpSpPr>
          <a:xfrm>
            <a:off x="5812306" y="2708987"/>
            <a:ext cx="4060230" cy="1593255"/>
            <a:chOff x="318868" y="1252189"/>
            <a:chExt cx="4060230" cy="1593255"/>
          </a:xfrm>
        </p:grpSpPr>
        <p:pic>
          <p:nvPicPr>
            <p:cNvPr id="21" name="Picture 20">
              <a:extLst>
                <a:ext uri="{FF2B5EF4-FFF2-40B4-BE49-F238E27FC236}">
                  <a16:creationId xmlns:a16="http://schemas.microsoft.com/office/drawing/2014/main" xmlns="" id="{5D4B9E60-E877-5CFF-2559-E714389BD56D}"/>
                </a:ext>
              </a:extLst>
            </p:cNvPr>
            <p:cNvPicPr>
              <a:picLocks noChangeAspect="1"/>
            </p:cNvPicPr>
            <p:nvPr/>
          </p:nvPicPr>
          <p:blipFill>
            <a:blip r:embed="rId3">
              <a:extLst>
                <a:ext uri="{28A0092B-C50C-407E-A947-70E740481C1C}">
                  <a14:useLocalDpi xmlns:a14="http://schemas.microsoft.com/office/drawing/2010/main" val="0"/>
                </a:ext>
              </a:extLst>
            </a:blip>
            <a:srcRect l="50000" t="9520" r="4423" b="58685"/>
            <a:stretch/>
          </p:blipFill>
          <p:spPr>
            <a:xfrm>
              <a:off x="318868" y="1252189"/>
              <a:ext cx="4060230" cy="1593255"/>
            </a:xfrm>
            <a:prstGeom prst="rect">
              <a:avLst/>
            </a:prstGeom>
          </p:spPr>
        </p:pic>
        <p:sp>
          <p:nvSpPr>
            <p:cNvPr id="22" name="TextBox 21">
              <a:extLst>
                <a:ext uri="{FF2B5EF4-FFF2-40B4-BE49-F238E27FC236}">
                  <a16:creationId xmlns:a16="http://schemas.microsoft.com/office/drawing/2014/main" xmlns="" id="{BF3505FB-2392-CB7C-EE72-862395BD36F0}"/>
                </a:ext>
              </a:extLst>
            </p:cNvPr>
            <p:cNvSpPr txBox="1"/>
            <p:nvPr/>
          </p:nvSpPr>
          <p:spPr>
            <a:xfrm>
              <a:off x="558340" y="1685553"/>
              <a:ext cx="3581286" cy="830997"/>
            </a:xfrm>
            <a:prstGeom prst="rect">
              <a:avLst/>
            </a:prstGeom>
            <a:noFill/>
          </p:spPr>
          <p:txBody>
            <a:bodyPr wrap="square" rtlCol="0">
              <a:spAutoFit/>
            </a:bodyPr>
            <a:lstStyle/>
            <a:p>
              <a:pPr algn="ctr"/>
              <a:r>
                <a:rPr lang="en-US" sz="2400" b="1" dirty="0">
                  <a:latin typeface="Tahoma" panose="020B0604030504040204" pitchFamily="34" charset="0"/>
                  <a:ea typeface="Tahoma" panose="020B0604030504040204" pitchFamily="34" charset="0"/>
                  <a:cs typeface="Tahoma" panose="020B0604030504040204" pitchFamily="34" charset="0"/>
                </a:rPr>
                <a:t>g. </a:t>
              </a:r>
              <a:r>
                <a:rPr lang="en-US" sz="2400" b="1" dirty="0" err="1">
                  <a:latin typeface="Tahoma" panose="020B0604030504040204" pitchFamily="34" charset="0"/>
                  <a:ea typeface="Tahoma" panose="020B0604030504040204" pitchFamily="34" charset="0"/>
                  <a:cs typeface="Tahoma" panose="020B0604030504040204" pitchFamily="34" charset="0"/>
                </a:rPr>
                <a:t>Kêu</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lớn</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để</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người</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khác</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biết</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và</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giúp</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đỡ</a:t>
              </a:r>
              <a:r>
                <a:rPr lang="en-US" sz="2400" b="1" dirty="0">
                  <a:latin typeface="Tahoma" panose="020B0604030504040204" pitchFamily="34" charset="0"/>
                  <a:ea typeface="Tahoma" panose="020B0604030504040204" pitchFamily="34" charset="0"/>
                  <a:cs typeface="Tahoma" panose="020B0604030504040204" pitchFamily="34" charset="0"/>
                </a:rPr>
                <a:t>.</a:t>
              </a:r>
            </a:p>
          </p:txBody>
        </p:sp>
      </p:grpSp>
      <p:grpSp>
        <p:nvGrpSpPr>
          <p:cNvPr id="23" name="Group 22">
            <a:extLst>
              <a:ext uri="{FF2B5EF4-FFF2-40B4-BE49-F238E27FC236}">
                <a16:creationId xmlns:a16="http://schemas.microsoft.com/office/drawing/2014/main" xmlns="" id="{04B56801-9114-5B73-5096-3B57DBCEEEF2}"/>
              </a:ext>
            </a:extLst>
          </p:cNvPr>
          <p:cNvGrpSpPr/>
          <p:nvPr/>
        </p:nvGrpSpPr>
        <p:grpSpPr>
          <a:xfrm>
            <a:off x="2023361" y="4227143"/>
            <a:ext cx="4060230" cy="1593255"/>
            <a:chOff x="318868" y="1325543"/>
            <a:chExt cx="4060230" cy="1593255"/>
          </a:xfrm>
        </p:grpSpPr>
        <p:pic>
          <p:nvPicPr>
            <p:cNvPr id="24" name="Picture 23">
              <a:extLst>
                <a:ext uri="{FF2B5EF4-FFF2-40B4-BE49-F238E27FC236}">
                  <a16:creationId xmlns:a16="http://schemas.microsoft.com/office/drawing/2014/main" xmlns="" id="{A38343D3-50F3-29CE-DC3D-C733A7DA98AC}"/>
                </a:ext>
              </a:extLst>
            </p:cNvPr>
            <p:cNvPicPr>
              <a:picLocks noChangeAspect="1"/>
            </p:cNvPicPr>
            <p:nvPr/>
          </p:nvPicPr>
          <p:blipFill>
            <a:blip r:embed="rId3">
              <a:extLst>
                <a:ext uri="{28A0092B-C50C-407E-A947-70E740481C1C}">
                  <a14:useLocalDpi xmlns:a14="http://schemas.microsoft.com/office/drawing/2010/main" val="0"/>
                </a:ext>
              </a:extLst>
            </a:blip>
            <a:srcRect l="3966" t="46184" r="50457" b="22021"/>
            <a:stretch/>
          </p:blipFill>
          <p:spPr>
            <a:xfrm>
              <a:off x="318868" y="1325543"/>
              <a:ext cx="4060230" cy="1593255"/>
            </a:xfrm>
            <a:prstGeom prst="rect">
              <a:avLst/>
            </a:prstGeom>
          </p:spPr>
        </p:pic>
        <p:sp>
          <p:nvSpPr>
            <p:cNvPr id="25" name="TextBox 24">
              <a:extLst>
                <a:ext uri="{FF2B5EF4-FFF2-40B4-BE49-F238E27FC236}">
                  <a16:creationId xmlns:a16="http://schemas.microsoft.com/office/drawing/2014/main" xmlns="" id="{1CA37F63-D93A-24C1-EB7F-B0EE4602EDE0}"/>
                </a:ext>
              </a:extLst>
            </p:cNvPr>
            <p:cNvSpPr txBox="1"/>
            <p:nvPr/>
          </p:nvSpPr>
          <p:spPr>
            <a:xfrm>
              <a:off x="528920" y="1485329"/>
              <a:ext cx="3581286" cy="1200329"/>
            </a:xfrm>
            <a:prstGeom prst="rect">
              <a:avLst/>
            </a:prstGeom>
            <a:noFill/>
          </p:spPr>
          <p:txBody>
            <a:bodyPr wrap="square" rtlCol="0">
              <a:spAutoFit/>
            </a:bodyPr>
            <a:lstStyle/>
            <a:p>
              <a:pPr algn="ctr"/>
              <a:r>
                <a:rPr lang="en-US" sz="2400" b="1" dirty="0">
                  <a:latin typeface="Tahoma" panose="020B0604030504040204" pitchFamily="34" charset="0"/>
                  <a:ea typeface="Tahoma" panose="020B0604030504040204" pitchFamily="34" charset="0"/>
                  <a:cs typeface="Tahoma" panose="020B0604030504040204" pitchFamily="34" charset="0"/>
                </a:rPr>
                <a:t>h. </a:t>
              </a:r>
              <a:r>
                <a:rPr lang="en-US" sz="2400" b="1" dirty="0" err="1">
                  <a:latin typeface="Tahoma" panose="020B0604030504040204" pitchFamily="34" charset="0"/>
                  <a:ea typeface="Tahoma" panose="020B0604030504040204" pitchFamily="34" charset="0"/>
                  <a:cs typeface="Tahoma" panose="020B0604030504040204" pitchFamily="34" charset="0"/>
                </a:rPr>
                <a:t>Kể</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cho</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người</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thân</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về</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tình</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huống</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em</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vừa</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gặp</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phải</a:t>
              </a:r>
              <a:r>
                <a:rPr lang="en-US" sz="2400" b="1" dirty="0">
                  <a:latin typeface="Tahoma" panose="020B0604030504040204" pitchFamily="34" charset="0"/>
                  <a:ea typeface="Tahoma" panose="020B0604030504040204" pitchFamily="34" charset="0"/>
                  <a:cs typeface="Tahoma" panose="020B0604030504040204" pitchFamily="34" charset="0"/>
                </a:rPr>
                <a:t>.</a:t>
              </a:r>
            </a:p>
          </p:txBody>
        </p:sp>
      </p:grpSp>
      <p:grpSp>
        <p:nvGrpSpPr>
          <p:cNvPr id="26" name="Group 25">
            <a:extLst>
              <a:ext uri="{FF2B5EF4-FFF2-40B4-BE49-F238E27FC236}">
                <a16:creationId xmlns:a16="http://schemas.microsoft.com/office/drawing/2014/main" xmlns="" id="{C332A05F-A09B-ADAD-42B0-3365285DBC1E}"/>
              </a:ext>
            </a:extLst>
          </p:cNvPr>
          <p:cNvGrpSpPr/>
          <p:nvPr/>
        </p:nvGrpSpPr>
        <p:grpSpPr>
          <a:xfrm>
            <a:off x="5914689" y="4150673"/>
            <a:ext cx="4060230" cy="1593255"/>
            <a:chOff x="318868" y="1165757"/>
            <a:chExt cx="4060230" cy="1593255"/>
          </a:xfrm>
        </p:grpSpPr>
        <p:pic>
          <p:nvPicPr>
            <p:cNvPr id="27" name="Picture 26">
              <a:extLst>
                <a:ext uri="{FF2B5EF4-FFF2-40B4-BE49-F238E27FC236}">
                  <a16:creationId xmlns:a16="http://schemas.microsoft.com/office/drawing/2014/main" xmlns="" id="{434F69E0-8A77-A04E-E756-48AAC1A9B68E}"/>
                </a:ext>
              </a:extLst>
            </p:cNvPr>
            <p:cNvPicPr>
              <a:picLocks noChangeAspect="1"/>
            </p:cNvPicPr>
            <p:nvPr/>
          </p:nvPicPr>
          <p:blipFill>
            <a:blip r:embed="rId3">
              <a:extLst>
                <a:ext uri="{28A0092B-C50C-407E-A947-70E740481C1C}">
                  <a14:useLocalDpi xmlns:a14="http://schemas.microsoft.com/office/drawing/2010/main" val="0"/>
                </a:ext>
              </a:extLst>
            </a:blip>
            <a:srcRect l="50593" t="43283" r="3830" b="24922"/>
            <a:stretch/>
          </p:blipFill>
          <p:spPr>
            <a:xfrm>
              <a:off x="318868" y="1165757"/>
              <a:ext cx="4060230" cy="1593255"/>
            </a:xfrm>
            <a:prstGeom prst="rect">
              <a:avLst/>
            </a:prstGeom>
          </p:spPr>
        </p:pic>
        <p:sp>
          <p:nvSpPr>
            <p:cNvPr id="28" name="TextBox 27">
              <a:extLst>
                <a:ext uri="{FF2B5EF4-FFF2-40B4-BE49-F238E27FC236}">
                  <a16:creationId xmlns:a16="http://schemas.microsoft.com/office/drawing/2014/main" xmlns="" id="{7E96CC4C-CEA9-7341-61EE-792609A79C83}"/>
                </a:ext>
              </a:extLst>
            </p:cNvPr>
            <p:cNvSpPr txBox="1"/>
            <p:nvPr/>
          </p:nvSpPr>
          <p:spPr>
            <a:xfrm>
              <a:off x="766458" y="1464511"/>
              <a:ext cx="3131331" cy="1200329"/>
            </a:xfrm>
            <a:prstGeom prst="rect">
              <a:avLst/>
            </a:prstGeom>
            <a:noFill/>
          </p:spPr>
          <p:txBody>
            <a:bodyPr wrap="square" rtlCol="0">
              <a:spAutoFit/>
            </a:bodyPr>
            <a:lstStyle/>
            <a:p>
              <a:pPr algn="ctr"/>
              <a:r>
                <a:rPr lang="en-US" sz="2400" b="1" dirty="0" err="1">
                  <a:latin typeface="Tahoma" panose="020B0604030504040204" pitchFamily="34" charset="0"/>
                  <a:ea typeface="Tahoma" panose="020B0604030504040204" pitchFamily="34" charset="0"/>
                  <a:cs typeface="Tahoma" panose="020B0604030504040204" pitchFamily="34" charset="0"/>
                </a:rPr>
                <a:t>i</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Gọi</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cho</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Tổng</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đài</a:t>
              </a:r>
              <a:r>
                <a:rPr lang="en-US" sz="2400" b="1" dirty="0">
                  <a:latin typeface="Tahoma" panose="020B0604030504040204" pitchFamily="34" charset="0"/>
                  <a:ea typeface="Tahoma" panose="020B0604030504040204" pitchFamily="34" charset="0"/>
                  <a:cs typeface="Tahoma" panose="020B0604030504040204" pitchFamily="34" charset="0"/>
                </a:rPr>
                <a:t> Quốc </a:t>
              </a:r>
              <a:r>
                <a:rPr lang="en-US" sz="2400" b="1" dirty="0" err="1">
                  <a:latin typeface="Tahoma" panose="020B0604030504040204" pitchFamily="34" charset="0"/>
                  <a:ea typeface="Tahoma" panose="020B0604030504040204" pitchFamily="34" charset="0"/>
                  <a:cs typeface="Tahoma" panose="020B0604030504040204" pitchFamily="34" charset="0"/>
                </a:rPr>
                <a:t>gia</a:t>
              </a:r>
              <a:r>
                <a:rPr lang="en-US" sz="2400" b="1" dirty="0">
                  <a:latin typeface="Tahoma" panose="020B0604030504040204" pitchFamily="34" charset="0"/>
                  <a:ea typeface="Tahoma" panose="020B0604030504040204" pitchFamily="34" charset="0"/>
                  <a:cs typeface="Tahoma" panose="020B0604030504040204" pitchFamily="34" charset="0"/>
                </a:rPr>
                <a:t> Bảo </a:t>
              </a:r>
              <a:r>
                <a:rPr lang="en-US" sz="2400" b="1" dirty="0" err="1">
                  <a:latin typeface="Tahoma" panose="020B0604030504040204" pitchFamily="34" charset="0"/>
                  <a:ea typeface="Tahoma" panose="020B0604030504040204" pitchFamily="34" charset="0"/>
                  <a:cs typeface="Tahoma" panose="020B0604030504040204" pitchFamily="34" charset="0"/>
                </a:rPr>
                <a:t>vệ</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Trẻ</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em</a:t>
              </a:r>
              <a:r>
                <a:rPr lang="en-US" sz="2400" b="1" dirty="0">
                  <a:latin typeface="Tahoma" panose="020B0604030504040204" pitchFamily="34" charset="0"/>
                  <a:ea typeface="Tahoma" panose="020B0604030504040204" pitchFamily="34" charset="0"/>
                  <a:cs typeface="Tahoma" panose="020B0604030504040204" pitchFamily="34" charset="0"/>
                </a:rPr>
                <a:t> 111</a:t>
              </a:r>
            </a:p>
          </p:txBody>
        </p:sp>
      </p:grpSp>
      <p:pic>
        <p:nvPicPr>
          <p:cNvPr id="4" name="Picture 3">
            <a:extLst>
              <a:ext uri="{FF2B5EF4-FFF2-40B4-BE49-F238E27FC236}">
                <a16:creationId xmlns:a16="http://schemas.microsoft.com/office/drawing/2014/main" xmlns="" id="{9645A0B3-1F9A-3A9B-E3DE-1A72741E3A0A}"/>
              </a:ext>
            </a:extLst>
          </p:cNvPr>
          <p:cNvPicPr>
            <a:picLocks noChangeAspect="1"/>
          </p:cNvPicPr>
          <p:nvPr/>
        </p:nvPicPr>
        <p:blipFill>
          <a:blip r:embed="rId4" cstate="print">
            <a:extLst>
              <a:ext uri="{28A0092B-C50C-407E-A947-70E740481C1C}">
                <a14:useLocalDpi xmlns:a14="http://schemas.microsoft.com/office/drawing/2010/main" val="0"/>
              </a:ext>
            </a:extLst>
          </a:blip>
          <a:srcRect l="11753" t="35295" r="64627" b="5225"/>
          <a:stretch/>
        </p:blipFill>
        <p:spPr>
          <a:xfrm>
            <a:off x="-85470" y="1273040"/>
            <a:ext cx="1792185" cy="2538717"/>
          </a:xfrm>
          <a:prstGeom prst="rect">
            <a:avLst/>
          </a:prstGeom>
        </p:spPr>
      </p:pic>
      <p:sp>
        <p:nvSpPr>
          <p:cNvPr id="29" name="TextBox 28">
            <a:extLst>
              <a:ext uri="{FF2B5EF4-FFF2-40B4-BE49-F238E27FC236}">
                <a16:creationId xmlns:a16="http://schemas.microsoft.com/office/drawing/2014/main" xmlns="" id="{D648001C-F88F-C8B9-CA56-A954C81B69CD}"/>
              </a:ext>
            </a:extLst>
          </p:cNvPr>
          <p:cNvSpPr txBox="1"/>
          <p:nvPr/>
        </p:nvSpPr>
        <p:spPr>
          <a:xfrm>
            <a:off x="1066114" y="5629202"/>
            <a:ext cx="10592329" cy="954107"/>
          </a:xfrm>
          <a:prstGeom prst="rect">
            <a:avLst/>
          </a:prstGeom>
          <a:noFill/>
        </p:spPr>
        <p:txBody>
          <a:bodyPr wrap="square" rtlCol="0">
            <a:spAutoFit/>
          </a:bodyPr>
          <a:lstStyle/>
          <a:p>
            <a:pPr algn="ctr"/>
            <a:r>
              <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Đây</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rPr>
              <a:t>là những cách làm hiệu quả để</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rPr>
              <a:t>phòng tránh, ngăn chặn, khắc phục hậu quả khi có nguy cơ bị xâm hại.</a:t>
            </a:r>
            <a:endPar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73844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6B5D2AC-75D7-2C3E-356D-47539FD37BD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xmlns="" id="{FB08BE02-DE5D-D7EE-6F5F-6C885D83CE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95163" cy="6858000"/>
          </a:xfrm>
          <a:prstGeom prst="rect">
            <a:avLst/>
          </a:prstGeom>
        </p:spPr>
      </p:pic>
      <p:sp>
        <p:nvSpPr>
          <p:cNvPr id="3" name="TextBox 2">
            <a:extLst>
              <a:ext uri="{FF2B5EF4-FFF2-40B4-BE49-F238E27FC236}">
                <a16:creationId xmlns:a16="http://schemas.microsoft.com/office/drawing/2014/main" xmlns="" id="{DD83F3C3-379C-547D-2F44-37F0E43C6E56}"/>
              </a:ext>
            </a:extLst>
          </p:cNvPr>
          <p:cNvSpPr txBox="1"/>
          <p:nvPr/>
        </p:nvSpPr>
        <p:spPr>
          <a:xfrm>
            <a:off x="478945" y="371436"/>
            <a:ext cx="11394187" cy="954107"/>
          </a:xfrm>
          <a:prstGeom prst="rect">
            <a:avLst/>
          </a:prstGeom>
          <a:noFill/>
        </p:spPr>
        <p:txBody>
          <a:bodyPr wrap="square" rtlCol="0">
            <a:spAutoFit/>
          </a:bodyPr>
          <a:lstStyle/>
          <a:p>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3. Em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chọn</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cách</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ứng</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phó</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nào</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dưới</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đây</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nếu</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gặp</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nguy</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cơ</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bị</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xâm</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hại</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Vì</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sao</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a:t>
            </a:r>
          </a:p>
        </p:txBody>
      </p:sp>
      <p:sp>
        <p:nvSpPr>
          <p:cNvPr id="29" name="TextBox 28">
            <a:extLst>
              <a:ext uri="{FF2B5EF4-FFF2-40B4-BE49-F238E27FC236}">
                <a16:creationId xmlns:a16="http://schemas.microsoft.com/office/drawing/2014/main" xmlns="" id="{39AAD26D-F01D-6D11-C3FC-41FFB0D8E5B6}"/>
              </a:ext>
            </a:extLst>
          </p:cNvPr>
          <p:cNvSpPr txBox="1"/>
          <p:nvPr/>
        </p:nvSpPr>
        <p:spPr>
          <a:xfrm>
            <a:off x="1715190" y="3430680"/>
            <a:ext cx="9932859" cy="1384995"/>
          </a:xfrm>
          <a:prstGeom prst="rect">
            <a:avLst/>
          </a:prstGeom>
          <a:noFill/>
        </p:spPr>
        <p:txBody>
          <a:bodyPr wrap="square" rtlCol="0">
            <a:spAutoFit/>
          </a:bodyP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N</a:t>
            </a:r>
            <a:r>
              <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rPr>
              <a:t>ếu run sợ, khóc lóc thì sẽ không đủ tỉnh táo để tìm</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rPr>
              <a:t>được cách ứng xử phù hợp, việc chịu đựng hành vi xâm hại sẽ khiến cho kẻ xấu sẽ tiếp tục xâm hại,…</a:t>
            </a:r>
            <a:endPar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xmlns="" id="{86DDFC54-CA54-D701-6A2F-B94C8C20EAF9}"/>
              </a:ext>
            </a:extLst>
          </p:cNvPr>
          <p:cNvPicPr>
            <a:picLocks noChangeAspect="1"/>
          </p:cNvPicPr>
          <p:nvPr/>
        </p:nvPicPr>
        <p:blipFill>
          <a:blip r:embed="rId3" cstate="print">
            <a:extLst>
              <a:ext uri="{28A0092B-C50C-407E-A947-70E740481C1C}">
                <a14:useLocalDpi xmlns:a14="http://schemas.microsoft.com/office/drawing/2010/main" val="0"/>
              </a:ext>
            </a:extLst>
          </a:blip>
          <a:srcRect l="38072" t="29260" r="30145"/>
          <a:stretch/>
        </p:blipFill>
        <p:spPr>
          <a:xfrm>
            <a:off x="68175" y="1414757"/>
            <a:ext cx="2478104" cy="3102583"/>
          </a:xfrm>
          <a:prstGeom prst="rect">
            <a:avLst/>
          </a:prstGeom>
        </p:spPr>
      </p:pic>
      <p:grpSp>
        <p:nvGrpSpPr>
          <p:cNvPr id="6" name="Group 5">
            <a:extLst>
              <a:ext uri="{FF2B5EF4-FFF2-40B4-BE49-F238E27FC236}">
                <a16:creationId xmlns:a16="http://schemas.microsoft.com/office/drawing/2014/main" xmlns="" id="{73848B79-354A-7FF2-7590-9DBC4980EC7A}"/>
              </a:ext>
            </a:extLst>
          </p:cNvPr>
          <p:cNvGrpSpPr/>
          <p:nvPr/>
        </p:nvGrpSpPr>
        <p:grpSpPr>
          <a:xfrm>
            <a:off x="2035770" y="1651259"/>
            <a:ext cx="4060230" cy="1593255"/>
            <a:chOff x="318868" y="1325543"/>
            <a:chExt cx="4060230" cy="1593255"/>
          </a:xfrm>
        </p:grpSpPr>
        <p:pic>
          <p:nvPicPr>
            <p:cNvPr id="7" name="Picture 6">
              <a:extLst>
                <a:ext uri="{FF2B5EF4-FFF2-40B4-BE49-F238E27FC236}">
                  <a16:creationId xmlns:a16="http://schemas.microsoft.com/office/drawing/2014/main" xmlns="" id="{0AE3ACD3-315D-9138-10EF-392777E34AA3}"/>
                </a:ext>
              </a:extLst>
            </p:cNvPr>
            <p:cNvPicPr>
              <a:picLocks noChangeAspect="1"/>
            </p:cNvPicPr>
            <p:nvPr/>
          </p:nvPicPr>
          <p:blipFill>
            <a:blip r:embed="rId4">
              <a:extLst>
                <a:ext uri="{28A0092B-C50C-407E-A947-70E740481C1C}">
                  <a14:useLocalDpi xmlns:a14="http://schemas.microsoft.com/office/drawing/2010/main" val="0"/>
                </a:ext>
              </a:extLst>
            </a:blip>
            <a:srcRect l="4038" t="11487" r="50385" b="56718"/>
            <a:stretch/>
          </p:blipFill>
          <p:spPr>
            <a:xfrm>
              <a:off x="318868" y="1325543"/>
              <a:ext cx="4060230" cy="1593255"/>
            </a:xfrm>
            <a:prstGeom prst="rect">
              <a:avLst/>
            </a:prstGeom>
          </p:spPr>
        </p:pic>
        <p:sp>
          <p:nvSpPr>
            <p:cNvPr id="14" name="TextBox 13">
              <a:extLst>
                <a:ext uri="{FF2B5EF4-FFF2-40B4-BE49-F238E27FC236}">
                  <a16:creationId xmlns:a16="http://schemas.microsoft.com/office/drawing/2014/main" xmlns="" id="{F3C9199C-19C6-301B-D289-E9D921185C6E}"/>
                </a:ext>
              </a:extLst>
            </p:cNvPr>
            <p:cNvSpPr txBox="1"/>
            <p:nvPr/>
          </p:nvSpPr>
          <p:spPr>
            <a:xfrm>
              <a:off x="797812" y="1817985"/>
              <a:ext cx="3581286" cy="461665"/>
            </a:xfrm>
            <a:prstGeom prst="rect">
              <a:avLst/>
            </a:prstGeom>
            <a:noFill/>
          </p:spPr>
          <p:txBody>
            <a:bodyPr wrap="square" rtlCol="0">
              <a:spAutoFit/>
            </a:bodyPr>
            <a:lstStyle/>
            <a:p>
              <a:r>
                <a:rPr lang="en-US" sz="2400" b="1" dirty="0">
                  <a:latin typeface="Tahoma" panose="020B0604030504040204" pitchFamily="34" charset="0"/>
                  <a:ea typeface="Tahoma" panose="020B0604030504040204" pitchFamily="34" charset="0"/>
                  <a:cs typeface="Tahoma" panose="020B0604030504040204" pitchFamily="34" charset="0"/>
                </a:rPr>
                <a:t>a. Run </a:t>
              </a:r>
              <a:r>
                <a:rPr lang="en-US" sz="2400" b="1" dirty="0" err="1">
                  <a:latin typeface="Tahoma" panose="020B0604030504040204" pitchFamily="34" charset="0"/>
                  <a:ea typeface="Tahoma" panose="020B0604030504040204" pitchFamily="34" charset="0"/>
                  <a:cs typeface="Tahoma" panose="020B0604030504040204" pitchFamily="34" charset="0"/>
                </a:rPr>
                <a:t>sợ</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khóc</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lóc</a:t>
              </a:r>
              <a:r>
                <a:rPr lang="en-US" sz="2400" b="1" dirty="0">
                  <a:latin typeface="Tahoma" panose="020B0604030504040204" pitchFamily="34" charset="0"/>
                  <a:ea typeface="Tahoma" panose="020B0604030504040204" pitchFamily="34" charset="0"/>
                  <a:cs typeface="Tahoma" panose="020B0604030504040204" pitchFamily="34" charset="0"/>
                </a:rPr>
                <a:t>.</a:t>
              </a:r>
            </a:p>
          </p:txBody>
        </p:sp>
      </p:grpSp>
      <p:grpSp>
        <p:nvGrpSpPr>
          <p:cNvPr id="15" name="Group 14">
            <a:extLst>
              <a:ext uri="{FF2B5EF4-FFF2-40B4-BE49-F238E27FC236}">
                <a16:creationId xmlns:a16="http://schemas.microsoft.com/office/drawing/2014/main" xmlns="" id="{D5972D3C-D9BF-62D7-5E89-AB6EABC58B91}"/>
              </a:ext>
            </a:extLst>
          </p:cNvPr>
          <p:cNvGrpSpPr/>
          <p:nvPr/>
        </p:nvGrpSpPr>
        <p:grpSpPr>
          <a:xfrm>
            <a:off x="6176038" y="1577905"/>
            <a:ext cx="4060230" cy="1593255"/>
            <a:chOff x="318868" y="1165757"/>
            <a:chExt cx="4060230" cy="1593255"/>
          </a:xfrm>
        </p:grpSpPr>
        <p:pic>
          <p:nvPicPr>
            <p:cNvPr id="16" name="Picture 15">
              <a:extLst>
                <a:ext uri="{FF2B5EF4-FFF2-40B4-BE49-F238E27FC236}">
                  <a16:creationId xmlns:a16="http://schemas.microsoft.com/office/drawing/2014/main" xmlns="" id="{2ADDA342-F3AF-1D31-82B3-35320B2894A9}"/>
                </a:ext>
              </a:extLst>
            </p:cNvPr>
            <p:cNvPicPr>
              <a:picLocks noChangeAspect="1"/>
            </p:cNvPicPr>
            <p:nvPr/>
          </p:nvPicPr>
          <p:blipFill>
            <a:blip r:embed="rId4">
              <a:extLst>
                <a:ext uri="{28A0092B-C50C-407E-A947-70E740481C1C}">
                  <a14:useLocalDpi xmlns:a14="http://schemas.microsoft.com/office/drawing/2010/main" val="0"/>
                </a:ext>
              </a:extLst>
            </a:blip>
            <a:srcRect l="50593" t="43283" r="3830" b="24922"/>
            <a:stretch/>
          </p:blipFill>
          <p:spPr>
            <a:xfrm>
              <a:off x="318868" y="1165757"/>
              <a:ext cx="4060230" cy="1593255"/>
            </a:xfrm>
            <a:prstGeom prst="rect">
              <a:avLst/>
            </a:prstGeom>
          </p:spPr>
        </p:pic>
        <p:sp>
          <p:nvSpPr>
            <p:cNvPr id="30" name="TextBox 29">
              <a:extLst>
                <a:ext uri="{FF2B5EF4-FFF2-40B4-BE49-F238E27FC236}">
                  <a16:creationId xmlns:a16="http://schemas.microsoft.com/office/drawing/2014/main" xmlns="" id="{19C9E260-6A18-84B2-D6AD-04F6CC64BCF6}"/>
                </a:ext>
              </a:extLst>
            </p:cNvPr>
            <p:cNvSpPr txBox="1"/>
            <p:nvPr/>
          </p:nvSpPr>
          <p:spPr>
            <a:xfrm>
              <a:off x="520028" y="1737149"/>
              <a:ext cx="3581286" cy="461665"/>
            </a:xfrm>
            <a:prstGeom prst="rect">
              <a:avLst/>
            </a:prstGeom>
            <a:noFill/>
          </p:spPr>
          <p:txBody>
            <a:bodyPr wrap="square" rtlCol="0">
              <a:spAutoFit/>
            </a:bodyPr>
            <a:lstStyle/>
            <a:p>
              <a:pPr algn="ctr"/>
              <a:r>
                <a:rPr lang="en-US" sz="2400" b="1" dirty="0">
                  <a:latin typeface="Tahoma" panose="020B0604030504040204" pitchFamily="34" charset="0"/>
                  <a:ea typeface="Tahoma" panose="020B0604030504040204" pitchFamily="34" charset="0"/>
                  <a:cs typeface="Tahoma" panose="020B0604030504040204" pitchFamily="34" charset="0"/>
                </a:rPr>
                <a:t>d. </a:t>
              </a:r>
              <a:r>
                <a:rPr lang="en-US" sz="2400" b="1" dirty="0" err="1">
                  <a:latin typeface="Tahoma" panose="020B0604030504040204" pitchFamily="34" charset="0"/>
                  <a:ea typeface="Tahoma" panose="020B0604030504040204" pitchFamily="34" charset="0"/>
                  <a:cs typeface="Tahoma" panose="020B0604030504040204" pitchFamily="34" charset="0"/>
                </a:rPr>
                <a:t>Chịu</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đựng</a:t>
              </a:r>
              <a:r>
                <a:rPr lang="en-US" sz="2400" b="1" dirty="0">
                  <a:latin typeface="Tahoma" panose="020B0604030504040204" pitchFamily="34" charset="0"/>
                  <a:ea typeface="Tahoma" panose="020B0604030504040204" pitchFamily="34" charset="0"/>
                  <a:cs typeface="Tahoma" panose="020B0604030504040204" pitchFamily="34" charset="0"/>
                </a:rPr>
                <a:t>.</a:t>
              </a:r>
            </a:p>
          </p:txBody>
        </p:sp>
      </p:grpSp>
    </p:spTree>
    <p:extLst>
      <p:ext uri="{BB962C8B-B14F-4D97-AF65-F5344CB8AC3E}">
        <p14:creationId xmlns:p14="http://schemas.microsoft.com/office/powerpoint/2010/main" val="2613371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D2AC577-40F0-2C77-C2CD-043DE8452C8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xmlns="" id="{2354A3A5-AA27-3BC4-2BCA-AECE0F0538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95163" cy="6858000"/>
          </a:xfrm>
          <a:prstGeom prst="rect">
            <a:avLst/>
          </a:prstGeom>
        </p:spPr>
      </p:pic>
      <p:sp>
        <p:nvSpPr>
          <p:cNvPr id="3" name="TextBox 2">
            <a:extLst>
              <a:ext uri="{FF2B5EF4-FFF2-40B4-BE49-F238E27FC236}">
                <a16:creationId xmlns:a16="http://schemas.microsoft.com/office/drawing/2014/main" xmlns="" id="{105ACE58-3845-1E07-8C26-F512B732C882}"/>
              </a:ext>
            </a:extLst>
          </p:cNvPr>
          <p:cNvSpPr txBox="1"/>
          <p:nvPr/>
        </p:nvSpPr>
        <p:spPr>
          <a:xfrm>
            <a:off x="478945" y="371436"/>
            <a:ext cx="11394187" cy="523220"/>
          </a:xfrm>
          <a:prstGeom prst="rect">
            <a:avLst/>
          </a:prstGeom>
          <a:noFill/>
        </p:spPr>
        <p:txBody>
          <a:bodyPr wrap="square" rtlCol="0">
            <a:spAutoFit/>
          </a:bodyPr>
          <a:lstStyle/>
          <a:p>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4. Em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sẽ</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làm</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gì</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trong</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tình</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huống</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70C0"/>
                </a:solidFill>
                <a:latin typeface="Tahoma" panose="020B0604030504040204" pitchFamily="34" charset="0"/>
                <a:ea typeface="Tahoma" panose="020B0604030504040204" pitchFamily="34" charset="0"/>
                <a:cs typeface="Tahoma" panose="020B0604030504040204" pitchFamily="34" charset="0"/>
              </a:rPr>
              <a:t>sau</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a:t>
            </a:r>
          </a:p>
        </p:txBody>
      </p:sp>
      <p:pic>
        <p:nvPicPr>
          <p:cNvPr id="30" name="Picture 29">
            <a:extLst>
              <a:ext uri="{FF2B5EF4-FFF2-40B4-BE49-F238E27FC236}">
                <a16:creationId xmlns:a16="http://schemas.microsoft.com/office/drawing/2014/main" xmlns="" id="{592BBDDB-873B-030A-A4AC-2D3D7B1CC0F4}"/>
              </a:ext>
            </a:extLst>
          </p:cNvPr>
          <p:cNvPicPr>
            <a:picLocks noChangeAspect="1"/>
          </p:cNvPicPr>
          <p:nvPr/>
        </p:nvPicPr>
        <p:blipFill>
          <a:blip r:embed="rId3"/>
          <a:stretch>
            <a:fillRect/>
          </a:stretch>
        </p:blipFill>
        <p:spPr>
          <a:xfrm>
            <a:off x="7421309" y="483978"/>
            <a:ext cx="4291746" cy="3119259"/>
          </a:xfrm>
          <a:prstGeom prst="rect">
            <a:avLst/>
          </a:prstGeom>
        </p:spPr>
      </p:pic>
      <p:sp>
        <p:nvSpPr>
          <p:cNvPr id="31" name="TextBox 30">
            <a:extLst>
              <a:ext uri="{FF2B5EF4-FFF2-40B4-BE49-F238E27FC236}">
                <a16:creationId xmlns:a16="http://schemas.microsoft.com/office/drawing/2014/main" xmlns="" id="{5233EABE-AFC6-02DC-F474-C064F028C089}"/>
              </a:ext>
            </a:extLst>
          </p:cNvPr>
          <p:cNvSpPr txBox="1"/>
          <p:nvPr/>
        </p:nvSpPr>
        <p:spPr>
          <a:xfrm>
            <a:off x="478945" y="1266092"/>
            <a:ext cx="6801713" cy="1815882"/>
          </a:xfrm>
          <a:prstGeom prst="rect">
            <a:avLst/>
          </a:prstGeom>
          <a:noFill/>
        </p:spPr>
        <p:txBody>
          <a:bodyPr wrap="square" rtlCol="0">
            <a:spAutoFit/>
          </a:bodyPr>
          <a:lstStyle/>
          <a:p>
            <a:pPr algn="just"/>
            <a:r>
              <a:rPr lang="en-US" sz="2800" dirty="0">
                <a:latin typeface="Tahoma" panose="020B0604030504040204" pitchFamily="34" charset="0"/>
                <a:ea typeface="Tahoma" panose="020B0604030504040204" pitchFamily="34" charset="0"/>
                <a:cs typeface="Tahoma" panose="020B0604030504040204" pitchFamily="34" charset="0"/>
              </a:rPr>
              <a:t>a. Thanh </a:t>
            </a:r>
            <a:r>
              <a:rPr lang="en-US" sz="2800" dirty="0" err="1">
                <a:latin typeface="Tahoma" panose="020B0604030504040204" pitchFamily="34" charset="0"/>
                <a:ea typeface="Tahoma" panose="020B0604030504040204" pitchFamily="34" charset="0"/>
                <a:cs typeface="Tahoma" panose="020B0604030504040204" pitchFamily="34" charset="0"/>
              </a:rPr>
              <a:t>thường</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bị</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một</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nhóm</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bạn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trong</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lớp</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trêu</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chọc</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bàn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tán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về</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ngoại</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hình</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Mỗi</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lần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thấy</a:t>
            </a:r>
            <a:r>
              <a:rPr lang="en-US" sz="2800" dirty="0">
                <a:latin typeface="Tahoma" panose="020B0604030504040204" pitchFamily="34" charset="0"/>
                <a:ea typeface="Tahoma" panose="020B0604030504040204" pitchFamily="34" charset="0"/>
                <a:cs typeface="Tahoma" panose="020B0604030504040204" pitchFamily="34" charset="0"/>
              </a:rPr>
              <a:t> Thanh, </a:t>
            </a:r>
            <a:r>
              <a:rPr lang="en-US" sz="2800" dirty="0" err="1">
                <a:latin typeface="Tahoma" panose="020B0604030504040204" pitchFamily="34" charset="0"/>
                <a:ea typeface="Tahoma" panose="020B0604030504040204" pitchFamily="34" charset="0"/>
                <a:cs typeface="Tahoma" panose="020B0604030504040204" pitchFamily="34" charset="0"/>
              </a:rPr>
              <a:t>mấy</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bạn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đó</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lại</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cười</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cợt</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chê</a:t>
            </a:r>
            <a:r>
              <a:rPr lang="en-US" sz="2800" dirty="0">
                <a:latin typeface="Tahoma" panose="020B0604030504040204" pitchFamily="34" charset="0"/>
                <a:ea typeface="Tahoma" panose="020B0604030504040204" pitchFamily="34" charset="0"/>
                <a:cs typeface="Tahoma" panose="020B0604030504040204" pitchFamily="34" charset="0"/>
              </a:rPr>
              <a:t> bai.</a:t>
            </a:r>
          </a:p>
        </p:txBody>
      </p:sp>
      <p:pic>
        <p:nvPicPr>
          <p:cNvPr id="35" name="Picture 34">
            <a:extLst>
              <a:ext uri="{FF2B5EF4-FFF2-40B4-BE49-F238E27FC236}">
                <a16:creationId xmlns:a16="http://schemas.microsoft.com/office/drawing/2014/main" xmlns="" id="{9D67FC3A-7E9C-FA7C-727A-06F11A59D0F6}"/>
              </a:ext>
            </a:extLst>
          </p:cNvPr>
          <p:cNvPicPr>
            <a:picLocks noChangeAspect="1"/>
          </p:cNvPicPr>
          <p:nvPr/>
        </p:nvPicPr>
        <p:blipFill>
          <a:blip r:embed="rId4"/>
          <a:stretch>
            <a:fillRect/>
          </a:stretch>
        </p:blipFill>
        <p:spPr>
          <a:xfrm>
            <a:off x="478945" y="3081974"/>
            <a:ext cx="4458815" cy="3512314"/>
          </a:xfrm>
          <a:prstGeom prst="rect">
            <a:avLst/>
          </a:prstGeom>
        </p:spPr>
      </p:pic>
      <p:sp>
        <p:nvSpPr>
          <p:cNvPr id="36" name="TextBox 35">
            <a:extLst>
              <a:ext uri="{FF2B5EF4-FFF2-40B4-BE49-F238E27FC236}">
                <a16:creationId xmlns:a16="http://schemas.microsoft.com/office/drawing/2014/main" xmlns="" id="{69830F6F-39B2-7159-937A-A7CDD5FFA502}"/>
              </a:ext>
            </a:extLst>
          </p:cNvPr>
          <p:cNvSpPr txBox="1"/>
          <p:nvPr/>
        </p:nvSpPr>
        <p:spPr>
          <a:xfrm>
            <a:off x="5071419" y="4161692"/>
            <a:ext cx="6801713" cy="1815882"/>
          </a:xfrm>
          <a:prstGeom prst="rect">
            <a:avLst/>
          </a:prstGeom>
          <a:noFill/>
        </p:spPr>
        <p:txBody>
          <a:bodyPr wrap="square" rtlCol="0">
            <a:spAutoFit/>
          </a:bodyPr>
          <a:lstStyle/>
          <a:p>
            <a:pPr algn="just"/>
            <a:r>
              <a:rPr lang="en-US" sz="2800" dirty="0">
                <a:latin typeface="Tahoma" panose="020B0604030504040204" pitchFamily="34" charset="0"/>
                <a:ea typeface="Tahoma" panose="020B0604030504040204" pitchFamily="34" charset="0"/>
                <a:cs typeface="Tahoma" panose="020B0604030504040204" pitchFamily="34" charset="0"/>
              </a:rPr>
              <a:t>b. Trong </a:t>
            </a:r>
            <a:r>
              <a:rPr lang="en-US" sz="2800" dirty="0" err="1">
                <a:latin typeface="Tahoma" panose="020B0604030504040204" pitchFamily="34" charset="0"/>
                <a:ea typeface="Tahoma" panose="020B0604030504040204" pitchFamily="34" charset="0"/>
                <a:cs typeface="Tahoma" panose="020B0604030504040204" pitchFamily="34" charset="0"/>
              </a:rPr>
              <a:t>một</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lần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dọn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dẹp</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nhà</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cửa</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mẹ</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phát</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hiện</a:t>
            </a:r>
            <a:r>
              <a:rPr lang="en-US" sz="2800" dirty="0">
                <a:latin typeface="Tahoma" panose="020B0604030504040204" pitchFamily="34" charset="0"/>
                <a:ea typeface="Tahoma" panose="020B0604030504040204" pitchFamily="34" charset="0"/>
                <a:cs typeface="Tahoma" panose="020B0604030504040204" pitchFamily="34" charset="0"/>
              </a:rPr>
              <a:t> Dung </a:t>
            </a:r>
            <a:r>
              <a:rPr lang="en-US" sz="2800" dirty="0" err="1">
                <a:latin typeface="Tahoma" panose="020B0604030504040204" pitchFamily="34" charset="0"/>
                <a:ea typeface="Tahoma" panose="020B0604030504040204" pitchFamily="34" charset="0"/>
                <a:cs typeface="Tahoma" panose="020B0604030504040204" pitchFamily="34" charset="0"/>
              </a:rPr>
              <a:t>có</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một</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cuốn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sổ</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nhật</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kí</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Vì</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muốn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biết</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suy</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nghĩ</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tâm</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tư</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của</a:t>
            </a:r>
            <a:r>
              <a:rPr lang="en-US" sz="2800" dirty="0">
                <a:latin typeface="Tahoma" panose="020B0604030504040204" pitchFamily="34" charset="0"/>
                <a:ea typeface="Tahoma" panose="020B0604030504040204" pitchFamily="34" charset="0"/>
                <a:cs typeface="Tahoma" panose="020B0604030504040204" pitchFamily="34" charset="0"/>
              </a:rPr>
              <a:t> con </a:t>
            </a:r>
            <a:r>
              <a:rPr lang="en-US" sz="2800" dirty="0" err="1">
                <a:latin typeface="Tahoma" panose="020B0604030504040204" pitchFamily="34" charset="0"/>
                <a:ea typeface="Tahoma" panose="020B0604030504040204" pitchFamily="34" charset="0"/>
                <a:cs typeface="Tahoma" panose="020B0604030504040204" pitchFamily="34" charset="0"/>
              </a:rPr>
              <a:t>gái</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nên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mẹ</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đã</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mở</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ra</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đọc</a:t>
            </a:r>
            <a:r>
              <a:rPr lang="en-US" sz="2800" dirty="0">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15437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par>
                                <p:cTn id="8" presetID="22" presetClass="entr" presetSubtype="8"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left)">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right)">
                                      <p:cBhvr>
                                        <p:cTn id="15" dur="500"/>
                                        <p:tgtEl>
                                          <p:spTgt spid="36"/>
                                        </p:tgtEl>
                                      </p:cBhvr>
                                    </p:animEffect>
                                  </p:childTnLst>
                                </p:cTn>
                              </p:par>
                              <p:par>
                                <p:cTn id="16" presetID="22" presetClass="entr" presetSubtype="2"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right)">
                                      <p:cBhvr>
                                        <p:cTn id="1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TotalTime>
  <Words>1538</Words>
  <Application>Microsoft Office PowerPoint</Application>
  <PresentationFormat>Custom</PresentationFormat>
  <Paragraphs>63</Paragraphs>
  <Slides>22</Slides>
  <Notes>0</Notes>
  <HiddenSlides>0</HiddenSlides>
  <MMClips>1</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Thi Thao Ly_GV</dc:creator>
  <cp:lastModifiedBy>quyet262@gmail.com</cp:lastModifiedBy>
  <cp:revision>4</cp:revision>
  <dcterms:created xsi:type="dcterms:W3CDTF">2025-03-09T14:13:24Z</dcterms:created>
  <dcterms:modified xsi:type="dcterms:W3CDTF">2025-04-10T14:31:15Z</dcterms:modified>
</cp:coreProperties>
</file>