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9" r:id="rId3"/>
    <p:sldMasterId id="2147483682" r:id="rId4"/>
    <p:sldMasterId id="2147483700" r:id="rId5"/>
  </p:sldMasterIdLst>
  <p:notesMasterIdLst>
    <p:notesMasterId r:id="rId10"/>
  </p:notesMasterIdLst>
  <p:sldIdLst>
    <p:sldId id="256" r:id="rId6"/>
    <p:sldId id="515" r:id="rId7"/>
    <p:sldId id="265" r:id="rId8"/>
    <p:sldId id="3397" r:id="rId9"/>
    <p:sldId id="516" r:id="rId11"/>
    <p:sldId id="51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90" d="100"/>
          <a:sy n="90" d="100"/>
        </p:scale>
        <p:origin x="438" y="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image" Target="../media/image28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tags" Target="../tags/tag3.xml"/><Relationship Id="rId7" Type="http://schemas.openxmlformats.org/officeDocument/2006/relationships/image" Target="../media/image5.png"/><Relationship Id="rId6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4.png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15.png"/><Relationship Id="rId2" Type="http://schemas.openxmlformats.org/officeDocument/2006/relationships/image" Target="../media/image29.png"/><Relationship Id="rId13" Type="http://schemas.openxmlformats.org/officeDocument/2006/relationships/image" Target="../media/image38.png"/><Relationship Id="rId12" Type="http://schemas.openxmlformats.org/officeDocument/2006/relationships/image" Target="../media/image37.png"/><Relationship Id="rId11" Type="http://schemas.openxmlformats.org/officeDocument/2006/relationships/image" Target="../media/image36.png"/><Relationship Id="rId10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tags" Target="../tags/tag4.xm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/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/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/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/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-1" fmla="*/ 162302 w 8290700"/>
              <a:gd name="connsiteY0-2" fmla="*/ 2423774 h 4757900"/>
              <a:gd name="connsiteX1-3" fmla="*/ 1139129 w 8290700"/>
              <a:gd name="connsiteY1-4" fmla="*/ 669643 h 4757900"/>
              <a:gd name="connsiteX2-5" fmla="*/ 4226501 w 8290700"/>
              <a:gd name="connsiteY2-6" fmla="*/ 89648 h 4757900"/>
              <a:gd name="connsiteX3-7" fmla="*/ 8290700 w 8290700"/>
              <a:gd name="connsiteY3-8" fmla="*/ 2423774 h 4757900"/>
              <a:gd name="connsiteX4-9" fmla="*/ 4226501 w 8290700"/>
              <a:gd name="connsiteY4-10" fmla="*/ 4757900 h 4757900"/>
              <a:gd name="connsiteX5" fmla="*/ 162302 w 8290700"/>
              <a:gd name="connsiteY5" fmla="*/ 2423774 h 4757900"/>
              <a:gd name="connsiteX0-11" fmla="*/ 162302 w 8453932"/>
              <a:gd name="connsiteY0-12" fmla="*/ 2334994 h 4669120"/>
              <a:gd name="connsiteX1-13" fmla="*/ 1139129 w 8453932"/>
              <a:gd name="connsiteY1-14" fmla="*/ 580863 h 4669120"/>
              <a:gd name="connsiteX2-15" fmla="*/ 4226501 w 8453932"/>
              <a:gd name="connsiteY2-16" fmla="*/ 868 h 4669120"/>
              <a:gd name="connsiteX3-17" fmla="*/ 7472553 w 8453932"/>
              <a:gd name="connsiteY3-18" fmla="*/ 677116 h 4669120"/>
              <a:gd name="connsiteX4-19" fmla="*/ 8290700 w 8453932"/>
              <a:gd name="connsiteY4-20" fmla="*/ 2334994 h 4669120"/>
              <a:gd name="connsiteX5-21" fmla="*/ 4226501 w 8453932"/>
              <a:gd name="connsiteY5-22" fmla="*/ 4669120 h 4669120"/>
              <a:gd name="connsiteX6" fmla="*/ 162302 w 8453932"/>
              <a:gd name="connsiteY6" fmla="*/ 2334994 h 4669120"/>
              <a:gd name="connsiteX0-23" fmla="*/ 380 w 8292010"/>
              <a:gd name="connsiteY0-24" fmla="*/ 2334994 h 4737634"/>
              <a:gd name="connsiteX1-25" fmla="*/ 977207 w 8292010"/>
              <a:gd name="connsiteY1-26" fmla="*/ 580863 h 4737634"/>
              <a:gd name="connsiteX2-27" fmla="*/ 4064579 w 8292010"/>
              <a:gd name="connsiteY2-28" fmla="*/ 868 h 4737634"/>
              <a:gd name="connsiteX3-29" fmla="*/ 7310631 w 8292010"/>
              <a:gd name="connsiteY3-30" fmla="*/ 677116 h 4737634"/>
              <a:gd name="connsiteX4-31" fmla="*/ 8128778 w 8292010"/>
              <a:gd name="connsiteY4-32" fmla="*/ 2334994 h 4737634"/>
              <a:gd name="connsiteX5-33" fmla="*/ 4064579 w 8292010"/>
              <a:gd name="connsiteY5-34" fmla="*/ 4669120 h 4737634"/>
              <a:gd name="connsiteX6-35" fmla="*/ 1054209 w 8292010"/>
              <a:gd name="connsiteY6-36" fmla="*/ 3958572 h 4737634"/>
              <a:gd name="connsiteX7" fmla="*/ 380 w 8292010"/>
              <a:gd name="connsiteY7" fmla="*/ 2334994 h 4737634"/>
              <a:gd name="connsiteX0-37" fmla="*/ 380 w 8160907"/>
              <a:gd name="connsiteY0-38" fmla="*/ 2334994 h 4676413"/>
              <a:gd name="connsiteX1-39" fmla="*/ 977207 w 8160907"/>
              <a:gd name="connsiteY1-40" fmla="*/ 580863 h 4676413"/>
              <a:gd name="connsiteX2-41" fmla="*/ 4064579 w 8160907"/>
              <a:gd name="connsiteY2-42" fmla="*/ 868 h 4676413"/>
              <a:gd name="connsiteX3-43" fmla="*/ 7310631 w 8160907"/>
              <a:gd name="connsiteY3-44" fmla="*/ 677116 h 4676413"/>
              <a:gd name="connsiteX4-45" fmla="*/ 8128778 w 8160907"/>
              <a:gd name="connsiteY4-46" fmla="*/ 2334994 h 4676413"/>
              <a:gd name="connsiteX5-47" fmla="*/ 7031498 w 8160907"/>
              <a:gd name="connsiteY5-48" fmla="*/ 4199203 h 4676413"/>
              <a:gd name="connsiteX6-49" fmla="*/ 4064579 w 8160907"/>
              <a:gd name="connsiteY6-50" fmla="*/ 4669120 h 4676413"/>
              <a:gd name="connsiteX7-51" fmla="*/ 1054209 w 8160907"/>
              <a:gd name="connsiteY7-52" fmla="*/ 3958572 h 4676413"/>
              <a:gd name="connsiteX8" fmla="*/ 380 w 8160907"/>
              <a:gd name="connsiteY8" fmla="*/ 2334994 h 4676413"/>
              <a:gd name="connsiteX0-53" fmla="*/ 62 w 8160589"/>
              <a:gd name="connsiteY0-54" fmla="*/ 2334994 h 4670006"/>
              <a:gd name="connsiteX1-55" fmla="*/ 976889 w 8160589"/>
              <a:gd name="connsiteY1-56" fmla="*/ 580863 h 4670006"/>
              <a:gd name="connsiteX2-57" fmla="*/ 4064261 w 8160589"/>
              <a:gd name="connsiteY2-58" fmla="*/ 868 h 4670006"/>
              <a:gd name="connsiteX3-59" fmla="*/ 7310313 w 8160589"/>
              <a:gd name="connsiteY3-60" fmla="*/ 677116 h 4670006"/>
              <a:gd name="connsiteX4-61" fmla="*/ 8128460 w 8160589"/>
              <a:gd name="connsiteY4-62" fmla="*/ 2334994 h 4670006"/>
              <a:gd name="connsiteX5-63" fmla="*/ 7031180 w 8160589"/>
              <a:gd name="connsiteY5-64" fmla="*/ 4199203 h 4670006"/>
              <a:gd name="connsiteX6-65" fmla="*/ 4064261 w 8160589"/>
              <a:gd name="connsiteY6-66" fmla="*/ 4669120 h 4670006"/>
              <a:gd name="connsiteX7-67" fmla="*/ 948013 w 8160589"/>
              <a:gd name="connsiteY7-68" fmla="*/ 4131826 h 4670006"/>
              <a:gd name="connsiteX8-69" fmla="*/ 62 w 8160589"/>
              <a:gd name="connsiteY8-70" fmla="*/ 2334994 h 4670006"/>
              <a:gd name="connsiteX0-71" fmla="*/ 3056 w 8163583"/>
              <a:gd name="connsiteY0-72" fmla="*/ 2353191 h 4688203"/>
              <a:gd name="connsiteX1-73" fmla="*/ 791407 w 8163583"/>
              <a:gd name="connsiteY1-74" fmla="*/ 387304 h 4688203"/>
              <a:gd name="connsiteX2-75" fmla="*/ 4067255 w 8163583"/>
              <a:gd name="connsiteY2-76" fmla="*/ 19065 h 4688203"/>
              <a:gd name="connsiteX3-77" fmla="*/ 7313307 w 8163583"/>
              <a:gd name="connsiteY3-78" fmla="*/ 695313 h 4688203"/>
              <a:gd name="connsiteX4-79" fmla="*/ 8131454 w 8163583"/>
              <a:gd name="connsiteY4-80" fmla="*/ 2353191 h 4688203"/>
              <a:gd name="connsiteX5-81" fmla="*/ 7034174 w 8163583"/>
              <a:gd name="connsiteY5-82" fmla="*/ 4217400 h 4688203"/>
              <a:gd name="connsiteX6-83" fmla="*/ 4067255 w 8163583"/>
              <a:gd name="connsiteY6-84" fmla="*/ 4687317 h 4688203"/>
              <a:gd name="connsiteX7-85" fmla="*/ 951007 w 8163583"/>
              <a:gd name="connsiteY7-86" fmla="*/ 4150023 h 4688203"/>
              <a:gd name="connsiteX8-87" fmla="*/ 3056 w 8163583"/>
              <a:gd name="connsiteY8-88" fmla="*/ 2353191 h 4688203"/>
              <a:gd name="connsiteX0-89" fmla="*/ 38786 w 8199313"/>
              <a:gd name="connsiteY0-90" fmla="*/ 2353191 h 4794578"/>
              <a:gd name="connsiteX1-91" fmla="*/ 827137 w 8199313"/>
              <a:gd name="connsiteY1-92" fmla="*/ 387304 h 4794578"/>
              <a:gd name="connsiteX2-93" fmla="*/ 4102985 w 8199313"/>
              <a:gd name="connsiteY2-94" fmla="*/ 19065 h 4794578"/>
              <a:gd name="connsiteX3-95" fmla="*/ 7349037 w 8199313"/>
              <a:gd name="connsiteY3-96" fmla="*/ 695313 h 4794578"/>
              <a:gd name="connsiteX4-97" fmla="*/ 8167184 w 8199313"/>
              <a:gd name="connsiteY4-98" fmla="*/ 2353191 h 4794578"/>
              <a:gd name="connsiteX5-99" fmla="*/ 7069904 w 8199313"/>
              <a:gd name="connsiteY5-100" fmla="*/ 4217400 h 4794578"/>
              <a:gd name="connsiteX6-101" fmla="*/ 4102985 w 8199313"/>
              <a:gd name="connsiteY6-102" fmla="*/ 4687317 h 4794578"/>
              <a:gd name="connsiteX7-103" fmla="*/ 549204 w 8199313"/>
              <a:gd name="connsiteY7-104" fmla="*/ 4563909 h 4794578"/>
              <a:gd name="connsiteX8-105" fmla="*/ 38786 w 8199313"/>
              <a:gd name="connsiteY8-106" fmla="*/ 2353191 h 4794578"/>
              <a:gd name="connsiteX0-107" fmla="*/ 38786 w 8199313"/>
              <a:gd name="connsiteY0-108" fmla="*/ 2353191 h 4802240"/>
              <a:gd name="connsiteX1-109" fmla="*/ 827137 w 8199313"/>
              <a:gd name="connsiteY1-110" fmla="*/ 387304 h 4802240"/>
              <a:gd name="connsiteX2-111" fmla="*/ 4102985 w 8199313"/>
              <a:gd name="connsiteY2-112" fmla="*/ 19065 h 4802240"/>
              <a:gd name="connsiteX3-113" fmla="*/ 7349037 w 8199313"/>
              <a:gd name="connsiteY3-114" fmla="*/ 695313 h 4802240"/>
              <a:gd name="connsiteX4-115" fmla="*/ 8167184 w 8199313"/>
              <a:gd name="connsiteY4-116" fmla="*/ 2353191 h 4802240"/>
              <a:gd name="connsiteX5-117" fmla="*/ 7460318 w 8199313"/>
              <a:gd name="connsiteY5-118" fmla="*/ 4602411 h 4802240"/>
              <a:gd name="connsiteX6-119" fmla="*/ 4102985 w 8199313"/>
              <a:gd name="connsiteY6-120" fmla="*/ 4687317 h 4802240"/>
              <a:gd name="connsiteX7-121" fmla="*/ 549204 w 8199313"/>
              <a:gd name="connsiteY7-122" fmla="*/ 4563909 h 4802240"/>
              <a:gd name="connsiteX8-123" fmla="*/ 38786 w 8199313"/>
              <a:gd name="connsiteY8-124" fmla="*/ 2353191 h 4802240"/>
              <a:gd name="connsiteX0-125" fmla="*/ 38786 w 8234668"/>
              <a:gd name="connsiteY0-126" fmla="*/ 2415359 h 4864408"/>
              <a:gd name="connsiteX1-127" fmla="*/ 827137 w 8234668"/>
              <a:gd name="connsiteY1-128" fmla="*/ 449472 h 4864408"/>
              <a:gd name="connsiteX2-129" fmla="*/ 4102985 w 8234668"/>
              <a:gd name="connsiteY2-130" fmla="*/ 81233 h 4864408"/>
              <a:gd name="connsiteX3-131" fmla="*/ 7618288 w 8234668"/>
              <a:gd name="connsiteY3-132" fmla="*/ 237716 h 4864408"/>
              <a:gd name="connsiteX4-133" fmla="*/ 8167184 w 8234668"/>
              <a:gd name="connsiteY4-134" fmla="*/ 2415359 h 4864408"/>
              <a:gd name="connsiteX5-135" fmla="*/ 7460318 w 8234668"/>
              <a:gd name="connsiteY5-136" fmla="*/ 4664579 h 4864408"/>
              <a:gd name="connsiteX6-137" fmla="*/ 4102985 w 8234668"/>
              <a:gd name="connsiteY6-138" fmla="*/ 4749485 h 4864408"/>
              <a:gd name="connsiteX7-139" fmla="*/ 549204 w 8234668"/>
              <a:gd name="connsiteY7-140" fmla="*/ 4626077 h 4864408"/>
              <a:gd name="connsiteX8-141" fmla="*/ 38786 w 8234668"/>
              <a:gd name="connsiteY8-142" fmla="*/ 2415359 h 4864408"/>
              <a:gd name="connsiteX0-143" fmla="*/ 38786 w 8234668"/>
              <a:gd name="connsiteY0-144" fmla="*/ 2415359 h 4864408"/>
              <a:gd name="connsiteX1-145" fmla="*/ 827137 w 8234668"/>
              <a:gd name="connsiteY1-146" fmla="*/ 449472 h 4864408"/>
              <a:gd name="connsiteX2-147" fmla="*/ 4102985 w 8234668"/>
              <a:gd name="connsiteY2-148" fmla="*/ 81233 h 4864408"/>
              <a:gd name="connsiteX3-149" fmla="*/ 7618288 w 8234668"/>
              <a:gd name="connsiteY3-150" fmla="*/ 237716 h 4864408"/>
              <a:gd name="connsiteX4-151" fmla="*/ 8167184 w 8234668"/>
              <a:gd name="connsiteY4-152" fmla="*/ 2444235 h 4864408"/>
              <a:gd name="connsiteX5-153" fmla="*/ 7460318 w 8234668"/>
              <a:gd name="connsiteY5-154" fmla="*/ 4664579 h 4864408"/>
              <a:gd name="connsiteX6-155" fmla="*/ 4102985 w 8234668"/>
              <a:gd name="connsiteY6-156" fmla="*/ 4749485 h 4864408"/>
              <a:gd name="connsiteX7-157" fmla="*/ 549204 w 8234668"/>
              <a:gd name="connsiteY7-158" fmla="*/ 4626077 h 4864408"/>
              <a:gd name="connsiteX8-159" fmla="*/ 38786 w 8234668"/>
              <a:gd name="connsiteY8-160" fmla="*/ 2415359 h 48644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69" y="connsiteY8-70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7" name="1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6" name="图片 9"/>
          <p:cNvPicPr>
            <a:picLocks noChangeAspect="1"/>
          </p:cNvPicPr>
          <p:nvPr userDrawn="1"/>
        </p:nvPicPr>
        <p:blipFill>
          <a:blip r:embed="rId2" cstate="screen"/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 userDrawn="1"/>
        </p:nvPicPr>
        <p:blipFill rotWithShape="1">
          <a:blip r:embed="rId4" cstate="screen"/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6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</p:cNvPr>
          <p:cNvPicPr>
            <a:picLocks noChangeAspect="1"/>
          </p:cNvPicPr>
          <p:nvPr userDrawn="1"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cstate="screen"/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cstate="screen"/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/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prism isInverted="1"/>
      </p:transition>
    </mc:Choice>
    <mc:Fallback>
      <p:transition spd="slow" advClick="0" advTm="5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:blinds/>
      </p:transition>
    </mc:Choice>
    <mc:Fallback>
      <p:transition spd="slow" advTm="0">
        <p:blinds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400">
              <a:defRPr/>
            </a:pPr>
            <a:r>
              <a:rPr lang="zh-CN" altLang="en-US" sz="1735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年度工作概述</a:t>
            </a:r>
            <a:endParaRPr lang="zh-CN" altLang="en-US" sz="1735" dirty="0">
              <a:solidFill>
                <a:schemeClr val="tx1">
                  <a:lumMod val="50000"/>
                  <a:lumOff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400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400">
              <a:defRPr/>
            </a:pPr>
            <a:endParaRPr lang="zh-CN" altLang="en-US" sz="1865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med" advClick="0" advTm="0"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14:gallery dir="l"/>
      </p:transition>
    </mc:Choice>
    <mc:Fallback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sp>
        <p:nvSpPr>
          <p:cNvPr id="12" name="Freeform 17"/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/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</p:grpSp>
      <p:sp>
        <p:nvSpPr>
          <p:cNvPr id="17" name="Rectangle 17"/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14" name="Rectangle 16"/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</p:grpSp>
      <p:sp>
        <p:nvSpPr>
          <p:cNvPr id="27" name="TextBox 26"/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/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9.xml"/><Relationship Id="rId8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0.xml"/><Relationship Id="rId7" Type="http://schemas.openxmlformats.org/officeDocument/2006/relationships/slideLayout" Target="../slideLayouts/slideLayout39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8" Type="http://schemas.openxmlformats.org/officeDocument/2006/relationships/theme" Target="../theme/theme3.xml"/><Relationship Id="rId17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8.xml"/><Relationship Id="rId8" Type="http://schemas.openxmlformats.org/officeDocument/2006/relationships/slideLayout" Target="../slideLayouts/slideLayout57.xml"/><Relationship Id="rId7" Type="http://schemas.openxmlformats.org/officeDocument/2006/relationships/slideLayout" Target="../slideLayouts/slideLayout56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3" Type="http://schemas.openxmlformats.org/officeDocument/2006/relationships/theme" Target="../theme/theme4.xml"/><Relationship Id="rId12" Type="http://schemas.openxmlformats.org/officeDocument/2006/relationships/image" Target="../media/image41.jpeg"/><Relationship Id="rId11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2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8.xml"/><Relationship Id="rId3" Type="http://schemas.microsoft.com/office/2007/relationships/hdphoto" Target="../media/image44.wdp"/><Relationship Id="rId2" Type="http://schemas.openxmlformats.org/officeDocument/2006/relationships/image" Target="../media/image43.png"/><Relationship Id="rId1" Type="http://schemas.openxmlformats.org/officeDocument/2006/relationships/tags" Target="../tags/tag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hdphoto" Target="../media/image46.wdp"/><Relationship Id="rId1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31620" y="1257300"/>
            <a:ext cx="992124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Chào mừng thầy cô và các em </a:t>
            </a:r>
            <a:endParaRPr lang="en-US" sz="6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0540" y="2690037"/>
            <a:ext cx="6804837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sz="5400" dirty="0">
                <a:latin typeface="Times New Roman" panose="02020603050405020304" charset="0"/>
                <a:cs typeface="Times New Roman" panose="02020603050405020304" charset="0"/>
              </a:rPr>
              <a:t> 4</a:t>
            </a:r>
            <a:endParaRPr lang="en-US" sz="5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5400" dirty="0" err="1">
                <a:latin typeface="Times New Roman" panose="02020603050405020304" charset="0"/>
                <a:cs typeface="Times New Roman" panose="02020603050405020304" charset="0"/>
              </a:rPr>
              <a:t>Luyện</a:t>
            </a:r>
            <a:r>
              <a:rPr lang="en-US" sz="5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dirty="0" err="1">
                <a:latin typeface="Times New Roman" panose="02020603050405020304" charset="0"/>
                <a:cs typeface="Times New Roman" panose="02020603050405020304" charset="0"/>
              </a:rPr>
              <a:t>từ</a:t>
            </a:r>
            <a:r>
              <a:rPr lang="en-US" sz="5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dirty="0" err="1"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5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dirty="0" err="1">
                <a:latin typeface="Times New Roman" panose="02020603050405020304" charset="0"/>
                <a:cs typeface="Times New Roman" panose="02020603050405020304" charset="0"/>
              </a:rPr>
              <a:t>viết</a:t>
            </a:r>
            <a:r>
              <a:rPr lang="en-US" sz="5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dirty="0" err="1">
                <a:latin typeface="Times New Roman" panose="02020603050405020304" charset="0"/>
                <a:cs typeface="Times New Roman" panose="02020603050405020304" charset="0"/>
              </a:rPr>
              <a:t>câu</a:t>
            </a:r>
            <a:endParaRPr lang="en-US" sz="5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3" name="PA_文本框 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293058" y="127439"/>
            <a:ext cx="1605889" cy="4308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60960" tIns="30480" rIns="60960" bIns="3048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4509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+mn-lt"/>
              </a:rPr>
              <a:t>TIÊU ĐỀ</a:t>
            </a:r>
            <a:endParaRPr kumimoji="0" lang="en-CA" sz="2400" b="1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50343" y="908124"/>
            <a:ext cx="1074165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1.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Tìm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từ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ngữ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chỉ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hoạt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động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của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mỗi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bạn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nhỏ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trong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tranh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.</a:t>
            </a:r>
            <a:endParaRPr lang="en-US" sz="3200" b="1" kern="0" dirty="0">
              <a:solidFill>
                <a:srgbClr val="BAE5E4">
                  <a:lumMod val="50000"/>
                </a:srgbClr>
              </a:solidFill>
              <a:latin typeface="Times New Roman" panose="02020603050405020304" charset="0"/>
              <a:ea typeface="Arial-Rounded"/>
              <a:cs typeface="Times New Roman" panose="02020603050405020304" charset="0"/>
              <a:sym typeface="Arial" panose="020B060402020202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" b="1800"/>
          <a:stretch>
            <a:fillRect/>
          </a:stretch>
        </p:blipFill>
        <p:spPr>
          <a:xfrm>
            <a:off x="778713" y="2003424"/>
            <a:ext cx="10741657" cy="3354320"/>
          </a:xfrm>
          <a:prstGeom prst="rect">
            <a:avLst/>
          </a:prstGeom>
        </p:spPr>
      </p:pic>
      <p:sp>
        <p:nvSpPr>
          <p:cNvPr id="13" name="Rounded Rectangle 21"/>
          <p:cNvSpPr/>
          <p:nvPr/>
        </p:nvSpPr>
        <p:spPr>
          <a:xfrm>
            <a:off x="3679343" y="5557355"/>
            <a:ext cx="3345932" cy="503476"/>
          </a:xfrm>
          <a:prstGeom prst="roundRect">
            <a:avLst/>
          </a:prstGeom>
          <a:solidFill>
            <a:srgbClr val="FFAB40">
              <a:lumMod val="20000"/>
              <a:lumOff val="80000"/>
            </a:srgbClr>
          </a:solidFill>
          <a:ln w="25400" cap="flat" cmpd="sng" algn="ctr">
            <a:solidFill>
              <a:srgbClr val="FC7D77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Gọi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điện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thoại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A889CC">
                  <a:lumMod val="50000"/>
                </a:srgbClr>
              </a:solidFill>
              <a:effectLst/>
              <a:uLnTx/>
              <a:uFillTx/>
              <a:latin typeface="Times New Roman" panose="02020603050405020304" charset="0"/>
              <a:ea typeface="Arial-Rounded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14" name="Rounded Rectangle 21"/>
          <p:cNvSpPr/>
          <p:nvPr/>
        </p:nvSpPr>
        <p:spPr>
          <a:xfrm>
            <a:off x="8215371" y="5557355"/>
            <a:ext cx="2190548" cy="503476"/>
          </a:xfrm>
          <a:prstGeom prst="roundRect">
            <a:avLst/>
          </a:prstGeom>
          <a:solidFill>
            <a:srgbClr val="FFAB40">
              <a:lumMod val="20000"/>
              <a:lumOff val="80000"/>
            </a:srgbClr>
          </a:solidFill>
          <a:ln w="25400" cap="flat" cmpd="sng" algn="ctr">
            <a:solidFill>
              <a:srgbClr val="FC7D77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Xem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ti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 vi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A889CC">
                  <a:lumMod val="50000"/>
                </a:srgbClr>
              </a:solidFill>
              <a:effectLst/>
              <a:uLnTx/>
              <a:uFillTx/>
              <a:latin typeface="Times New Roman" panose="02020603050405020304" charset="0"/>
              <a:ea typeface="Arial-Rounded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15" name="Rounded Rectangle 21"/>
          <p:cNvSpPr/>
          <p:nvPr/>
        </p:nvSpPr>
        <p:spPr>
          <a:xfrm>
            <a:off x="1215171" y="5557355"/>
            <a:ext cx="2190548" cy="503476"/>
          </a:xfrm>
          <a:prstGeom prst="roundRect">
            <a:avLst/>
          </a:prstGeom>
          <a:solidFill>
            <a:srgbClr val="FFAB40">
              <a:lumMod val="20000"/>
              <a:lumOff val="80000"/>
            </a:srgbClr>
          </a:solidFill>
          <a:ln w="25400" cap="flat" cmpd="sng" algn="ctr">
            <a:solidFill>
              <a:srgbClr val="FC7D77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Viết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thư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A889CC">
                  <a:lumMod val="50000"/>
                </a:srgbClr>
              </a:solidFill>
              <a:effectLst/>
              <a:uLnTx/>
              <a:uFillTx/>
              <a:latin typeface="Times New Roman" panose="02020603050405020304" charset="0"/>
              <a:ea typeface="Arial-Rounded"/>
              <a:cs typeface="Times New Roman" panose="02020603050405020304" charset="0"/>
              <a:sym typeface="Arial" panose="020B0604020202020204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573509" y="544333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87050" y="563229"/>
            <a:ext cx="10260279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chemeClr val="bg1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2. </a:t>
            </a:r>
            <a:r>
              <a:rPr lang="en-US" sz="2800" b="1" kern="0" dirty="0" err="1">
                <a:solidFill>
                  <a:schemeClr val="bg1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Nói</a:t>
            </a:r>
            <a:r>
              <a:rPr lang="en-US" sz="2800" b="1" kern="0" dirty="0">
                <a:solidFill>
                  <a:schemeClr val="bg1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tiếp</a:t>
            </a:r>
            <a:r>
              <a:rPr lang="en-US" sz="2800" b="1" kern="0" dirty="0">
                <a:solidFill>
                  <a:schemeClr val="bg1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để</a:t>
            </a:r>
            <a:r>
              <a:rPr lang="en-US" sz="2800" b="1" kern="0" dirty="0">
                <a:solidFill>
                  <a:schemeClr val="bg1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hoàn</a:t>
            </a:r>
            <a:r>
              <a:rPr lang="en-US" sz="2800" b="1" kern="0" dirty="0">
                <a:solidFill>
                  <a:schemeClr val="bg1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thành</a:t>
            </a:r>
            <a:r>
              <a:rPr lang="en-US" sz="2800" b="1" kern="0" dirty="0">
                <a:solidFill>
                  <a:schemeClr val="bg1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câu</a:t>
            </a:r>
            <a:r>
              <a:rPr lang="en-US" sz="2800" b="1" kern="0" dirty="0">
                <a:solidFill>
                  <a:schemeClr val="bg1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nêu</a:t>
            </a:r>
            <a:r>
              <a:rPr lang="en-US" sz="2800" b="1" kern="0" dirty="0">
                <a:solidFill>
                  <a:schemeClr val="bg1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công</a:t>
            </a:r>
            <a:r>
              <a:rPr lang="en-US" sz="2800" b="1" kern="0" dirty="0">
                <a:solidFill>
                  <a:schemeClr val="bg1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dụng</a:t>
            </a:r>
            <a:r>
              <a:rPr lang="en-US" sz="2800" b="1" kern="0" dirty="0">
                <a:solidFill>
                  <a:schemeClr val="bg1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của</a:t>
            </a:r>
            <a:r>
              <a:rPr lang="en-US" sz="2800" b="1" kern="0" dirty="0">
                <a:solidFill>
                  <a:schemeClr val="bg1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đồ</a:t>
            </a:r>
            <a:r>
              <a:rPr lang="en-US" sz="2800" b="1" kern="0" dirty="0">
                <a:solidFill>
                  <a:schemeClr val="bg1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vật</a:t>
            </a:r>
            <a:r>
              <a:rPr lang="en-US" sz="2800" b="1" kern="0" dirty="0">
                <a:solidFill>
                  <a:schemeClr val="bg1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.</a:t>
            </a:r>
            <a:endParaRPr lang="en-US" sz="2800" b="1" kern="0" dirty="0">
              <a:solidFill>
                <a:schemeClr val="bg1"/>
              </a:solidFill>
              <a:latin typeface="Times New Roman" panose="02020603050405020304" charset="0"/>
              <a:ea typeface="Arial-Rounded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87050" y="1550241"/>
            <a:ext cx="10260279" cy="4399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 algn="just" defTabSz="1219200">
              <a:lnSpc>
                <a:spcPct val="200000"/>
              </a:lnSpc>
              <a:buClr>
                <a:srgbClr val="000000"/>
              </a:buClr>
              <a:buFont typeface="Arial" panose="020B0604020202020204"/>
              <a:buAutoNum type="alphaLcPeriod"/>
            </a:pP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Nhờ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điện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thoại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em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thể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 (……)</a:t>
            </a:r>
            <a:endParaRPr lang="en-US" sz="2800" kern="0" dirty="0">
              <a:solidFill>
                <a:srgbClr val="000000"/>
              </a:solidFill>
              <a:latin typeface="Times New Roman" panose="02020603050405020304" charset="0"/>
              <a:ea typeface="Arial-Rounded"/>
              <a:cs typeface="Times New Roman" panose="02020603050405020304" charset="0"/>
              <a:sym typeface="Arial" panose="020B0604020202020204"/>
            </a:endParaRPr>
          </a:p>
          <a:p>
            <a:pPr marL="609600" indent="-609600" algn="just" defTabSz="1219200">
              <a:lnSpc>
                <a:spcPct val="200000"/>
              </a:lnSpc>
              <a:buClr>
                <a:srgbClr val="000000"/>
              </a:buClr>
              <a:buFont typeface="Arial" panose="020B0604020202020204"/>
              <a:buAutoNum type="alphaLcPeriod"/>
            </a:pPr>
            <a:endParaRPr lang="en-US" sz="2800" kern="0" dirty="0">
              <a:solidFill>
                <a:srgbClr val="000000"/>
              </a:solidFill>
              <a:latin typeface="Times New Roman" panose="02020603050405020304" charset="0"/>
              <a:ea typeface="Arial-Rounded"/>
              <a:cs typeface="Times New Roman" panose="02020603050405020304" charset="0"/>
              <a:sym typeface="Arial" panose="020B0604020202020204"/>
            </a:endParaRPr>
          </a:p>
          <a:p>
            <a:pPr marL="609600" indent="-609600" algn="just" defTabSz="1219200">
              <a:lnSpc>
                <a:spcPct val="200000"/>
              </a:lnSpc>
              <a:buClr>
                <a:srgbClr val="000000"/>
              </a:buClr>
              <a:buFont typeface="Arial" panose="020B0604020202020204"/>
              <a:buAutoNum type="alphaLcPeriod"/>
            </a:pP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Nhờ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máy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tính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em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thể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 (……)</a:t>
            </a:r>
            <a:endParaRPr lang="en-US" sz="2800" kern="0" dirty="0">
              <a:solidFill>
                <a:srgbClr val="000000"/>
              </a:solidFill>
              <a:latin typeface="Times New Roman" panose="02020603050405020304" charset="0"/>
              <a:ea typeface="Arial-Rounded"/>
              <a:cs typeface="Times New Roman" panose="02020603050405020304" charset="0"/>
              <a:sym typeface="Arial" panose="020B0604020202020204"/>
            </a:endParaRPr>
          </a:p>
          <a:p>
            <a:pPr marL="609600" indent="-609600" algn="just" defTabSz="1219200">
              <a:lnSpc>
                <a:spcPct val="200000"/>
              </a:lnSpc>
              <a:buClr>
                <a:srgbClr val="000000"/>
              </a:buClr>
              <a:buFont typeface="Arial" panose="020B0604020202020204"/>
              <a:buAutoNum type="alphaLcPeriod"/>
            </a:pPr>
            <a:endParaRPr lang="en-US" sz="2800" kern="0" dirty="0">
              <a:solidFill>
                <a:srgbClr val="000000"/>
              </a:solidFill>
              <a:latin typeface="Times New Roman" panose="02020603050405020304" charset="0"/>
              <a:ea typeface="Arial-Rounded"/>
              <a:cs typeface="Times New Roman" panose="02020603050405020304" charset="0"/>
              <a:sym typeface="Arial" panose="020B0604020202020204"/>
            </a:endParaRPr>
          </a:p>
          <a:p>
            <a:pPr marL="609600" indent="-609600" algn="just" defTabSz="1219200">
              <a:lnSpc>
                <a:spcPct val="200000"/>
              </a:lnSpc>
              <a:buClr>
                <a:srgbClr val="000000"/>
              </a:buClr>
              <a:buFont typeface="Arial" panose="020B0604020202020204"/>
              <a:buAutoNum type="alphaLcPeriod"/>
            </a:pP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Nhờ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ti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 vi,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em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thể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 (……)</a:t>
            </a:r>
            <a:endParaRPr lang="en-US" sz="2800" kern="0" dirty="0">
              <a:solidFill>
                <a:srgbClr val="000000"/>
              </a:solidFill>
              <a:latin typeface="Times New Roman" panose="02020603050405020304" charset="0"/>
              <a:ea typeface="Arial-Rounded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40280" y="1646585"/>
            <a:ext cx="3093804" cy="6504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just" defTabSz="1219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nói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chuyện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với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Arial-Rounded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75712" y="2297084"/>
            <a:ext cx="32202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200">
              <a:buClr>
                <a:srgbClr val="000000"/>
              </a:buClr>
            </a:pP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ông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bà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 ở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quê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.</a:t>
            </a:r>
            <a:endParaRPr lang="en-US" sz="2800" kern="0" dirty="0">
              <a:solidFill>
                <a:srgbClr val="000000"/>
              </a:solidFill>
              <a:latin typeface="Times New Roman" panose="02020603050405020304" charset="0"/>
              <a:ea typeface="Arial-Rounded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79313" y="3393274"/>
            <a:ext cx="3093804" cy="6504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just" defTabSz="1219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tìm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thấy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nhiều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Arial-Rounded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75712" y="4053252"/>
            <a:ext cx="40155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200">
              <a:buClr>
                <a:srgbClr val="000000"/>
              </a:buClr>
            </a:pP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thông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 tin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hữu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ích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.</a:t>
            </a:r>
            <a:endParaRPr lang="en-US" sz="2800" kern="0" dirty="0">
              <a:solidFill>
                <a:srgbClr val="000000"/>
              </a:solidFill>
              <a:latin typeface="Times New Roman" panose="02020603050405020304" charset="0"/>
              <a:ea typeface="Arial-Rounded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91247" y="5103828"/>
            <a:ext cx="5054260" cy="73723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just" defTabSz="1219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xem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bộ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phim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/>
                <a:cs typeface="Times New Roman" panose="02020603050405020304" charset="0"/>
                <a:sym typeface="Arial" panose="020B0604020202020204"/>
              </a:rPr>
              <a:t> hay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Arial-Rounded"/>
              <a:cs typeface="Times New Roman" panose="02020603050405020304" charset="0"/>
              <a:sym typeface="Arial" panose="020B0604020202020204"/>
            </a:endParaRPr>
          </a:p>
        </p:txBody>
      </p:sp>
    </p:spTree>
  </p:cSld>
  <p:clrMapOvr>
    <a:masterClrMapping/>
  </p:clrMapOvr>
  <p:transition spd="med"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/>
      <p:bldP spid="17" grpId="0" animBg="1"/>
      <p:bldP spid="18" grpId="0"/>
      <p:bldP spid="1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2265612" y="739147"/>
            <a:ext cx="7995683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3.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Chọn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dấu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câu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thích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hợp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cho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mỗi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ô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vuông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trong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đoạn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văn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sau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:</a:t>
            </a:r>
            <a:endParaRPr lang="en-US" sz="3200" b="1" kern="0" dirty="0">
              <a:solidFill>
                <a:srgbClr val="BAE5E4">
                  <a:lumMod val="50000"/>
                </a:srgbClr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069937" y="1898353"/>
            <a:ext cx="7946764" cy="2922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200">
              <a:lnSpc>
                <a:spcPct val="200000"/>
              </a:lnSpc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   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vi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là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bạn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của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cả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gia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đình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em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 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Bố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em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thường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thích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xem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thời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sự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 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bóng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đá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 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Mẹ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em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thích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nghe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nhạc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  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xem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phim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truyền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hình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.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Còn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em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thích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nhất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là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chương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trình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Thế</a:t>
            </a:r>
            <a:r>
              <a:rPr lang="en-US" sz="2400" i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giới</a:t>
            </a:r>
            <a:r>
              <a:rPr lang="en-US" sz="2400" i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động</a:t>
            </a:r>
            <a:r>
              <a:rPr lang="en-US" sz="2400" i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vật</a:t>
            </a:r>
            <a:endParaRPr lang="en-US" sz="2400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52636" y="4276976"/>
            <a:ext cx="3264065" cy="2105225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465819" y="2230558"/>
            <a:ext cx="288745" cy="288745"/>
            <a:chOff x="7507111" y="2996098"/>
            <a:chExt cx="417689" cy="417689"/>
          </a:xfrm>
        </p:grpSpPr>
        <p:sp>
          <p:nvSpPr>
            <p:cNvPr id="39" name="Rectangle 38"/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25400" cap="flat" cmpd="sng" algn="ctr">
              <a:solidFill>
                <a:srgbClr val="FFAB4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cxnSp>
          <p:nvCxnSpPr>
            <p:cNvPr id="40" name="Straight Connector 39"/>
            <p:cNvCxnSpPr>
              <a:stCxn id="39" idx="0"/>
              <a:endCxn id="3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41" name="Straight Connector 40"/>
            <p:cNvCxnSpPr>
              <a:stCxn id="39" idx="3"/>
              <a:endCxn id="3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42" name="Straight Connector 41"/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  <p:grpSp>
        <p:nvGrpSpPr>
          <p:cNvPr id="43" name="Group 42"/>
          <p:cNvGrpSpPr/>
          <p:nvPr/>
        </p:nvGrpSpPr>
        <p:grpSpPr>
          <a:xfrm>
            <a:off x="2992369" y="2974407"/>
            <a:ext cx="288745" cy="288745"/>
            <a:chOff x="7507111" y="2996098"/>
            <a:chExt cx="417689" cy="417689"/>
          </a:xfrm>
        </p:grpSpPr>
        <p:sp>
          <p:nvSpPr>
            <p:cNvPr id="44" name="Rectangle 43"/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25400" cap="flat" cmpd="sng" algn="ctr">
              <a:solidFill>
                <a:srgbClr val="FFAB4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cxnSp>
          <p:nvCxnSpPr>
            <p:cNvPr id="45" name="Straight Connector 44"/>
            <p:cNvCxnSpPr>
              <a:stCxn id="44" idx="0"/>
              <a:endCxn id="44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46" name="Straight Connector 45"/>
            <p:cNvCxnSpPr>
              <a:stCxn id="44" idx="3"/>
              <a:endCxn id="44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47" name="Straight Connector 46"/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  <p:grpSp>
        <p:nvGrpSpPr>
          <p:cNvPr id="48" name="Group 47"/>
          <p:cNvGrpSpPr/>
          <p:nvPr/>
        </p:nvGrpSpPr>
        <p:grpSpPr>
          <a:xfrm>
            <a:off x="4324167" y="2973770"/>
            <a:ext cx="288745" cy="288745"/>
            <a:chOff x="7507111" y="2996098"/>
            <a:chExt cx="417689" cy="417689"/>
          </a:xfrm>
        </p:grpSpPr>
        <p:sp>
          <p:nvSpPr>
            <p:cNvPr id="49" name="Rectangle 48"/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25400" cap="flat" cmpd="sng" algn="ctr">
              <a:solidFill>
                <a:srgbClr val="FFAB4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cxnSp>
          <p:nvCxnSpPr>
            <p:cNvPr id="50" name="Straight Connector 49"/>
            <p:cNvCxnSpPr>
              <a:stCxn id="49" idx="0"/>
              <a:endCxn id="4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51" name="Straight Connector 50"/>
            <p:cNvCxnSpPr>
              <a:stCxn id="49" idx="3"/>
              <a:endCxn id="4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52" name="Straight Connector 51"/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  <p:grpSp>
        <p:nvGrpSpPr>
          <p:cNvPr id="53" name="Group 52"/>
          <p:cNvGrpSpPr/>
          <p:nvPr/>
        </p:nvGrpSpPr>
        <p:grpSpPr>
          <a:xfrm>
            <a:off x="7536429" y="2974143"/>
            <a:ext cx="288745" cy="288745"/>
            <a:chOff x="7507111" y="2996098"/>
            <a:chExt cx="417689" cy="417689"/>
          </a:xfrm>
        </p:grpSpPr>
        <p:sp>
          <p:nvSpPr>
            <p:cNvPr id="54" name="Rectangle 53"/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25400" cap="flat" cmpd="sng" algn="ctr">
              <a:solidFill>
                <a:srgbClr val="FFAB4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cxnSp>
          <p:nvCxnSpPr>
            <p:cNvPr id="55" name="Straight Connector 54"/>
            <p:cNvCxnSpPr>
              <a:stCxn id="54" idx="0"/>
              <a:endCxn id="54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56" name="Straight Connector 55"/>
            <p:cNvCxnSpPr>
              <a:stCxn id="54" idx="3"/>
              <a:endCxn id="54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57" name="Straight Connector 56"/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  <p:grpSp>
        <p:nvGrpSpPr>
          <p:cNvPr id="58" name="Group 57"/>
          <p:cNvGrpSpPr/>
          <p:nvPr/>
        </p:nvGrpSpPr>
        <p:grpSpPr>
          <a:xfrm>
            <a:off x="9334410" y="3693733"/>
            <a:ext cx="288745" cy="288745"/>
            <a:chOff x="7507111" y="2996098"/>
            <a:chExt cx="417689" cy="417689"/>
          </a:xfrm>
        </p:grpSpPr>
        <p:sp>
          <p:nvSpPr>
            <p:cNvPr id="59" name="Rectangle 58"/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25400" cap="flat" cmpd="sng" algn="ctr">
              <a:solidFill>
                <a:srgbClr val="FFAB4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cxnSp>
          <p:nvCxnSpPr>
            <p:cNvPr id="60" name="Straight Connector 59"/>
            <p:cNvCxnSpPr>
              <a:stCxn id="59" idx="0"/>
              <a:endCxn id="5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61" name="Straight Connector 60"/>
            <p:cNvCxnSpPr>
              <a:stCxn id="59" idx="3"/>
              <a:endCxn id="5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62" name="Straight Connector 61"/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  <p:sp>
        <p:nvSpPr>
          <p:cNvPr id="63" name="TextBox 62"/>
          <p:cNvSpPr txBox="1"/>
          <p:nvPr/>
        </p:nvSpPr>
        <p:spPr>
          <a:xfrm>
            <a:off x="6470500" y="2130195"/>
            <a:ext cx="249977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200">
              <a:buClr>
                <a:srgbClr val="000000"/>
              </a:buClr>
            </a:pPr>
            <a:r>
              <a:rPr lang="en-US" sz="2665" b="1" kern="0" dirty="0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.</a:t>
            </a:r>
            <a:endParaRPr lang="en-US" sz="2535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939296" y="2851401"/>
            <a:ext cx="341547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200">
              <a:buClr>
                <a:srgbClr val="000000"/>
              </a:buClr>
            </a:pPr>
            <a:r>
              <a:rPr lang="en-US" sz="2665" b="1" kern="0" dirty="0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,</a:t>
            </a:r>
            <a:endParaRPr lang="en-US" sz="2535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324367" y="2916806"/>
            <a:ext cx="249977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200">
              <a:buClr>
                <a:srgbClr val="000000"/>
              </a:buClr>
            </a:pPr>
            <a:r>
              <a:rPr lang="en-US" sz="2665" b="1" kern="0" dirty="0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.</a:t>
            </a:r>
            <a:endParaRPr lang="en-US" sz="2535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536454" y="2868919"/>
            <a:ext cx="341547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200">
              <a:buClr>
                <a:srgbClr val="000000"/>
              </a:buClr>
            </a:pPr>
            <a:r>
              <a:rPr lang="en-US" sz="2665" b="1" kern="0" dirty="0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,</a:t>
            </a:r>
            <a:endParaRPr lang="en-US" sz="2535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9345011" y="3571512"/>
            <a:ext cx="249977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200">
              <a:buClr>
                <a:srgbClr val="000000"/>
              </a:buClr>
            </a:pPr>
            <a:r>
              <a:rPr lang="en-US" sz="2665" b="1" kern="0" dirty="0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.</a:t>
            </a:r>
            <a:endParaRPr lang="en-US" sz="2535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5" grpId="0"/>
      <p:bldP spid="66" grpId="0"/>
      <p:bldP spid="6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ags/tag1.xml><?xml version="1.0" encoding="utf-8"?>
<p:tagLst xmlns:p="http://schemas.openxmlformats.org/presentationml/2006/main">
  <p:tag name="PA" val="v3.2.0"/>
</p:tagLst>
</file>

<file path=ppt/tags/tag2.xml><?xml version="1.0" encoding="utf-8"?>
<p:tagLst xmlns:p="http://schemas.openxmlformats.org/presentationml/2006/main">
  <p:tag name="PA" val="v3.2.0"/>
</p:tagLst>
</file>

<file path=ppt/tags/tag3.xml><?xml version="1.0" encoding="utf-8"?>
<p:tagLst xmlns:p="http://schemas.openxmlformats.org/presentationml/2006/main">
  <p:tag name="PA" val="v3.2.0"/>
</p:tagLst>
</file>

<file path=ppt/tags/tag4.xml><?xml version="1.0" encoding="utf-8"?>
<p:tagLst xmlns:p="http://schemas.openxmlformats.org/presentationml/2006/main">
  <p:tag name="PA" val="v3.2.0"/>
</p:tagLst>
</file>

<file path=ppt/tags/tag5.xml><?xml version="1.0" encoding="utf-8"?>
<p:tagLst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xb314ozk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648</Words>
  <Application>WPS Slides</Application>
  <PresentationFormat>Widescreen</PresentationFormat>
  <Paragraphs>48</Paragraphs>
  <Slides>6</Slides>
  <Notes>1</Notes>
  <HiddenSlides>0</HiddenSlides>
  <MMClips>6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6</vt:i4>
      </vt:variant>
    </vt:vector>
  </HeadingPairs>
  <TitlesOfParts>
    <vt:vector size="28" baseType="lpstr">
      <vt:lpstr>Arial</vt:lpstr>
      <vt:lpstr>SimSun</vt:lpstr>
      <vt:lpstr>Wingdings</vt:lpstr>
      <vt:lpstr>Arial</vt:lpstr>
      <vt:lpstr>Arial-Rounded</vt:lpstr>
      <vt:lpstr>Calibri</vt:lpstr>
      <vt:lpstr>等线</vt:lpstr>
      <vt:lpstr>等线</vt:lpstr>
      <vt:lpstr>Arial-Rounded</vt:lpstr>
      <vt:lpstr>Segoe UI Symbol</vt:lpstr>
      <vt:lpstr>Microsoft YaHei</vt:lpstr>
      <vt:lpstr>黑体</vt:lpstr>
      <vt:lpstr>Segoe Print</vt:lpstr>
      <vt:lpstr>字魂59号-创粗黑</vt:lpstr>
      <vt:lpstr>Arial Unicode MS</vt:lpstr>
      <vt:lpstr>Bodoni MT Poster Compressed</vt:lpstr>
      <vt:lpstr>Times New Roman</vt:lpstr>
      <vt:lpstr>Calibri Light</vt:lpstr>
      <vt:lpstr>Office Theme</vt:lpstr>
      <vt:lpstr>1_Office 主题</vt:lpstr>
      <vt:lpstr>千图网海量PPT模板www.58pic.com​​</vt:lpstr>
      <vt:lpstr>2_Office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Hợi Vũ Thị</cp:lastModifiedBy>
  <cp:revision>41</cp:revision>
  <dcterms:created xsi:type="dcterms:W3CDTF">2021-07-20T01:55:00Z</dcterms:created>
  <dcterms:modified xsi:type="dcterms:W3CDTF">2025-04-07T14:54:56Z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A378AD70755740C8B7F039D89686981B_12</vt:lpwstr>
  </property>
  <property fmtid="{D5CDD505-2E9C-101B-9397-08002B2CF9AE}" pid="3" name="KSOProductBuildVer">
    <vt:lpwstr>1033-12.2.0.20782</vt:lpwstr>
  </property>
</Properties>
</file>