
<file path=[Content_Types].xml><?xml version="1.0" encoding="utf-8"?>
<Types xmlns="http://schemas.openxmlformats.org/package/2006/content-types">
  <Default Extension="png" ContentType="image/png"/>
  <Default Extension="mp3" ContentType="audio/mpeg"/>
  <Default Extension="tmp" ContentType="image/png"/>
  <Default Extension="jpeg" ContentType="image/jpeg"/>
  <Default Extension="wma" ContentType="audio/x-ms-wma"/>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8" r:id="rId2"/>
    <p:sldMasterId id="2147483761" r:id="rId3"/>
    <p:sldMasterId id="2147483773" r:id="rId4"/>
    <p:sldMasterId id="2147483797" r:id="rId5"/>
    <p:sldMasterId id="2147483827" r:id="rId6"/>
    <p:sldMasterId id="2147483851" r:id="rId7"/>
    <p:sldMasterId id="2147483859" r:id="rId8"/>
    <p:sldMasterId id="2147483873" r:id="rId9"/>
    <p:sldMasterId id="2147483895" r:id="rId10"/>
    <p:sldMasterId id="2147483899" r:id="rId11"/>
    <p:sldMasterId id="2147483913" r:id="rId12"/>
    <p:sldMasterId id="2147483918" r:id="rId13"/>
    <p:sldMasterId id="2147483930" r:id="rId14"/>
  </p:sldMasterIdLst>
  <p:notesMasterIdLst>
    <p:notesMasterId r:id="rId31"/>
  </p:notesMasterIdLst>
  <p:sldIdLst>
    <p:sldId id="3401" r:id="rId15"/>
    <p:sldId id="3402" r:id="rId16"/>
    <p:sldId id="256" r:id="rId17"/>
    <p:sldId id="257" r:id="rId18"/>
    <p:sldId id="262" r:id="rId19"/>
    <p:sldId id="261" r:id="rId20"/>
    <p:sldId id="260" r:id="rId21"/>
    <p:sldId id="259" r:id="rId22"/>
    <p:sldId id="258" r:id="rId23"/>
    <p:sldId id="515" r:id="rId24"/>
    <p:sldId id="2901" r:id="rId25"/>
    <p:sldId id="496" r:id="rId26"/>
    <p:sldId id="271" r:id="rId27"/>
    <p:sldId id="265" r:id="rId28"/>
    <p:sldId id="300" r:id="rId29"/>
    <p:sldId id="26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74" d="100"/>
          <a:sy n="74" d="100"/>
        </p:scale>
        <p:origin x="32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slide" Target="slides/slide7.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tableStyles" Target="tableStyle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E650A-89FF-4CC3-B1B5-DF8CF759A3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0851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64747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9628C-5FB7-4DD4-A232-928A4CE82FC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190811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165826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003331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6E74408-354A-4938-B7C6-B4E1E21E33FA}"/>
              </a:ext>
            </a:extLst>
          </p:cNvPr>
          <p:cNvSpPr>
            <a:spLocks noGrp="1"/>
          </p:cNvSpPr>
          <p:nvPr>
            <p:ph type="dt" sz="half" idx="10"/>
          </p:nvPr>
        </p:nvSpPr>
        <p:spPr/>
        <p:txBody>
          <a:bodyPr/>
          <a:lstStyle/>
          <a:p>
            <a:fld id="{11EBD0CC-E3E2-4331-AA06-EBB8ADD6037D}" type="datetimeFigureOut">
              <a:rPr lang="en-US" smtClean="0"/>
              <a:t>4/10/2025</a:t>
            </a:fld>
            <a:endParaRPr lang="en-US"/>
          </a:p>
        </p:txBody>
      </p:sp>
      <p:sp>
        <p:nvSpPr>
          <p:cNvPr id="5" name="Footer Placeholder 4">
            <a:extLst>
              <a:ext uri="{FF2B5EF4-FFF2-40B4-BE49-F238E27FC236}">
                <a16:creationId xmlns:a16="http://schemas.microsoft.com/office/drawing/2014/main" xmlns=""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xmlns=""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7899578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8674652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621375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9269684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950252"/>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标题和内容">
    <p:bg>
      <p:bgPr>
        <a:solidFill>
          <a:srgbClr val="68BCE1"/>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797954"/>
            <a:ext cx="12192000" cy="3923805"/>
          </a:xfrm>
          <a:prstGeom prst="rect">
            <a:avLst/>
          </a:prstGeom>
        </p:spPr>
      </p:pic>
      <p:pic>
        <p:nvPicPr>
          <p:cNvPr id="15" name="图片 14"/>
          <p:cNvPicPr>
            <a:picLocks noChangeAspect="1"/>
          </p:cNvPicPr>
          <p:nvPr userDrawn="1"/>
        </p:nvPicPr>
        <p:blipFill rotWithShape="1">
          <a:blip r:embed="rId2">
            <a:extLst>
              <a:ext uri="{28A0092B-C50C-407E-A947-70E740481C1C}">
                <a14:useLocalDpi xmlns:a14="http://schemas.microsoft.com/office/drawing/2010/main" val="0"/>
              </a:ext>
            </a:extLst>
          </a:blip>
          <a:srcRect t="39410"/>
          <a:stretch/>
        </p:blipFill>
        <p:spPr>
          <a:xfrm>
            <a:off x="27026" y="-12700"/>
            <a:ext cx="12192000" cy="2377442"/>
          </a:xfrm>
          <a:prstGeom prst="rect">
            <a:avLst/>
          </a:prstGeom>
        </p:spPr>
      </p:pic>
    </p:spTree>
    <p:extLst>
      <p:ext uri="{BB962C8B-B14F-4D97-AF65-F5344CB8AC3E}">
        <p14:creationId xmlns:p14="http://schemas.microsoft.com/office/powerpoint/2010/main" val="44071935"/>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自定义版式">
    <p:bg>
      <p:bgPr>
        <a:solidFill>
          <a:srgbClr val="68BCE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851986"/>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2722F30-70BE-4597-A895-59AEB4C92B8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C6FEE731-1190-4992-B751-DB49E6C1D1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2FD284B-B6B1-48C0-8F32-41776A48D154}"/>
              </a:ext>
            </a:extLst>
          </p:cNvPr>
          <p:cNvSpPr>
            <a:spLocks noGrp="1"/>
          </p:cNvSpPr>
          <p:nvPr>
            <p:ph type="dt" sz="half" idx="10"/>
          </p:nvPr>
        </p:nvSpPr>
        <p:spPr/>
        <p:txBody>
          <a:bodyPr/>
          <a:lstStyle/>
          <a:p>
            <a:fld id="{71105ECC-05DB-4A25-8E6A-E61FCA6F5619}"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xmlns="" id="{22B0B980-E977-472A-8868-0AC1864A13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43110A-A836-4098-93F2-E5780AD269BB}"/>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pic>
        <p:nvPicPr>
          <p:cNvPr id="7" name="图片 6">
            <a:extLst>
              <a:ext uri="{FF2B5EF4-FFF2-40B4-BE49-F238E27FC236}">
                <a16:creationId xmlns:a16="http://schemas.microsoft.com/office/drawing/2014/main" xmlns="" id="{FE64915A-A193-411A-A123-3E4512421B6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4177406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ABA66174-3328-40E4-AADF-655C79A2A8DD}"/>
              </a:ext>
            </a:extLst>
          </p:cNvPr>
          <p:cNvSpPr>
            <a:spLocks noGrp="1"/>
          </p:cNvSpPr>
          <p:nvPr>
            <p:ph type="dt" sz="half" idx="10"/>
          </p:nvPr>
        </p:nvSpPr>
        <p:spPr/>
        <p:txBody>
          <a:bodyPr/>
          <a:lstStyle/>
          <a:p>
            <a:fld id="{71105ECC-05DB-4A25-8E6A-E61FCA6F5619}"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xmlns="" id="{050B7521-C9F1-465B-9A65-1E05966CF87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5D2B5226-FFCF-47FD-8A07-DAABD31F1B8A}"/>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pic>
        <p:nvPicPr>
          <p:cNvPr id="7" name="Picture 6">
            <a:extLst>
              <a:ext uri="{FF2B5EF4-FFF2-40B4-BE49-F238E27FC236}">
                <a16:creationId xmlns:a16="http://schemas.microsoft.com/office/drawing/2014/main" xmlns="" id="{DA4E4DFF-D0C8-4634-A4DA-2A9901B1E9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577355"/>
            <a:ext cx="2069886" cy="1034943"/>
          </a:xfrm>
          <a:prstGeom prst="rect">
            <a:avLst/>
          </a:prstGeom>
        </p:spPr>
      </p:pic>
    </p:spTree>
    <p:extLst>
      <p:ext uri="{BB962C8B-B14F-4D97-AF65-F5344CB8AC3E}">
        <p14:creationId xmlns:p14="http://schemas.microsoft.com/office/powerpoint/2010/main" val="10338561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FB2325A1-5419-4E2B-9422-B4F96BE32499}"/>
              </a:ext>
            </a:extLst>
          </p:cNvPr>
          <p:cNvSpPr>
            <a:spLocks noGrp="1"/>
          </p:cNvSpPr>
          <p:nvPr>
            <p:ph type="dt" sz="half" idx="10"/>
          </p:nvPr>
        </p:nvSpPr>
        <p:spPr/>
        <p:txBody>
          <a:bodyPr/>
          <a:lstStyle/>
          <a:p>
            <a:fld id="{71105ECC-05DB-4A25-8E6A-E61FCA6F5619}"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xmlns="" id="{845C473B-7264-4ACF-B508-9761DA12798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5E3F195-0716-4886-9A07-BFC1B0CD194F}"/>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298829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Picture 6" descr="Không có mô tả.">
            <a:extLst>
              <a:ext uri="{FF2B5EF4-FFF2-40B4-BE49-F238E27FC236}">
                <a16:creationId xmlns:a16="http://schemas.microsoft.com/office/drawing/2014/main" xmlns="" id="{B75CCACE-3A1C-4A35-9BBA-3C7484BCADBD}"/>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92175" y="608382"/>
            <a:ext cx="1993555" cy="75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8061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2194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6FEF83B-0EA5-44BA-9824-F0CD83C60D1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65276493-8949-47D2-A31E-3697CEF21ED1}"/>
              </a:ext>
            </a:extLst>
          </p:cNvPr>
          <p:cNvSpPr>
            <a:spLocks noGrp="1"/>
          </p:cNvSpPr>
          <p:nvPr>
            <p:ph type="dt" sz="half" idx="10"/>
          </p:nvPr>
        </p:nvSpPr>
        <p:spPr/>
        <p:txBody>
          <a:bodyPr/>
          <a:lstStyle/>
          <a:p>
            <a:fld id="{71105ECC-05DB-4A25-8E6A-E61FCA6F5619}" type="datetimeFigureOut">
              <a:rPr lang="zh-CN" altLang="en-US" smtClean="0"/>
              <a:t>2025/4/10</a:t>
            </a:fld>
            <a:endParaRPr lang="zh-CN" altLang="en-US"/>
          </a:p>
        </p:txBody>
      </p:sp>
      <p:sp>
        <p:nvSpPr>
          <p:cNvPr id="4" name="页脚占位符 3">
            <a:extLst>
              <a:ext uri="{FF2B5EF4-FFF2-40B4-BE49-F238E27FC236}">
                <a16:creationId xmlns:a16="http://schemas.microsoft.com/office/drawing/2014/main" xmlns="" id="{5069DD12-9FA1-45D2-B798-8B1996D6545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F972593E-3FD8-4528-9339-AF8B4BCDABEB}"/>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560485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07E2CB0-1E5C-4D6D-8111-447F5484230F}"/>
              </a:ext>
            </a:extLst>
          </p:cNvPr>
          <p:cNvSpPr>
            <a:spLocks noGrp="1"/>
          </p:cNvSpPr>
          <p:nvPr>
            <p:ph type="dt" sz="half" idx="10"/>
          </p:nvPr>
        </p:nvSpPr>
        <p:spPr/>
        <p:txBody>
          <a:bodyPr/>
          <a:lstStyle/>
          <a:p>
            <a:fld id="{71105ECC-05DB-4A25-8E6A-E61FCA6F5619}" type="datetimeFigureOut">
              <a:rPr lang="zh-CN" altLang="en-US" smtClean="0"/>
              <a:t>2025/4/10</a:t>
            </a:fld>
            <a:endParaRPr lang="zh-CN" altLang="en-US"/>
          </a:p>
        </p:txBody>
      </p:sp>
      <p:sp>
        <p:nvSpPr>
          <p:cNvPr id="3" name="页脚占位符 2">
            <a:extLst>
              <a:ext uri="{FF2B5EF4-FFF2-40B4-BE49-F238E27FC236}">
                <a16:creationId xmlns:a16="http://schemas.microsoft.com/office/drawing/2014/main" xmlns="" id="{7CD0671E-0D48-4AD2-B6F8-A60BEC6A664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0A83C7DF-BD4D-4BD1-A6E5-33605320F75C}"/>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pic>
        <p:nvPicPr>
          <p:cNvPr id="5" name="Picture 4">
            <a:extLst>
              <a:ext uri="{FF2B5EF4-FFF2-40B4-BE49-F238E27FC236}">
                <a16:creationId xmlns:a16="http://schemas.microsoft.com/office/drawing/2014/main" xmlns="" id="{527127ED-DFC6-4562-A8AD-AD72160E18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1481" y="541988"/>
            <a:ext cx="1957804" cy="978903"/>
          </a:xfrm>
          <a:prstGeom prst="rect">
            <a:avLst/>
          </a:prstGeom>
        </p:spPr>
      </p:pic>
    </p:spTree>
    <p:extLst>
      <p:ext uri="{BB962C8B-B14F-4D97-AF65-F5344CB8AC3E}">
        <p14:creationId xmlns:p14="http://schemas.microsoft.com/office/powerpoint/2010/main" val="14917362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04FA292-E5C1-4436-8CB5-FF9B523539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176F139C-6E8C-48D5-9B1D-F837030FAD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176395EF-8A55-4F9D-9A62-6326B2CB47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E67B5ECA-415D-4C02-B62A-EEE0C0B32E66}"/>
              </a:ext>
            </a:extLst>
          </p:cNvPr>
          <p:cNvSpPr>
            <a:spLocks noGrp="1"/>
          </p:cNvSpPr>
          <p:nvPr>
            <p:ph type="dt" sz="half" idx="10"/>
          </p:nvPr>
        </p:nvSpPr>
        <p:spPr/>
        <p:txBody>
          <a:bodyPr/>
          <a:lstStyle/>
          <a:p>
            <a:fld id="{71105ECC-05DB-4A25-8E6A-E61FCA6F5619}" type="datetimeFigureOut">
              <a:rPr lang="zh-CN" altLang="en-US" smtClean="0"/>
              <a:t>2025/4/10</a:t>
            </a:fld>
            <a:endParaRPr lang="zh-CN" altLang="en-US"/>
          </a:p>
        </p:txBody>
      </p:sp>
      <p:sp>
        <p:nvSpPr>
          <p:cNvPr id="6" name="页脚占位符 5">
            <a:extLst>
              <a:ext uri="{FF2B5EF4-FFF2-40B4-BE49-F238E27FC236}">
                <a16:creationId xmlns:a16="http://schemas.microsoft.com/office/drawing/2014/main" xmlns="" id="{8EB24AC3-FF5A-4D6A-B3E3-E0E8DB81BC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786ECFD3-2BFB-4F9D-A971-22CBC6F39743}"/>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27066392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1359480-BF99-455B-8924-27B75A8422D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87CA4AF-F2C7-48AF-BDEB-57BD3FC39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4E2D3FEF-98B1-46F2-AD44-1B510962D7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1F8C2AF9-1C3B-4D55-97BD-2BB1383D6710}"/>
              </a:ext>
            </a:extLst>
          </p:cNvPr>
          <p:cNvSpPr>
            <a:spLocks noGrp="1"/>
          </p:cNvSpPr>
          <p:nvPr>
            <p:ph type="dt" sz="half" idx="10"/>
          </p:nvPr>
        </p:nvSpPr>
        <p:spPr/>
        <p:txBody>
          <a:bodyPr/>
          <a:lstStyle/>
          <a:p>
            <a:fld id="{71105ECC-05DB-4A25-8E6A-E61FCA6F5619}" type="datetimeFigureOut">
              <a:rPr lang="zh-CN" altLang="en-US" smtClean="0"/>
              <a:t>2025/4/10</a:t>
            </a:fld>
            <a:endParaRPr lang="zh-CN" altLang="en-US"/>
          </a:p>
        </p:txBody>
      </p:sp>
      <p:sp>
        <p:nvSpPr>
          <p:cNvPr id="6" name="页脚占位符 5">
            <a:extLst>
              <a:ext uri="{FF2B5EF4-FFF2-40B4-BE49-F238E27FC236}">
                <a16:creationId xmlns:a16="http://schemas.microsoft.com/office/drawing/2014/main" xmlns="" id="{144BE4BD-6DB2-4DF4-981D-42B25252CAA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CE029D5-AEBD-4748-A5C9-0D123DDD842D}"/>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25977638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4988ED7-2FAC-4121-96E5-A1EA6984F3E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217EA459-805A-404B-BAE6-CC8ABD2A08A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691E2DCD-6EF3-47CA-939F-0E285CE594CC}"/>
              </a:ext>
            </a:extLst>
          </p:cNvPr>
          <p:cNvSpPr>
            <a:spLocks noGrp="1"/>
          </p:cNvSpPr>
          <p:nvPr>
            <p:ph type="dt" sz="half" idx="10"/>
          </p:nvPr>
        </p:nvSpPr>
        <p:spPr/>
        <p:txBody>
          <a:bodyPr/>
          <a:lstStyle/>
          <a:p>
            <a:fld id="{71105ECC-05DB-4A25-8E6A-E61FCA6F5619}"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xmlns="" id="{E4265381-C04B-4041-BE83-838879FF6C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F0E4938-3DA9-4A01-BE41-ED1A6BC9EA19}"/>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1020105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56A4BD1E-BF89-43F2-8863-4388E88DA70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6059926-E9D8-4839-90D7-677D8533BAFA}"/>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64942A72-9BD4-4F4F-9B99-39C3A0CEEC6A}"/>
              </a:ext>
            </a:extLst>
          </p:cNvPr>
          <p:cNvSpPr>
            <a:spLocks noGrp="1"/>
          </p:cNvSpPr>
          <p:nvPr>
            <p:ph type="dt" sz="half" idx="10"/>
          </p:nvPr>
        </p:nvSpPr>
        <p:spPr/>
        <p:txBody>
          <a:bodyPr/>
          <a:lstStyle/>
          <a:p>
            <a:fld id="{71105ECC-05DB-4A25-8E6A-E61FCA6F5619}"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xmlns="" id="{1E7E3195-430C-4F02-B143-7B4DB1CAD0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C027511-DB12-4B6E-A7F3-400C42BF840D}"/>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6276640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314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0439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xmlns=""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xmlns=""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2025/4/10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531861853"/>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2025/4/10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409230710"/>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2025/4/10</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87314284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9655924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9492472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77962425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23455E-3500-4D7D-8126-86E987962AA1}"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3436701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23455E-3500-4D7D-8126-86E987962AA1}" type="datetimeFigureOut">
              <a:rPr lang="en-US" smtClean="0"/>
              <a:t>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1311391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23455E-3500-4D7D-8126-86E987962AA1}" type="datetimeFigureOut">
              <a:rPr lang="en-US" smtClean="0"/>
              <a:t>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4406070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298476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xmlns=""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xmlns=""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xmlns=""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xmlns=""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xmlns=""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xmlns=""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6699047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9149717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58852996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9556725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85540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22553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202343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4/10/2025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84833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23455E-3500-4D7D-8126-86E987962AA1}" type="datetimeFigureOut">
              <a:rPr lang="en-US">
                <a:solidFill>
                  <a:prstClr val="black">
                    <a:tint val="75000"/>
                  </a:prstClr>
                </a:solidFill>
              </a:rPr>
              <a:pPr/>
              <a:t>4/10/2025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4058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23455E-3500-4D7D-8126-86E987962AA1}" type="datetimeFigureOut">
              <a:rPr lang="en-US">
                <a:solidFill>
                  <a:prstClr val="black">
                    <a:tint val="75000"/>
                  </a:prstClr>
                </a:solidFill>
              </a:rPr>
              <a:pPr/>
              <a:t>4/10/2025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8452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a:solidFill>
                  <a:prstClr val="black">
                    <a:tint val="75000"/>
                  </a:prstClr>
                </a:solidFill>
              </a:rPr>
              <a:pPr/>
              <a:t>4/10/2025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259332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4/10/2025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334544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4/10/2025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72651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495576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3998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xmlns=""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2FE1EAE2-2D75-466D-AF47-208DCDA32730}"/>
              </a:ext>
            </a:extLst>
          </p:cNvPr>
          <p:cNvSpPr>
            <a:spLocks noGrp="1"/>
          </p:cNvSpPr>
          <p:nvPr>
            <p:ph type="dt" sz="half" idx="10"/>
          </p:nvPr>
        </p:nvSpPr>
        <p:spPr/>
        <p:txBody>
          <a:bodyPr/>
          <a:lstStyle/>
          <a:p>
            <a:fld id="{11EBD0CC-E3E2-4331-AA06-EBB8ADD6037D}" type="datetimeFigureOut">
              <a:rPr lang="en-US" smtClean="0"/>
              <a:t>4/10/2025</a:t>
            </a:fld>
            <a:endParaRPr lang="en-US"/>
          </a:p>
        </p:txBody>
      </p:sp>
      <p:sp>
        <p:nvSpPr>
          <p:cNvPr id="5" name="Footer Placeholder 4">
            <a:extLst>
              <a:ext uri="{FF2B5EF4-FFF2-40B4-BE49-F238E27FC236}">
                <a16:creationId xmlns:a16="http://schemas.microsoft.com/office/drawing/2014/main" xmlns=""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xmlns=""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xmlns=""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xmlns=""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36E15F07-3376-4EB4-851C-C01CF14852C9}"/>
              </a:ext>
            </a:extLst>
          </p:cNvPr>
          <p:cNvSpPr>
            <a:spLocks noGrp="1"/>
          </p:cNvSpPr>
          <p:nvPr>
            <p:ph type="dt" sz="half" idx="10"/>
          </p:nvPr>
        </p:nvSpPr>
        <p:spPr/>
        <p:txBody>
          <a:bodyPr/>
          <a:lstStyle/>
          <a:p>
            <a:fld id="{11EBD0CC-E3E2-4331-AA06-EBB8ADD6037D}" type="datetimeFigureOut">
              <a:rPr lang="en-US" smtClean="0"/>
              <a:t>4/10/2025</a:t>
            </a:fld>
            <a:endParaRPr lang="en-US"/>
          </a:p>
        </p:txBody>
      </p:sp>
      <p:sp>
        <p:nvSpPr>
          <p:cNvPr id="5" name="Slide Number Placeholder 4">
            <a:extLst>
              <a:ext uri="{FF2B5EF4-FFF2-40B4-BE49-F238E27FC236}">
                <a16:creationId xmlns:a16="http://schemas.microsoft.com/office/drawing/2014/main" xmlns=""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xmlns=""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xmlns=""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xmlns=""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xmlns=""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xmlns=""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xmlns=""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39FAA95-4383-4919-B4B6-17A3DE4A2175}"/>
              </a:ext>
            </a:extLst>
          </p:cNvPr>
          <p:cNvSpPr>
            <a:spLocks noGrp="1"/>
          </p:cNvSpPr>
          <p:nvPr>
            <p:ph type="dt" sz="half" idx="10"/>
          </p:nvPr>
        </p:nvSpPr>
        <p:spPr/>
        <p:txBody>
          <a:bodyPr/>
          <a:lstStyle/>
          <a:p>
            <a:fld id="{11EBD0CC-E3E2-4331-AA06-EBB8ADD6037D}" type="datetimeFigureOut">
              <a:rPr lang="en-US" smtClean="0"/>
              <a:t>4/10/2025</a:t>
            </a:fld>
            <a:endParaRPr lang="en-US"/>
          </a:p>
        </p:txBody>
      </p:sp>
      <p:sp>
        <p:nvSpPr>
          <p:cNvPr id="4" name="Footer Placeholder 3">
            <a:extLst>
              <a:ext uri="{FF2B5EF4-FFF2-40B4-BE49-F238E27FC236}">
                <a16:creationId xmlns:a16="http://schemas.microsoft.com/office/drawing/2014/main" xmlns=""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xmlns=""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xmlns=""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xmlns=""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xmlns=""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xmlns=""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xmlns=""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xmlns=""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xmlns=""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xmlns=""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xmlns=""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xmlns=""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xmlns=""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xmlns=""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xmlns=""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xmlns=""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xmlns=""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xmlns=""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xmlns=""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xmlns=""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xmlns=""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55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198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8720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7522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2025/4/10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2429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2025/4/10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3249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2025/4/10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116661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47144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8592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xmlns=""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xmlns=""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xmlns=""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0148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82935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7027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2025/4/10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2025/4/10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2025/4/10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xmlns=""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xmlns=""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xmlns=""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xmlns=""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xmlns=""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DCBF6AAF-EBE8-4BA6-9CE0-0A4490A0F2F1}"/>
              </a:ext>
            </a:extLst>
          </p:cNvPr>
          <p:cNvSpPr>
            <a:spLocks noGrp="1"/>
          </p:cNvSpPr>
          <p:nvPr>
            <p:ph type="dt" sz="half" idx="10"/>
          </p:nvPr>
        </p:nvSpPr>
        <p:spPr/>
        <p:txBody>
          <a:bodyPr/>
          <a:lstStyle>
            <a:lvl1pPr>
              <a:defRPr/>
            </a:lvl1pPr>
          </a:lstStyle>
          <a:p>
            <a:pPr>
              <a:defRPr/>
            </a:pPr>
            <a:fld id="{74A44005-491F-4ADB-8929-A6A576E06C24}" type="datetimeFigureOut">
              <a:rPr lang="zh-CN" altLang="en-US"/>
              <a:pPr>
                <a:defRPr/>
              </a:pPr>
              <a:t>2025/4/10</a:t>
            </a:fld>
            <a:endParaRPr lang="zh-CN" altLang="en-US"/>
          </a:p>
        </p:txBody>
      </p:sp>
      <p:sp>
        <p:nvSpPr>
          <p:cNvPr id="5" name="页脚占位符 4">
            <a:extLst>
              <a:ext uri="{FF2B5EF4-FFF2-40B4-BE49-F238E27FC236}">
                <a16:creationId xmlns:a16="http://schemas.microsoft.com/office/drawing/2014/main" xmlns="" id="{8468E031-0CA0-464E-AE7D-DE5C9DC70C3F}"/>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0D18DCEE-07B6-4F73-9ADF-4905301CD9B3}"/>
              </a:ext>
            </a:extLst>
          </p:cNvPr>
          <p:cNvSpPr>
            <a:spLocks noGrp="1"/>
          </p:cNvSpPr>
          <p:nvPr>
            <p:ph type="sldNum" sz="quarter" idx="12"/>
          </p:nvPr>
        </p:nvSpPr>
        <p:spPr/>
        <p:txBody>
          <a:bodyPr/>
          <a:lstStyle>
            <a:lvl1pPr>
              <a:defRPr/>
            </a:lvl1pPr>
          </a:lstStyle>
          <a:p>
            <a:pPr>
              <a:defRPr/>
            </a:pPr>
            <a:fld id="{4BAF95B7-AF74-4F24-B7FF-E0826487F923}" type="slidenum">
              <a:rPr lang="zh-CN" altLang="en-US"/>
              <a:pPr>
                <a:defRPr/>
              </a:pPr>
              <a:t>‹#›</a:t>
            </a:fld>
            <a:endParaRPr lang="zh-CN" altLang="en-US"/>
          </a:p>
        </p:txBody>
      </p:sp>
    </p:spTree>
    <p:extLst>
      <p:ext uri="{BB962C8B-B14F-4D97-AF65-F5344CB8AC3E}">
        <p14:creationId xmlns:p14="http://schemas.microsoft.com/office/powerpoint/2010/main" val="2000532723"/>
      </p:ext>
    </p:extLst>
  </p:cSld>
  <p:clrMapOvr>
    <a:masterClrMapping/>
  </p:clrMapOvr>
  <p:transition spd="slow" advClick="0" advTm="0">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98E78C0C-F076-4EC8-AE3B-1B557D940D1E}"/>
              </a:ext>
            </a:extLst>
          </p:cNvPr>
          <p:cNvSpPr>
            <a:spLocks noGrp="1"/>
          </p:cNvSpPr>
          <p:nvPr>
            <p:ph type="dt" sz="half" idx="10"/>
          </p:nvPr>
        </p:nvSpPr>
        <p:spPr/>
        <p:txBody>
          <a:bodyPr/>
          <a:lstStyle>
            <a:lvl1pPr>
              <a:defRPr/>
            </a:lvl1pPr>
          </a:lstStyle>
          <a:p>
            <a:pPr>
              <a:defRPr/>
            </a:pPr>
            <a:fld id="{E0686DA7-3446-417F-9FB3-E9C34F1F8903}" type="datetimeFigureOut">
              <a:rPr lang="zh-CN" altLang="en-US"/>
              <a:pPr>
                <a:defRPr/>
              </a:pPr>
              <a:t>2025/4/10</a:t>
            </a:fld>
            <a:endParaRPr lang="zh-CN" altLang="en-US"/>
          </a:p>
        </p:txBody>
      </p:sp>
      <p:sp>
        <p:nvSpPr>
          <p:cNvPr id="5" name="页脚占位符 4">
            <a:extLst>
              <a:ext uri="{FF2B5EF4-FFF2-40B4-BE49-F238E27FC236}">
                <a16:creationId xmlns:a16="http://schemas.microsoft.com/office/drawing/2014/main" xmlns="" id="{9D0CED0E-B43E-40BE-A4B5-B041CCE89955}"/>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35F8C3D1-3446-4E32-9E1C-C534504D1BA8}"/>
              </a:ext>
            </a:extLst>
          </p:cNvPr>
          <p:cNvSpPr>
            <a:spLocks noGrp="1"/>
          </p:cNvSpPr>
          <p:nvPr>
            <p:ph type="sldNum" sz="quarter" idx="12"/>
          </p:nvPr>
        </p:nvSpPr>
        <p:spPr/>
        <p:txBody>
          <a:bodyPr/>
          <a:lstStyle>
            <a:lvl1pPr>
              <a:defRPr/>
            </a:lvl1pPr>
          </a:lstStyle>
          <a:p>
            <a:pPr>
              <a:defRPr/>
            </a:pPr>
            <a:fld id="{0E3D3FBD-68E2-4DC6-950B-B0540DB3CAA0}" type="slidenum">
              <a:rPr lang="zh-CN" altLang="en-US"/>
              <a:pPr>
                <a:defRPr/>
              </a:pPr>
              <a:t>‹#›</a:t>
            </a:fld>
            <a:endParaRPr lang="zh-CN" altLang="en-US"/>
          </a:p>
        </p:txBody>
      </p:sp>
    </p:spTree>
    <p:extLst>
      <p:ext uri="{BB962C8B-B14F-4D97-AF65-F5344CB8AC3E}">
        <p14:creationId xmlns:p14="http://schemas.microsoft.com/office/powerpoint/2010/main" val="4207763659"/>
      </p:ext>
    </p:extLst>
  </p:cSld>
  <p:clrMapOvr>
    <a:masterClrMapping/>
  </p:clrMapOvr>
  <p:transition spd="slow" advClick="0" advTm="0">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7291F767-22F1-4785-9310-24E2C35BCBFE}"/>
              </a:ext>
            </a:extLst>
          </p:cNvPr>
          <p:cNvSpPr>
            <a:spLocks noGrp="1"/>
          </p:cNvSpPr>
          <p:nvPr>
            <p:ph type="dt" sz="half" idx="10"/>
          </p:nvPr>
        </p:nvSpPr>
        <p:spPr/>
        <p:txBody>
          <a:bodyPr/>
          <a:lstStyle>
            <a:lvl1pPr>
              <a:defRPr/>
            </a:lvl1pPr>
          </a:lstStyle>
          <a:p>
            <a:pPr>
              <a:defRPr/>
            </a:pPr>
            <a:fld id="{75171F85-F021-48E9-BB6B-2924F9D3CDEE}" type="datetimeFigureOut">
              <a:rPr lang="zh-CN" altLang="en-US"/>
              <a:pPr>
                <a:defRPr/>
              </a:pPr>
              <a:t>2025/4/10</a:t>
            </a:fld>
            <a:endParaRPr lang="zh-CN" altLang="en-US"/>
          </a:p>
        </p:txBody>
      </p:sp>
      <p:sp>
        <p:nvSpPr>
          <p:cNvPr id="5" name="页脚占位符 4">
            <a:extLst>
              <a:ext uri="{FF2B5EF4-FFF2-40B4-BE49-F238E27FC236}">
                <a16:creationId xmlns:a16="http://schemas.microsoft.com/office/drawing/2014/main" xmlns="" id="{79CD57F8-C6F1-4E58-9C17-0DBF2F392FD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99C575B4-C588-4EBA-B8A9-B2BC44DBB2AE}"/>
              </a:ext>
            </a:extLst>
          </p:cNvPr>
          <p:cNvSpPr>
            <a:spLocks noGrp="1"/>
          </p:cNvSpPr>
          <p:nvPr>
            <p:ph type="sldNum" sz="quarter" idx="12"/>
          </p:nvPr>
        </p:nvSpPr>
        <p:spPr/>
        <p:txBody>
          <a:bodyPr/>
          <a:lstStyle>
            <a:lvl1pPr>
              <a:defRPr/>
            </a:lvl1pPr>
          </a:lstStyle>
          <a:p>
            <a:pPr>
              <a:defRPr/>
            </a:pPr>
            <a:fld id="{F5CE101A-360A-49B2-BDE2-11BDFECFC0B7}" type="slidenum">
              <a:rPr lang="zh-CN" altLang="en-US"/>
              <a:pPr>
                <a:defRPr/>
              </a:pPr>
              <a:t>‹#›</a:t>
            </a:fld>
            <a:endParaRPr lang="zh-CN" altLang="en-US"/>
          </a:p>
        </p:txBody>
      </p:sp>
    </p:spTree>
    <p:extLst>
      <p:ext uri="{BB962C8B-B14F-4D97-AF65-F5344CB8AC3E}">
        <p14:creationId xmlns:p14="http://schemas.microsoft.com/office/powerpoint/2010/main" val="1901840396"/>
      </p:ext>
    </p:extLst>
  </p:cSld>
  <p:clrMapOvr>
    <a:masterClrMapping/>
  </p:clrMapOvr>
  <p:transition spd="slow" advClick="0" advTm="0">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9" name="矩形 8"/>
          <p:cNvSpPr/>
          <p:nvPr userDrawn="1"/>
        </p:nvSpPr>
        <p:spPr>
          <a:xfrm>
            <a:off x="8712796" y="3660335"/>
            <a:ext cx="775136" cy="230832"/>
          </a:xfrm>
          <a:prstGeom prst="rect">
            <a:avLst/>
          </a:prstGeom>
        </p:spPr>
        <p:txBody>
          <a:bodyPr wrap="square">
            <a:spAutoFit/>
          </a:bodyPr>
          <a:lstStyle/>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eaLnBrk="1" fontAlgn="auto" hangingPunct="1">
              <a:spcBef>
                <a:spcPts val="0"/>
              </a:spcBef>
              <a:spcAft>
                <a:spcPts val="0"/>
              </a:spcAft>
            </a:pPr>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eaLnBrk="1" fontAlgn="auto" hangingPunct="1">
              <a:spcBef>
                <a:spcPts val="0"/>
              </a:spcBef>
              <a:spcAft>
                <a:spcPts val="0"/>
              </a:spcAft>
            </a:pPr>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eaLnBrk="1" fontAlgn="auto" hangingPunct="1">
              <a:spcBef>
                <a:spcPts val="0"/>
              </a:spcBef>
              <a:spcAft>
                <a:spcPts val="0"/>
              </a:spcAft>
            </a:pPr>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eaLnBrk="1" fontAlgn="auto" hangingPunct="1">
              <a:spcBef>
                <a:spcPts val="0"/>
              </a:spcBef>
              <a:spcAft>
                <a:spcPts val="0"/>
              </a:spcAft>
            </a:pPr>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eaLnBrk="1" fontAlgn="auto" hangingPunct="1">
              <a:spcBef>
                <a:spcPts val="0"/>
              </a:spcBef>
              <a:spcAft>
                <a:spcPts val="0"/>
              </a:spcAft>
            </a:pPr>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eaLnBrk="1" fontAlgn="auto" hangingPunct="1">
              <a:spcBef>
                <a:spcPts val="0"/>
              </a:spcBef>
              <a:spcAft>
                <a:spcPts val="0"/>
              </a:spcAft>
            </a:pPr>
            <a:r>
              <a:rPr lang="en-US" altLang="zh-CN" sz="100" dirty="0">
                <a:solidFill>
                  <a:prstClr val="white"/>
                </a:solidFill>
                <a:latin typeface="Calibri"/>
                <a:ea typeface="宋体"/>
              </a:rPr>
              <a:t> </a:t>
            </a:r>
          </a:p>
        </p:txBody>
      </p:sp>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xmlns="" id="{FE74B609-0641-41FF-84FD-9616F5E61339}"/>
              </a:ext>
            </a:extLst>
          </p:cNvPr>
          <p:cNvSpPr>
            <a:spLocks noGrp="1"/>
          </p:cNvSpPr>
          <p:nvPr>
            <p:ph type="dt" sz="half" idx="10"/>
          </p:nvPr>
        </p:nvSpPr>
        <p:spPr/>
        <p:txBody>
          <a:bodyPr/>
          <a:lstStyle>
            <a:lvl1pPr>
              <a:defRPr/>
            </a:lvl1pPr>
          </a:lstStyle>
          <a:p>
            <a:pPr>
              <a:defRPr/>
            </a:pPr>
            <a:fld id="{A2192AB9-AB77-4044-9089-48A14947FD6F}" type="datetimeFigureOut">
              <a:rPr lang="zh-CN" altLang="en-US"/>
              <a:pPr>
                <a:defRPr/>
              </a:pPr>
              <a:t>2025/4/10</a:t>
            </a:fld>
            <a:endParaRPr lang="zh-CN" altLang="en-US"/>
          </a:p>
        </p:txBody>
      </p:sp>
      <p:sp>
        <p:nvSpPr>
          <p:cNvPr id="6" name="页脚占位符 4">
            <a:extLst>
              <a:ext uri="{FF2B5EF4-FFF2-40B4-BE49-F238E27FC236}">
                <a16:creationId xmlns:a16="http://schemas.microsoft.com/office/drawing/2014/main" xmlns="" id="{B5EE7F08-AA64-4726-BE71-EF35FE55D249}"/>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xmlns="" id="{0CBC846B-DF3E-4BA7-9114-C8AC598B730F}"/>
              </a:ext>
            </a:extLst>
          </p:cNvPr>
          <p:cNvSpPr>
            <a:spLocks noGrp="1"/>
          </p:cNvSpPr>
          <p:nvPr>
            <p:ph type="sldNum" sz="quarter" idx="12"/>
          </p:nvPr>
        </p:nvSpPr>
        <p:spPr/>
        <p:txBody>
          <a:bodyPr/>
          <a:lstStyle>
            <a:lvl1pPr>
              <a:defRPr/>
            </a:lvl1pPr>
          </a:lstStyle>
          <a:p>
            <a:pPr>
              <a:defRPr/>
            </a:pPr>
            <a:fld id="{8638ECD6-8DA6-47E8-82EB-1538BF369560}" type="slidenum">
              <a:rPr lang="zh-CN" altLang="en-US"/>
              <a:pPr>
                <a:defRPr/>
              </a:pPr>
              <a:t>‹#›</a:t>
            </a:fld>
            <a:endParaRPr lang="zh-CN" altLang="en-US"/>
          </a:p>
        </p:txBody>
      </p:sp>
    </p:spTree>
    <p:extLst>
      <p:ext uri="{BB962C8B-B14F-4D97-AF65-F5344CB8AC3E}">
        <p14:creationId xmlns:p14="http://schemas.microsoft.com/office/powerpoint/2010/main" val="444427269"/>
      </p:ext>
    </p:extLst>
  </p:cSld>
  <p:clrMapOvr>
    <a:masterClrMapping/>
  </p:clrMapOvr>
  <p:transition spd="slow" advClick="0" advTm="0">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xmlns="" id="{08D50B94-4FCF-4A7B-A924-8E36A9F43EB7}"/>
              </a:ext>
            </a:extLst>
          </p:cNvPr>
          <p:cNvSpPr>
            <a:spLocks noGrp="1"/>
          </p:cNvSpPr>
          <p:nvPr>
            <p:ph type="dt" sz="half" idx="10"/>
          </p:nvPr>
        </p:nvSpPr>
        <p:spPr/>
        <p:txBody>
          <a:bodyPr/>
          <a:lstStyle>
            <a:lvl1pPr>
              <a:defRPr/>
            </a:lvl1pPr>
          </a:lstStyle>
          <a:p>
            <a:pPr>
              <a:defRPr/>
            </a:pPr>
            <a:fld id="{198882A2-ED13-4A87-8D25-C0BB56A59C96}" type="datetimeFigureOut">
              <a:rPr lang="zh-CN" altLang="en-US"/>
              <a:pPr>
                <a:defRPr/>
              </a:pPr>
              <a:t>2025/4/10</a:t>
            </a:fld>
            <a:endParaRPr lang="zh-CN" altLang="en-US"/>
          </a:p>
        </p:txBody>
      </p:sp>
      <p:sp>
        <p:nvSpPr>
          <p:cNvPr id="8" name="页脚占位符 4">
            <a:extLst>
              <a:ext uri="{FF2B5EF4-FFF2-40B4-BE49-F238E27FC236}">
                <a16:creationId xmlns:a16="http://schemas.microsoft.com/office/drawing/2014/main" xmlns="" id="{DD7D702A-DA6E-4ECF-88B9-685667AB3225}"/>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xmlns="" id="{394DCC49-3D0D-45BE-9E00-5C48EEF9809A}"/>
              </a:ext>
            </a:extLst>
          </p:cNvPr>
          <p:cNvSpPr>
            <a:spLocks noGrp="1"/>
          </p:cNvSpPr>
          <p:nvPr>
            <p:ph type="sldNum" sz="quarter" idx="12"/>
          </p:nvPr>
        </p:nvSpPr>
        <p:spPr/>
        <p:txBody>
          <a:bodyPr/>
          <a:lstStyle>
            <a:lvl1pPr>
              <a:defRPr/>
            </a:lvl1pPr>
          </a:lstStyle>
          <a:p>
            <a:pPr>
              <a:defRPr/>
            </a:pPr>
            <a:fld id="{B5045F94-1EF7-46DE-ADB9-BDA483E0F1D9}" type="slidenum">
              <a:rPr lang="zh-CN" altLang="en-US"/>
              <a:pPr>
                <a:defRPr/>
              </a:pPr>
              <a:t>‹#›</a:t>
            </a:fld>
            <a:endParaRPr lang="zh-CN" altLang="en-US"/>
          </a:p>
        </p:txBody>
      </p:sp>
    </p:spTree>
    <p:extLst>
      <p:ext uri="{BB962C8B-B14F-4D97-AF65-F5344CB8AC3E}">
        <p14:creationId xmlns:p14="http://schemas.microsoft.com/office/powerpoint/2010/main" val="1524376989"/>
      </p:ext>
    </p:extLst>
  </p:cSld>
  <p:clrMapOvr>
    <a:masterClrMapping/>
  </p:clrMapOvr>
  <p:transition spd="slow" advClick="0" advTm="0">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xmlns="" id="{B12A2EA3-96E5-44FE-B0F5-79F089B4EC7B}"/>
              </a:ext>
            </a:extLst>
          </p:cNvPr>
          <p:cNvSpPr>
            <a:spLocks noGrp="1"/>
          </p:cNvSpPr>
          <p:nvPr>
            <p:ph type="dt" sz="half" idx="10"/>
          </p:nvPr>
        </p:nvSpPr>
        <p:spPr/>
        <p:txBody>
          <a:bodyPr/>
          <a:lstStyle>
            <a:lvl1pPr>
              <a:defRPr/>
            </a:lvl1pPr>
          </a:lstStyle>
          <a:p>
            <a:pPr>
              <a:defRPr/>
            </a:pPr>
            <a:fld id="{FDE77F85-66DD-4863-8375-C15B6176C033}" type="datetimeFigureOut">
              <a:rPr lang="zh-CN" altLang="en-US"/>
              <a:pPr>
                <a:defRPr/>
              </a:pPr>
              <a:t>2025/4/10</a:t>
            </a:fld>
            <a:endParaRPr lang="zh-CN" altLang="en-US"/>
          </a:p>
        </p:txBody>
      </p:sp>
      <p:sp>
        <p:nvSpPr>
          <p:cNvPr id="4" name="页脚占位符 4">
            <a:extLst>
              <a:ext uri="{FF2B5EF4-FFF2-40B4-BE49-F238E27FC236}">
                <a16:creationId xmlns:a16="http://schemas.microsoft.com/office/drawing/2014/main" xmlns="" id="{8517F8F8-15F6-4AA7-B02A-AA7C844671EC}"/>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xmlns="" id="{E1419E46-EC10-495E-9F4D-24F13721BDBB}"/>
              </a:ext>
            </a:extLst>
          </p:cNvPr>
          <p:cNvSpPr>
            <a:spLocks noGrp="1"/>
          </p:cNvSpPr>
          <p:nvPr>
            <p:ph type="sldNum" sz="quarter" idx="12"/>
          </p:nvPr>
        </p:nvSpPr>
        <p:spPr/>
        <p:txBody>
          <a:bodyPr/>
          <a:lstStyle>
            <a:lvl1pPr>
              <a:defRPr/>
            </a:lvl1pPr>
          </a:lstStyle>
          <a:p>
            <a:pPr>
              <a:defRPr/>
            </a:pPr>
            <a:fld id="{4127F447-CC35-4472-BADC-C2DCC72ACD09}" type="slidenum">
              <a:rPr lang="zh-CN" altLang="en-US"/>
              <a:pPr>
                <a:defRPr/>
              </a:pPr>
              <a:t>‹#›</a:t>
            </a:fld>
            <a:endParaRPr lang="zh-CN" altLang="en-US"/>
          </a:p>
        </p:txBody>
      </p:sp>
    </p:spTree>
    <p:extLst>
      <p:ext uri="{BB962C8B-B14F-4D97-AF65-F5344CB8AC3E}">
        <p14:creationId xmlns:p14="http://schemas.microsoft.com/office/powerpoint/2010/main" val="411809320"/>
      </p:ext>
    </p:extLst>
  </p:cSld>
  <p:clrMapOvr>
    <a:masterClrMapping/>
  </p:clrMapOvr>
  <p:transition spd="slow" advClick="0" advTm="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F8D30F-F0A2-4A3B-B58D-661FFB5B9FF0}"/>
              </a:ext>
            </a:extLst>
          </p:cNvPr>
          <p:cNvSpPr>
            <a:spLocks noGrp="1"/>
          </p:cNvSpPr>
          <p:nvPr>
            <p:ph type="dt" sz="half" idx="10"/>
          </p:nvPr>
        </p:nvSpPr>
        <p:spPr/>
        <p:txBody>
          <a:bodyPr/>
          <a:lstStyle/>
          <a:p>
            <a:fld id="{11EBD0CC-E3E2-4331-AA06-EBB8ADD6037D}" type="datetimeFigureOut">
              <a:rPr lang="en-US" smtClean="0"/>
              <a:t>4/10/2025</a:t>
            </a:fld>
            <a:endParaRPr lang="en-US"/>
          </a:p>
        </p:txBody>
      </p:sp>
      <p:sp>
        <p:nvSpPr>
          <p:cNvPr id="5" name="Footer Placeholder 4">
            <a:extLst>
              <a:ext uri="{FF2B5EF4-FFF2-40B4-BE49-F238E27FC236}">
                <a16:creationId xmlns:a16="http://schemas.microsoft.com/office/drawing/2014/main" xmlns=""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xmlns=""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xmlns=""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xmlns=""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xmlns=""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35CF8266-BDEB-4782-9DE6-2E13843D418A}"/>
              </a:ext>
            </a:extLst>
          </p:cNvPr>
          <p:cNvSpPr/>
          <p:nvPr userDrawn="1"/>
        </p:nvSpPr>
        <p:spPr>
          <a:xfrm>
            <a:off x="0" y="0"/>
            <a:ext cx="12192000" cy="6858000"/>
          </a:xfrm>
          <a:prstGeom prst="rect">
            <a:avLst/>
          </a:prstGeom>
          <a:solidFill>
            <a:srgbClr val="BDC2C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日期占位符 1">
            <a:extLst>
              <a:ext uri="{FF2B5EF4-FFF2-40B4-BE49-F238E27FC236}">
                <a16:creationId xmlns:a16="http://schemas.microsoft.com/office/drawing/2014/main" xmlns="" id="{1F09F9CC-173D-4333-88C2-E0134A61794D}"/>
              </a:ext>
            </a:extLst>
          </p:cNvPr>
          <p:cNvSpPr>
            <a:spLocks noGrp="1"/>
          </p:cNvSpPr>
          <p:nvPr>
            <p:ph type="dt" sz="half" idx="10"/>
          </p:nvPr>
        </p:nvSpPr>
        <p:spPr/>
        <p:txBody>
          <a:bodyPr/>
          <a:lstStyle>
            <a:lvl1pPr>
              <a:defRPr/>
            </a:lvl1pPr>
          </a:lstStyle>
          <a:p>
            <a:pPr>
              <a:defRPr/>
            </a:pPr>
            <a:fld id="{390DD9D0-5B05-481D-BEA5-84714C70DA19}" type="datetimeFigureOut">
              <a:rPr lang="zh-CN" altLang="en-US"/>
              <a:pPr>
                <a:defRPr/>
              </a:pPr>
              <a:t>2025/4/10</a:t>
            </a:fld>
            <a:endParaRPr lang="zh-CN" altLang="en-US"/>
          </a:p>
        </p:txBody>
      </p:sp>
      <p:sp>
        <p:nvSpPr>
          <p:cNvPr id="4" name="页脚占位符 2">
            <a:extLst>
              <a:ext uri="{FF2B5EF4-FFF2-40B4-BE49-F238E27FC236}">
                <a16:creationId xmlns:a16="http://schemas.microsoft.com/office/drawing/2014/main" xmlns="" id="{756F8FB7-8AD0-4A5D-ACE9-9692570168E1}"/>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3">
            <a:extLst>
              <a:ext uri="{FF2B5EF4-FFF2-40B4-BE49-F238E27FC236}">
                <a16:creationId xmlns:a16="http://schemas.microsoft.com/office/drawing/2014/main" xmlns="" id="{D01234FF-EF6A-491C-BCD4-D9F94DA5BD11}"/>
              </a:ext>
            </a:extLst>
          </p:cNvPr>
          <p:cNvSpPr>
            <a:spLocks noGrp="1"/>
          </p:cNvSpPr>
          <p:nvPr>
            <p:ph type="sldNum" sz="quarter" idx="12"/>
          </p:nvPr>
        </p:nvSpPr>
        <p:spPr/>
        <p:txBody>
          <a:bodyPr/>
          <a:lstStyle>
            <a:lvl1pPr>
              <a:defRPr/>
            </a:lvl1pPr>
          </a:lstStyle>
          <a:p>
            <a:pPr>
              <a:defRPr/>
            </a:pPr>
            <a:fld id="{1B0F7FA0-7FF1-4FC3-B763-B73535AB9315}" type="slidenum">
              <a:rPr lang="zh-CN" altLang="en-US"/>
              <a:pPr>
                <a:defRPr/>
              </a:pPr>
              <a:t>‹#›</a:t>
            </a:fld>
            <a:endParaRPr lang="zh-CN" altLang="en-US"/>
          </a:p>
        </p:txBody>
      </p:sp>
    </p:spTree>
    <p:extLst>
      <p:ext uri="{BB962C8B-B14F-4D97-AF65-F5344CB8AC3E}">
        <p14:creationId xmlns:p14="http://schemas.microsoft.com/office/powerpoint/2010/main" val="3438322283"/>
      </p:ext>
    </p:extLst>
  </p:cSld>
  <p:clrMapOvr>
    <a:masterClrMapping/>
  </p:clrMapOvr>
  <p:transition spd="slow" advClick="0" advTm="0">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xmlns="" id="{6E707A86-C416-4166-9BFD-A2FCB506CB4A}"/>
              </a:ext>
            </a:extLst>
          </p:cNvPr>
          <p:cNvSpPr>
            <a:spLocks noGrp="1"/>
          </p:cNvSpPr>
          <p:nvPr>
            <p:ph type="dt" sz="half" idx="10"/>
          </p:nvPr>
        </p:nvSpPr>
        <p:spPr/>
        <p:txBody>
          <a:bodyPr/>
          <a:lstStyle>
            <a:lvl1pPr>
              <a:defRPr/>
            </a:lvl1pPr>
          </a:lstStyle>
          <a:p>
            <a:pPr>
              <a:defRPr/>
            </a:pPr>
            <a:fld id="{4EA6FCE4-8E40-4168-A56D-D54C8044A839}" type="datetimeFigureOut">
              <a:rPr lang="zh-CN" altLang="en-US"/>
              <a:pPr>
                <a:defRPr/>
              </a:pPr>
              <a:t>2025/4/10</a:t>
            </a:fld>
            <a:endParaRPr lang="zh-CN" altLang="en-US"/>
          </a:p>
        </p:txBody>
      </p:sp>
      <p:sp>
        <p:nvSpPr>
          <p:cNvPr id="6" name="页脚占位符 4">
            <a:extLst>
              <a:ext uri="{FF2B5EF4-FFF2-40B4-BE49-F238E27FC236}">
                <a16:creationId xmlns:a16="http://schemas.microsoft.com/office/drawing/2014/main" xmlns="" id="{DC690F22-CFF1-4432-89A3-C49089752AEC}"/>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xmlns="" id="{878F7FD3-0EF7-4D78-B831-CB7210FD24E6}"/>
              </a:ext>
            </a:extLst>
          </p:cNvPr>
          <p:cNvSpPr>
            <a:spLocks noGrp="1"/>
          </p:cNvSpPr>
          <p:nvPr>
            <p:ph type="sldNum" sz="quarter" idx="12"/>
          </p:nvPr>
        </p:nvSpPr>
        <p:spPr/>
        <p:txBody>
          <a:bodyPr/>
          <a:lstStyle>
            <a:lvl1pPr>
              <a:defRPr/>
            </a:lvl1pPr>
          </a:lstStyle>
          <a:p>
            <a:pPr>
              <a:defRPr/>
            </a:pPr>
            <a:fld id="{725AC4C0-CD2F-4D25-A923-E60FF14E11E9}" type="slidenum">
              <a:rPr lang="zh-CN" altLang="en-US"/>
              <a:pPr>
                <a:defRPr/>
              </a:pPr>
              <a:t>‹#›</a:t>
            </a:fld>
            <a:endParaRPr lang="zh-CN" altLang="en-US"/>
          </a:p>
        </p:txBody>
      </p:sp>
    </p:spTree>
    <p:extLst>
      <p:ext uri="{BB962C8B-B14F-4D97-AF65-F5344CB8AC3E}">
        <p14:creationId xmlns:p14="http://schemas.microsoft.com/office/powerpoint/2010/main" val="2773759936"/>
      </p:ext>
    </p:extLst>
  </p:cSld>
  <p:clrMapOvr>
    <a:masterClrMapping/>
  </p:clrMapOvr>
  <p:transition spd="slow" advClick="0" advTm="0">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xmlns="" id="{FDF2A4BB-9E82-4E3A-8C5C-E5C4CEE2EEB6}"/>
              </a:ext>
            </a:extLst>
          </p:cNvPr>
          <p:cNvSpPr>
            <a:spLocks noGrp="1"/>
          </p:cNvSpPr>
          <p:nvPr>
            <p:ph type="dt" sz="half" idx="10"/>
          </p:nvPr>
        </p:nvSpPr>
        <p:spPr/>
        <p:txBody>
          <a:bodyPr/>
          <a:lstStyle>
            <a:lvl1pPr>
              <a:defRPr/>
            </a:lvl1pPr>
          </a:lstStyle>
          <a:p>
            <a:pPr>
              <a:defRPr/>
            </a:pPr>
            <a:fld id="{5D9CBEB4-153F-47CE-A3C9-54F2181F20DF}" type="datetimeFigureOut">
              <a:rPr lang="zh-CN" altLang="en-US"/>
              <a:pPr>
                <a:defRPr/>
              </a:pPr>
              <a:t>2025/4/10</a:t>
            </a:fld>
            <a:endParaRPr lang="zh-CN" altLang="en-US"/>
          </a:p>
        </p:txBody>
      </p:sp>
      <p:sp>
        <p:nvSpPr>
          <p:cNvPr id="6" name="页脚占位符 4">
            <a:extLst>
              <a:ext uri="{FF2B5EF4-FFF2-40B4-BE49-F238E27FC236}">
                <a16:creationId xmlns:a16="http://schemas.microsoft.com/office/drawing/2014/main" xmlns="" id="{834E54B6-2D46-4EAE-AF33-FEBC71066B2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xmlns="" id="{003CC058-2996-48DB-AAB5-B5175FA53CAB}"/>
              </a:ext>
            </a:extLst>
          </p:cNvPr>
          <p:cNvSpPr>
            <a:spLocks noGrp="1"/>
          </p:cNvSpPr>
          <p:nvPr>
            <p:ph type="sldNum" sz="quarter" idx="12"/>
          </p:nvPr>
        </p:nvSpPr>
        <p:spPr/>
        <p:txBody>
          <a:bodyPr/>
          <a:lstStyle>
            <a:lvl1pPr>
              <a:defRPr/>
            </a:lvl1pPr>
          </a:lstStyle>
          <a:p>
            <a:pPr>
              <a:defRPr/>
            </a:pPr>
            <a:fld id="{4A33A370-FBEC-42AB-AB07-05FBF86D7516}" type="slidenum">
              <a:rPr lang="zh-CN" altLang="en-US"/>
              <a:pPr>
                <a:defRPr/>
              </a:pPr>
              <a:t>‹#›</a:t>
            </a:fld>
            <a:endParaRPr lang="zh-CN" altLang="en-US"/>
          </a:p>
        </p:txBody>
      </p:sp>
    </p:spTree>
    <p:extLst>
      <p:ext uri="{BB962C8B-B14F-4D97-AF65-F5344CB8AC3E}">
        <p14:creationId xmlns:p14="http://schemas.microsoft.com/office/powerpoint/2010/main" val="1355004336"/>
      </p:ext>
    </p:extLst>
  </p:cSld>
  <p:clrMapOvr>
    <a:masterClrMapping/>
  </p:clrMapOvr>
  <p:transition spd="slow" advClick="0" advTm="0">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8994D26-521E-40DA-9471-B6C1627E1DBD}"/>
              </a:ext>
            </a:extLst>
          </p:cNvPr>
          <p:cNvSpPr>
            <a:spLocks noGrp="1"/>
          </p:cNvSpPr>
          <p:nvPr>
            <p:ph type="dt" sz="half" idx="10"/>
          </p:nvPr>
        </p:nvSpPr>
        <p:spPr/>
        <p:txBody>
          <a:bodyPr/>
          <a:lstStyle>
            <a:lvl1pPr>
              <a:defRPr/>
            </a:lvl1pPr>
          </a:lstStyle>
          <a:p>
            <a:pPr>
              <a:defRPr/>
            </a:pPr>
            <a:fld id="{FE5DB8C0-222C-463C-8E56-759B012FC676}" type="datetimeFigureOut">
              <a:rPr lang="zh-CN" altLang="en-US"/>
              <a:pPr>
                <a:defRPr/>
              </a:pPr>
              <a:t>2025/4/10</a:t>
            </a:fld>
            <a:endParaRPr lang="zh-CN" altLang="en-US"/>
          </a:p>
        </p:txBody>
      </p:sp>
      <p:sp>
        <p:nvSpPr>
          <p:cNvPr id="5" name="页脚占位符 4">
            <a:extLst>
              <a:ext uri="{FF2B5EF4-FFF2-40B4-BE49-F238E27FC236}">
                <a16:creationId xmlns:a16="http://schemas.microsoft.com/office/drawing/2014/main" xmlns="" id="{AB6B5E64-DA01-4B5E-9DB6-477D003F799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9606B5EF-D83E-4077-9386-576DBEE54CD4}"/>
              </a:ext>
            </a:extLst>
          </p:cNvPr>
          <p:cNvSpPr>
            <a:spLocks noGrp="1"/>
          </p:cNvSpPr>
          <p:nvPr>
            <p:ph type="sldNum" sz="quarter" idx="12"/>
          </p:nvPr>
        </p:nvSpPr>
        <p:spPr/>
        <p:txBody>
          <a:bodyPr/>
          <a:lstStyle>
            <a:lvl1pPr>
              <a:defRPr/>
            </a:lvl1pPr>
          </a:lstStyle>
          <a:p>
            <a:pPr>
              <a:defRPr/>
            </a:pPr>
            <a:fld id="{B2DC5514-7CD0-42C8-B21E-80E374F8230F}" type="slidenum">
              <a:rPr lang="zh-CN" altLang="en-US"/>
              <a:pPr>
                <a:defRPr/>
              </a:pPr>
              <a:t>‹#›</a:t>
            </a:fld>
            <a:endParaRPr lang="zh-CN" altLang="en-US"/>
          </a:p>
        </p:txBody>
      </p:sp>
    </p:spTree>
    <p:extLst>
      <p:ext uri="{BB962C8B-B14F-4D97-AF65-F5344CB8AC3E}">
        <p14:creationId xmlns:p14="http://schemas.microsoft.com/office/powerpoint/2010/main" val="1494442345"/>
      </p:ext>
    </p:extLst>
  </p:cSld>
  <p:clrMapOvr>
    <a:masterClrMapping/>
  </p:clrMapOvr>
  <p:transition spd="slow" advClick="0" advTm="0">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6CF7E16E-6075-4FBD-9CA5-A9282A288F0D}"/>
              </a:ext>
            </a:extLst>
          </p:cNvPr>
          <p:cNvSpPr>
            <a:spLocks noGrp="1"/>
          </p:cNvSpPr>
          <p:nvPr>
            <p:ph type="dt" sz="half" idx="10"/>
          </p:nvPr>
        </p:nvSpPr>
        <p:spPr/>
        <p:txBody>
          <a:bodyPr/>
          <a:lstStyle>
            <a:lvl1pPr>
              <a:defRPr/>
            </a:lvl1pPr>
          </a:lstStyle>
          <a:p>
            <a:pPr>
              <a:defRPr/>
            </a:pPr>
            <a:fld id="{4ACF6F99-27A4-4DD0-BF62-F88B30BA8608}" type="datetimeFigureOut">
              <a:rPr lang="zh-CN" altLang="en-US"/>
              <a:pPr>
                <a:defRPr/>
              </a:pPr>
              <a:t>2025/4/10</a:t>
            </a:fld>
            <a:endParaRPr lang="zh-CN" altLang="en-US"/>
          </a:p>
        </p:txBody>
      </p:sp>
      <p:sp>
        <p:nvSpPr>
          <p:cNvPr id="5" name="页脚占位符 4">
            <a:extLst>
              <a:ext uri="{FF2B5EF4-FFF2-40B4-BE49-F238E27FC236}">
                <a16:creationId xmlns:a16="http://schemas.microsoft.com/office/drawing/2014/main" xmlns="" id="{9B5D28AD-CFCA-4CBC-AF8F-2B5C2A97B3A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77E8E1AE-6CAE-4303-9883-411E19F0B7E9}"/>
              </a:ext>
            </a:extLst>
          </p:cNvPr>
          <p:cNvSpPr>
            <a:spLocks noGrp="1"/>
          </p:cNvSpPr>
          <p:nvPr>
            <p:ph type="sldNum" sz="quarter" idx="12"/>
          </p:nvPr>
        </p:nvSpPr>
        <p:spPr/>
        <p:txBody>
          <a:bodyPr/>
          <a:lstStyle>
            <a:lvl1pPr>
              <a:defRPr/>
            </a:lvl1pPr>
          </a:lstStyle>
          <a:p>
            <a:pPr>
              <a:defRPr/>
            </a:pPr>
            <a:fld id="{B40E3AC6-ECA8-49FB-9D1A-87E00A9C4D9A}" type="slidenum">
              <a:rPr lang="zh-CN" altLang="en-US"/>
              <a:pPr>
                <a:defRPr/>
              </a:pPr>
              <a:t>‹#›</a:t>
            </a:fld>
            <a:endParaRPr lang="zh-CN" altLang="en-US"/>
          </a:p>
        </p:txBody>
      </p:sp>
    </p:spTree>
    <p:extLst>
      <p:ext uri="{BB962C8B-B14F-4D97-AF65-F5344CB8AC3E}">
        <p14:creationId xmlns:p14="http://schemas.microsoft.com/office/powerpoint/2010/main" val="1457884178"/>
      </p:ext>
    </p:extLst>
  </p:cSld>
  <p:clrMapOvr>
    <a:masterClrMapping/>
  </p:clrMapOvr>
  <p:transition spd="slow" advClick="0" advTm="0">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9A7B02E1-6600-4516-8212-8E38AFE89040}"/>
              </a:ext>
            </a:extLst>
          </p:cNvPr>
          <p:cNvSpPr>
            <a:spLocks noGrp="1"/>
          </p:cNvSpPr>
          <p:nvPr>
            <p:ph type="dt" sz="half" idx="10"/>
          </p:nvPr>
        </p:nvSpPr>
        <p:spPr/>
        <p:txBody>
          <a:bodyPr/>
          <a:lstStyle/>
          <a:p>
            <a:fld id="{EC85BF49-3D7A-4F43-BA91-D003E0AEA55D}"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xmlns="" id="{7F0340C5-7E3A-4D5C-B2CA-166D21090A9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70C5C68-E650-4A3A-BC49-A01CB023D84F}"/>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pic>
        <p:nvPicPr>
          <p:cNvPr id="7" name="图片 6" descr="图片包含 事情&#10;&#10;已生成极高可信度的说明">
            <a:extLst>
              <a:ext uri="{FF2B5EF4-FFF2-40B4-BE49-F238E27FC236}">
                <a16:creationId xmlns:a16="http://schemas.microsoft.com/office/drawing/2014/main" xmlns="" id="{0FB86466-89CD-4F69-84E4-5313C587DB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186764435"/>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4="http://schemas.microsoft.com/office/drawing/2010/main" xmlns:a16="http://schemas.microsoft.com/office/drawing/2014/main" xmlns="">
      <p:transition spd="slow" advClick="0" advTm="5000">
        <p:blinds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20B4E28-BD5D-4F3F-B69C-DBAEC1F2194F}"/>
              </a:ext>
            </a:extLst>
          </p:cNvPr>
          <p:cNvSpPr>
            <a:spLocks noGrp="1"/>
          </p:cNvSpPr>
          <p:nvPr>
            <p:ph type="dt" sz="half" idx="10"/>
          </p:nvPr>
        </p:nvSpPr>
        <p:spPr/>
        <p:txBody>
          <a:bodyPr/>
          <a:lstStyle/>
          <a:p>
            <a:fld id="{EC85BF49-3D7A-4F43-BA91-D003E0AEA55D}"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xmlns="" id="{9C625689-122D-4A42-93C0-0286D12F7C1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84B6780-D01C-4C9C-B42E-7A4F26B8D02C}"/>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070831972"/>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D3A7D608-4FD4-4089-A182-A5B58F7492D3}"/>
              </a:ext>
            </a:extLst>
          </p:cNvPr>
          <p:cNvSpPr>
            <a:spLocks noGrp="1"/>
          </p:cNvSpPr>
          <p:nvPr>
            <p:ph type="dt" sz="half" idx="10"/>
          </p:nvPr>
        </p:nvSpPr>
        <p:spPr/>
        <p:txBody>
          <a:bodyPr/>
          <a:lstStyle/>
          <a:p>
            <a:fld id="{EC85BF49-3D7A-4F43-BA91-D003E0AEA55D}"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xmlns="" id="{4202FDCD-14CB-478B-AB8C-D7E3D4A39A2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7912418-15EB-4B02-B1ED-DF9966177A36}"/>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439356852"/>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842F8245-7E0D-4F5C-BBD9-5BB4B79A74E3}"/>
              </a:ext>
            </a:extLst>
          </p:cNvPr>
          <p:cNvSpPr>
            <a:spLocks noGrp="1"/>
          </p:cNvSpPr>
          <p:nvPr>
            <p:ph type="dt" sz="half" idx="10"/>
          </p:nvPr>
        </p:nvSpPr>
        <p:spPr/>
        <p:txBody>
          <a:bodyPr/>
          <a:lstStyle/>
          <a:p>
            <a:fld id="{EC85BF49-3D7A-4F43-BA91-D003E0AEA55D}" type="datetimeFigureOut">
              <a:rPr lang="zh-CN" altLang="en-US" smtClean="0"/>
              <a:t>2025/4/10</a:t>
            </a:fld>
            <a:endParaRPr lang="zh-CN" altLang="en-US"/>
          </a:p>
        </p:txBody>
      </p:sp>
      <p:sp>
        <p:nvSpPr>
          <p:cNvPr id="6" name="页脚占位符 5">
            <a:extLst>
              <a:ext uri="{FF2B5EF4-FFF2-40B4-BE49-F238E27FC236}">
                <a16:creationId xmlns:a16="http://schemas.microsoft.com/office/drawing/2014/main" xmlns="" id="{A405755D-B8AB-449D-BBC4-48ACBBB513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CEEE41F-5F54-4C73-80D9-78344F9BA7CE}"/>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810906411"/>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1" name="矩形 10"/>
          <p:cNvSpPr/>
          <p:nvPr userDrawn="1"/>
        </p:nvSpPr>
        <p:spPr>
          <a:xfrm>
            <a:off x="8325228" y="3859375"/>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
        <p:nvSpPr>
          <p:cNvPr id="2" name="标题 1">
            <a:extLst>
              <a:ext uri="{FF2B5EF4-FFF2-40B4-BE49-F238E27FC236}">
                <a16:creationId xmlns:a16="http://schemas.microsoft.com/office/drawing/2014/main" xmlns=""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532ED612-40B6-40D5-9AB6-A5756E735A04}"/>
              </a:ext>
            </a:extLst>
          </p:cNvPr>
          <p:cNvSpPr>
            <a:spLocks noGrp="1"/>
          </p:cNvSpPr>
          <p:nvPr>
            <p:ph type="dt" sz="half" idx="10"/>
          </p:nvPr>
        </p:nvSpPr>
        <p:spPr/>
        <p:txBody>
          <a:bodyPr/>
          <a:lstStyle/>
          <a:p>
            <a:fld id="{EC85BF49-3D7A-4F43-BA91-D003E0AEA55D}" type="datetimeFigureOut">
              <a:rPr lang="zh-CN" altLang="en-US" smtClean="0"/>
              <a:t>2025/4/10</a:t>
            </a:fld>
            <a:endParaRPr lang="zh-CN" altLang="en-US"/>
          </a:p>
        </p:txBody>
      </p:sp>
      <p:sp>
        <p:nvSpPr>
          <p:cNvPr id="8" name="页脚占位符 7">
            <a:extLst>
              <a:ext uri="{FF2B5EF4-FFF2-40B4-BE49-F238E27FC236}">
                <a16:creationId xmlns:a16="http://schemas.microsoft.com/office/drawing/2014/main" xmlns="" id="{2F0CBC1E-B6EE-4097-952D-830B41F13F5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558DC997-89AA-47B6-AC9E-9DABE64D8C93}"/>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345896203"/>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xmlns=""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xmlns="" id="{A177E1ED-35EE-4A35-AB1B-C27E8E85F6EE}"/>
              </a:ext>
            </a:extLst>
          </p:cNvPr>
          <p:cNvSpPr>
            <a:spLocks noGrp="1"/>
          </p:cNvSpPr>
          <p:nvPr>
            <p:ph type="dt" sz="half" idx="10"/>
          </p:nvPr>
        </p:nvSpPr>
        <p:spPr/>
        <p:txBody>
          <a:bodyPr/>
          <a:lstStyle/>
          <a:p>
            <a:fld id="{11EBD0CC-E3E2-4331-AA06-EBB8ADD6037D}" type="datetimeFigureOut">
              <a:rPr lang="en-US" smtClean="0"/>
              <a:t>4/10/2025</a:t>
            </a:fld>
            <a:endParaRPr lang="en-US"/>
          </a:p>
        </p:txBody>
      </p:sp>
      <p:sp>
        <p:nvSpPr>
          <p:cNvPr id="5" name="Footer Placeholder 4">
            <a:extLst>
              <a:ext uri="{FF2B5EF4-FFF2-40B4-BE49-F238E27FC236}">
                <a16:creationId xmlns:a16="http://schemas.microsoft.com/office/drawing/2014/main" xmlns=""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xmlns=""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xmlns=""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xmlns=""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xmlns=""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xmlns=""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xmlns=""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xmlns=""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xmlns=""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xmlns=""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xmlns=""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1E871FBC-BFBC-4554-93E0-667EBD3B7D36}"/>
              </a:ext>
            </a:extLst>
          </p:cNvPr>
          <p:cNvSpPr>
            <a:spLocks noGrp="1"/>
          </p:cNvSpPr>
          <p:nvPr>
            <p:ph type="dt" sz="half" idx="10"/>
          </p:nvPr>
        </p:nvSpPr>
        <p:spPr/>
        <p:txBody>
          <a:bodyPr/>
          <a:lstStyle/>
          <a:p>
            <a:fld id="{EC85BF49-3D7A-4F43-BA91-D003E0AEA55D}" type="datetimeFigureOut">
              <a:rPr lang="zh-CN" altLang="en-US" smtClean="0"/>
              <a:t>2025/4/10</a:t>
            </a:fld>
            <a:endParaRPr lang="zh-CN" altLang="en-US"/>
          </a:p>
        </p:txBody>
      </p:sp>
      <p:sp>
        <p:nvSpPr>
          <p:cNvPr id="4" name="页脚占位符 3">
            <a:extLst>
              <a:ext uri="{FF2B5EF4-FFF2-40B4-BE49-F238E27FC236}">
                <a16:creationId xmlns:a16="http://schemas.microsoft.com/office/drawing/2014/main" xmlns="" id="{9E473339-3CF2-40AF-A7A8-247F02DFDF1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BB04E57B-F9FF-4C6E-BAB0-34397F82D461}"/>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389814689"/>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12E0898-CC0E-4ABE-B003-4FEE96EA1445}"/>
              </a:ext>
            </a:extLst>
          </p:cNvPr>
          <p:cNvSpPr>
            <a:spLocks noGrp="1"/>
          </p:cNvSpPr>
          <p:nvPr>
            <p:ph type="dt" sz="half" idx="10"/>
          </p:nvPr>
        </p:nvSpPr>
        <p:spPr/>
        <p:txBody>
          <a:bodyPr/>
          <a:lstStyle/>
          <a:p>
            <a:fld id="{EC85BF49-3D7A-4F43-BA91-D003E0AEA55D}" type="datetimeFigureOut">
              <a:rPr lang="zh-CN" altLang="en-US" smtClean="0"/>
              <a:t>2025/4/10</a:t>
            </a:fld>
            <a:endParaRPr lang="zh-CN" altLang="en-US"/>
          </a:p>
        </p:txBody>
      </p:sp>
      <p:sp>
        <p:nvSpPr>
          <p:cNvPr id="3" name="页脚占位符 2">
            <a:extLst>
              <a:ext uri="{FF2B5EF4-FFF2-40B4-BE49-F238E27FC236}">
                <a16:creationId xmlns:a16="http://schemas.microsoft.com/office/drawing/2014/main" xmlns="" id="{E871EC42-DDD9-4E80-962A-12A36157D2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AD90195A-C088-4DD2-8AB6-D519D23F9A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817792855"/>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EA7E056-9362-4F22-8D6D-10BDC1AF7FDF}"/>
              </a:ext>
            </a:extLst>
          </p:cNvPr>
          <p:cNvSpPr>
            <a:spLocks noGrp="1"/>
          </p:cNvSpPr>
          <p:nvPr>
            <p:ph type="dt" sz="half" idx="10"/>
          </p:nvPr>
        </p:nvSpPr>
        <p:spPr/>
        <p:txBody>
          <a:bodyPr/>
          <a:lstStyle/>
          <a:p>
            <a:fld id="{EC85BF49-3D7A-4F43-BA91-D003E0AEA55D}" type="datetimeFigureOut">
              <a:rPr lang="zh-CN" altLang="en-US" smtClean="0"/>
              <a:t>2025/4/10</a:t>
            </a:fld>
            <a:endParaRPr lang="zh-CN" altLang="en-US"/>
          </a:p>
        </p:txBody>
      </p:sp>
      <p:sp>
        <p:nvSpPr>
          <p:cNvPr id="6" name="页脚占位符 5">
            <a:extLst>
              <a:ext uri="{FF2B5EF4-FFF2-40B4-BE49-F238E27FC236}">
                <a16:creationId xmlns:a16="http://schemas.microsoft.com/office/drawing/2014/main" xmlns="" id="{F66B34AC-86F1-4527-BC19-2D1D6946B1D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0087EF4C-F50A-47A3-99CE-F21E902F3F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316131771"/>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FF92FBC-7EA5-4037-AA89-0B55AEB591F0}"/>
              </a:ext>
            </a:extLst>
          </p:cNvPr>
          <p:cNvSpPr>
            <a:spLocks noGrp="1"/>
          </p:cNvSpPr>
          <p:nvPr>
            <p:ph type="dt" sz="half" idx="10"/>
          </p:nvPr>
        </p:nvSpPr>
        <p:spPr/>
        <p:txBody>
          <a:bodyPr/>
          <a:lstStyle/>
          <a:p>
            <a:fld id="{EC85BF49-3D7A-4F43-BA91-D003E0AEA55D}" type="datetimeFigureOut">
              <a:rPr lang="zh-CN" altLang="en-US" smtClean="0"/>
              <a:t>2025/4/10</a:t>
            </a:fld>
            <a:endParaRPr lang="zh-CN" altLang="en-US"/>
          </a:p>
        </p:txBody>
      </p:sp>
      <p:sp>
        <p:nvSpPr>
          <p:cNvPr id="6" name="页脚占位符 5">
            <a:extLst>
              <a:ext uri="{FF2B5EF4-FFF2-40B4-BE49-F238E27FC236}">
                <a16:creationId xmlns:a16="http://schemas.microsoft.com/office/drawing/2014/main" xmlns="" id="{27014370-AECC-4117-9CA7-767F6D74C14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AC8CD34-3386-4ABE-83B9-CA0B7FA26A9D}"/>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749090021"/>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D4BC5E6-9192-456B-BB7A-D6FCDC667613}"/>
              </a:ext>
            </a:extLst>
          </p:cNvPr>
          <p:cNvSpPr>
            <a:spLocks noGrp="1"/>
          </p:cNvSpPr>
          <p:nvPr>
            <p:ph type="dt" sz="half" idx="10"/>
          </p:nvPr>
        </p:nvSpPr>
        <p:spPr/>
        <p:txBody>
          <a:bodyPr/>
          <a:lstStyle/>
          <a:p>
            <a:fld id="{EC85BF49-3D7A-4F43-BA91-D003E0AEA55D}"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xmlns="" id="{E4B14153-CF16-46D5-8523-7C66A7EEDE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53756B3A-E31B-44BC-A357-73F5EDCEF2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559553559"/>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E6BD8EA-D110-4D30-A546-FFE20E67EB66}"/>
              </a:ext>
            </a:extLst>
          </p:cNvPr>
          <p:cNvSpPr>
            <a:spLocks noGrp="1"/>
          </p:cNvSpPr>
          <p:nvPr>
            <p:ph type="dt" sz="half" idx="10"/>
          </p:nvPr>
        </p:nvSpPr>
        <p:spPr/>
        <p:txBody>
          <a:bodyPr/>
          <a:lstStyle/>
          <a:p>
            <a:fld id="{EC85BF49-3D7A-4F43-BA91-D003E0AEA55D}"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xmlns="" id="{96A127AD-6044-4EBB-A42A-1074843A5D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489A9E2-4B2F-4974-B7DA-3836DA7911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479068402"/>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xmlns=""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2025/4/10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2025/4/10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2025/4/10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5818A2A-893A-4C16-A8E0-E72037513C1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E8CBCCE0-2CC1-4047-8176-9A3A8D895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DA9C105B-CD1A-4A78-B45D-34F81E6AAA46}"/>
              </a:ext>
            </a:extLst>
          </p:cNvPr>
          <p:cNvSpPr>
            <a:spLocks noGrp="1"/>
          </p:cNvSpPr>
          <p:nvPr>
            <p:ph type="dt" sz="half" idx="10"/>
          </p:nvPr>
        </p:nvSpPr>
        <p:spPr/>
        <p:txBody>
          <a:bodyPr/>
          <a:lstStyle/>
          <a:p>
            <a:fld id="{78DC1D54-5805-4D40-B801-1A331E8BC5DA}"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xmlns="" id="{F0FE523F-8926-4B6B-8D41-1B83EAAF21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1E42499-61AB-49F3-B461-00914A8E7C67}"/>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81599442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3250B69D-E236-4F2F-9CF0-7D7ECB2EAB24}"/>
              </a:ext>
            </a:extLst>
          </p:cNvPr>
          <p:cNvSpPr>
            <a:spLocks noGrp="1"/>
          </p:cNvSpPr>
          <p:nvPr>
            <p:ph type="dt" sz="half" idx="10"/>
          </p:nvPr>
        </p:nvSpPr>
        <p:spPr/>
        <p:txBody>
          <a:bodyPr/>
          <a:lstStyle/>
          <a:p>
            <a:fld id="{78DC1D54-5805-4D40-B801-1A331E8BC5DA}" type="datetimeFigureOut">
              <a:rPr lang="zh-CN" altLang="en-US" smtClean="0"/>
              <a:t>2025/4/10</a:t>
            </a:fld>
            <a:endParaRPr lang="zh-CN" altLang="en-US"/>
          </a:p>
        </p:txBody>
      </p:sp>
      <p:sp>
        <p:nvSpPr>
          <p:cNvPr id="3" name="页脚占位符 2">
            <a:extLst>
              <a:ext uri="{FF2B5EF4-FFF2-40B4-BE49-F238E27FC236}">
                <a16:creationId xmlns:a16="http://schemas.microsoft.com/office/drawing/2014/main" xmlns="" id="{D35DC152-1957-4A19-BCB0-C496DCCB51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22AFCBCC-BCCF-4988-99B4-413E066132ED}"/>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72094423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3235080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4/10/2025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615515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4/10/2025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924742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4/10/2025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721793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4/10/2025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845450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4/10/2025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78784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4/10/2025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421065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4/10/2025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309847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8605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4/10/2025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12473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4/10/2025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76295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xmlns=""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xmlns="" id="{523D60F7-56F1-4181-BD85-F81551044A2A}"/>
              </a:ext>
            </a:extLst>
          </p:cNvPr>
          <p:cNvSpPr>
            <a:spLocks noGrp="1"/>
          </p:cNvSpPr>
          <p:nvPr>
            <p:ph type="dt" sz="half" idx="10"/>
          </p:nvPr>
        </p:nvSpPr>
        <p:spPr/>
        <p:txBody>
          <a:bodyPr/>
          <a:lstStyle/>
          <a:p>
            <a:fld id="{11EBD0CC-E3E2-4331-AA06-EBB8ADD6037D}" type="datetimeFigureOut">
              <a:rPr lang="en-US" smtClean="0"/>
              <a:t>4/10/2025</a:t>
            </a:fld>
            <a:endParaRPr lang="en-US"/>
          </a:p>
        </p:txBody>
      </p:sp>
      <p:sp>
        <p:nvSpPr>
          <p:cNvPr id="4" name="Footer Placeholder 3">
            <a:extLst>
              <a:ext uri="{FF2B5EF4-FFF2-40B4-BE49-F238E27FC236}">
                <a16:creationId xmlns:a16="http://schemas.microsoft.com/office/drawing/2014/main" xmlns=""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4/10/2025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48152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4/10/2025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521736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8781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547019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25074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5945518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852067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2025/4/10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813036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2025/4/10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634648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2025/4/10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28012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06.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image" Target="../media/image47.jpg"/><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2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3.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4.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40.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5" Type="http://schemas.openxmlformats.org/officeDocument/2006/relationships/image" Target="../media/image44.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45.jp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40.jpe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4/10/2025</a:t>
            </a:fld>
            <a:endParaRPr lang="en-US"/>
          </a:p>
        </p:txBody>
      </p:sp>
      <p:sp>
        <p:nvSpPr>
          <p:cNvPr id="5" name="Footer Placeholder 4">
            <a:extLst>
              <a:ext uri="{FF2B5EF4-FFF2-40B4-BE49-F238E27FC236}">
                <a16:creationId xmlns:a16="http://schemas.microsoft.com/office/drawing/2014/main" xmlns=""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xmlns=""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8" r:id="rId14"/>
    <p:sldLayoutId id="2147483669" r:id="rId15"/>
    <p:sldLayoutId id="2147483660" r:id="rId16"/>
    <p:sldLayoutId id="2147483658" r:id="rId17"/>
    <p:sldLayoutId id="2147483663" r:id="rId18"/>
    <p:sldLayoutId id="2147483662" r:id="rId19"/>
    <p:sldLayoutId id="214748365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285CA-3D3B-499B-A815-2AD862AD2232}" type="datetimeFigureOut">
              <a:rPr lang="zh-CN" altLang="en-US" smtClean="0"/>
              <a:t>2025/4/10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30D7C-B902-4C8A-813F-8FDDF456C496}" type="slidenum">
              <a:rPr lang="zh-CN" altLang="en-US" smtClean="0"/>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3321589277"/>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Lst>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矩形 9"/>
          <p:cNvSpPr/>
          <p:nvPr userDrawn="1"/>
        </p:nvSpPr>
        <p:spPr>
          <a:xfrm>
            <a:off x="8325228" y="6545425"/>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
        <p:nvSpPr>
          <p:cNvPr id="2" name="标题占位符 1">
            <a:extLst>
              <a:ext uri="{FF2B5EF4-FFF2-40B4-BE49-F238E27FC236}">
                <a16:creationId xmlns:a16="http://schemas.microsoft.com/office/drawing/2014/main" xmlns="" id="{57DF5B34-9C77-45C5-85E9-3A015F81C8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A83B889-F396-45DA-B161-724BF9F2F1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824E844D-DE4F-4FAF-BFDE-BA985070E1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105ECC-05DB-4A25-8E6A-E61FCA6F5619}"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xmlns="" id="{DC921ED0-E56D-4194-9FFA-E75DFB455F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A4ACCD2A-BB2D-4007-B138-721B1B1A3C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A56C03-FDBE-437B-B3E2-8C9625E28270}" type="slidenum">
              <a:rPr lang="zh-CN" altLang="en-US" smtClean="0"/>
              <a:t>‹#›</a:t>
            </a:fld>
            <a:endParaRPr lang="zh-CN" altLang="en-US"/>
          </a:p>
        </p:txBody>
      </p:sp>
      <p:pic>
        <p:nvPicPr>
          <p:cNvPr id="7" name="图片 6">
            <a:extLst>
              <a:ext uri="{FF2B5EF4-FFF2-40B4-BE49-F238E27FC236}">
                <a16:creationId xmlns:a16="http://schemas.microsoft.com/office/drawing/2014/main" xmlns="" id="{886C911A-9196-4F09-87BE-8803B4E812A0}"/>
              </a:ext>
            </a:extLst>
          </p:cNvPr>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xmlns="" id="{2E8FB4BF-33B8-43C6-9F82-8C279FED7E46}"/>
              </a:ext>
            </a:extLst>
          </p:cNvPr>
          <p:cNvSpPr/>
          <p:nvPr userDrawn="1"/>
        </p:nvSpPr>
        <p:spPr>
          <a:xfrm>
            <a:off x="435426" y="551544"/>
            <a:ext cx="11306629" cy="5775778"/>
          </a:xfrm>
          <a:prstGeom prst="roundRect">
            <a:avLst>
              <a:gd name="adj" fmla="val 936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a:extLst>
              <a:ext uri="{FF2B5EF4-FFF2-40B4-BE49-F238E27FC236}">
                <a16:creationId xmlns:a16="http://schemas.microsoft.com/office/drawing/2014/main" xmlns="" id="{E6500DBD-92F3-431A-B21E-BFB344A61A87}"/>
              </a:ext>
            </a:extLst>
          </p:cNvPr>
          <p:cNvSpPr txBox="1"/>
          <p:nvPr userDrawn="1"/>
        </p:nvSpPr>
        <p:spPr>
          <a:xfrm>
            <a:off x="8920716" y="117574"/>
            <a:ext cx="4261884" cy="276999"/>
          </a:xfrm>
          <a:prstGeom prst="rect">
            <a:avLst/>
          </a:prstGeom>
          <a:noFill/>
        </p:spPr>
        <p:txBody>
          <a:bodyPr wrap="square" rtlCol="0">
            <a:spAutoFit/>
          </a:bodyPr>
          <a:lstStyle/>
          <a:p>
            <a:r>
              <a:rPr lang="en-US" altLang="ja-JP" sz="1200"/>
              <a:t>Hương</a:t>
            </a:r>
            <a:r>
              <a:rPr lang="ja-JP" altLang="en-US" sz="1200" dirty="0"/>
              <a:t> </a:t>
            </a:r>
            <a:r>
              <a:rPr lang="en-US" altLang="ja-JP" sz="1200" dirty="0" err="1"/>
              <a:t>Thảo</a:t>
            </a:r>
            <a:r>
              <a:rPr lang="en-US" altLang="ja-JP" sz="1200" dirty="0"/>
              <a:t>:</a:t>
            </a:r>
            <a:r>
              <a:rPr lang="ja-JP" altLang="en-US" sz="1200" dirty="0"/>
              <a:t> </a:t>
            </a:r>
            <a:r>
              <a:rPr lang="en-US" altLang="ja-JP" sz="1200" dirty="0"/>
              <a:t>tranthao121004@gmail.com</a:t>
            </a:r>
            <a:endParaRPr lang="en-US" sz="1200" dirty="0"/>
          </a:p>
        </p:txBody>
      </p:sp>
    </p:spTree>
    <p:extLst>
      <p:ext uri="{BB962C8B-B14F-4D97-AF65-F5344CB8AC3E}">
        <p14:creationId xmlns:p14="http://schemas.microsoft.com/office/powerpoint/2010/main" val="2865056996"/>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2025/4/10</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
        <p:nvSpPr>
          <p:cNvPr id="7" name="TextBox 6">
            <a:extLst>
              <a:ext uri="{FF2B5EF4-FFF2-40B4-BE49-F238E27FC236}">
                <a16:creationId xmlns:a16="http://schemas.microsoft.com/office/drawing/2014/main" xmlns="" id="{76CCAA99-4439-4DFD-9FD7-FE41E23FFDD0}"/>
              </a:ext>
            </a:extLst>
          </p:cNvPr>
          <p:cNvSpPr txBox="1"/>
          <p:nvPr userDrawn="1"/>
        </p:nvSpPr>
        <p:spPr>
          <a:xfrm>
            <a:off x="8920716" y="-37306"/>
            <a:ext cx="4261884" cy="276999"/>
          </a:xfrm>
          <a:prstGeom prst="rect">
            <a:avLst/>
          </a:prstGeom>
          <a:noFill/>
        </p:spPr>
        <p:txBody>
          <a:bodyPr wrap="square" rtlCol="0">
            <a:spAutoFit/>
          </a:bodyPr>
          <a:lstStyle/>
          <a:p>
            <a:r>
              <a:rPr lang="en-US" altLang="ja-JP" sz="1200" dirty="0" err="1"/>
              <a:t>Hương</a:t>
            </a:r>
            <a:r>
              <a:rPr lang="ja-JP" altLang="en-US" sz="1200" dirty="0"/>
              <a:t> </a:t>
            </a:r>
            <a:r>
              <a:rPr lang="en-US" altLang="ja-JP" sz="1200" dirty="0" err="1"/>
              <a:t>Thảo</a:t>
            </a:r>
            <a:r>
              <a:rPr lang="en-US" altLang="ja-JP" sz="1200" dirty="0"/>
              <a:t>:</a:t>
            </a:r>
            <a:r>
              <a:rPr lang="ja-JP" altLang="en-US" sz="1200" dirty="0"/>
              <a:t> </a:t>
            </a:r>
            <a:r>
              <a:rPr lang="en-US" altLang="ja-JP" sz="1200" dirty="0"/>
              <a:t>tranthao121004@gmail.com</a:t>
            </a:r>
            <a:endParaRPr lang="en-US" sz="1200" dirty="0"/>
          </a:p>
        </p:txBody>
      </p:sp>
    </p:spTree>
    <p:extLst>
      <p:ext uri="{BB962C8B-B14F-4D97-AF65-F5344CB8AC3E}">
        <p14:creationId xmlns:p14="http://schemas.microsoft.com/office/powerpoint/2010/main" val="525803938"/>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7" r:id="rId3"/>
  </p:sldLayoutIdLst>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455E-3500-4D7D-8126-86E987962AA1}" type="datetimeFigureOut">
              <a:rPr lang="en-US" smtClean="0"/>
              <a:t>4/10/2025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BAFDC-099D-49D8-B069-B2ED966DA100}" type="slidenum">
              <a:rPr lang="en-US" smtClean="0"/>
              <a:t>‹#›</a:t>
            </a:fld>
            <a:endParaRPr lang="en-US"/>
          </a:p>
        </p:txBody>
      </p:sp>
    </p:spTree>
    <p:extLst>
      <p:ext uri="{BB962C8B-B14F-4D97-AF65-F5344CB8AC3E}">
        <p14:creationId xmlns:p14="http://schemas.microsoft.com/office/powerpoint/2010/main" val="1449050723"/>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455E-3500-4D7D-8126-86E987962AA1}" type="datetimeFigureOut">
              <a:rPr lang="en-US">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5632254"/>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2025/4/10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552724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2025/4/10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xmlns="" id="{AB91824E-5681-45C5-BFA7-7BC8998B649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xmlns="" id="{AF5C96A9-61D2-4FD8-9813-C42DB9E1E49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DEA93355-122E-4D1B-B4E7-EDC17930C5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ea typeface="+mn-ea"/>
              </a:defRPr>
            </a:lvl1pPr>
          </a:lstStyle>
          <a:p>
            <a:pPr>
              <a:defRPr/>
            </a:pPr>
            <a:fld id="{C28F643B-9EE8-42D9-860B-940B840B1C2A}" type="datetimeFigureOut">
              <a:rPr lang="zh-CN" altLang="en-US"/>
              <a:pPr>
                <a:defRPr/>
              </a:pPr>
              <a:t>2025/4/10</a:t>
            </a:fld>
            <a:endParaRPr lang="zh-CN" altLang="en-US"/>
          </a:p>
        </p:txBody>
      </p:sp>
      <p:sp>
        <p:nvSpPr>
          <p:cNvPr id="5" name="页脚占位符 4">
            <a:extLst>
              <a:ext uri="{FF2B5EF4-FFF2-40B4-BE49-F238E27FC236}">
                <a16:creationId xmlns:a16="http://schemas.microsoft.com/office/drawing/2014/main" xmlns="" id="{AA9BD860-DF82-417F-A8E0-9F56E682CD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a:extLst>
              <a:ext uri="{FF2B5EF4-FFF2-40B4-BE49-F238E27FC236}">
                <a16:creationId xmlns:a16="http://schemas.microsoft.com/office/drawing/2014/main" xmlns="" id="{1DA04289-3880-4389-BDCD-FE4B5CFA4E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ea typeface="+mn-ea"/>
              </a:defRPr>
            </a:lvl1pPr>
          </a:lstStyle>
          <a:p>
            <a:pPr>
              <a:defRPr/>
            </a:pPr>
            <a:fld id="{552FF246-BA5D-407A-8171-DFA8AC685D0F}" type="slidenum">
              <a:rPr lang="zh-CN" altLang="en-US"/>
              <a:pPr>
                <a:defRPr/>
              </a:pPr>
              <a:t>‹#›</a:t>
            </a:fld>
            <a:endParaRPr lang="zh-CN" altLang="en-US"/>
          </a:p>
        </p:txBody>
      </p:sp>
    </p:spTree>
    <p:extLst>
      <p:ext uri="{BB962C8B-B14F-4D97-AF65-F5344CB8AC3E}">
        <p14:creationId xmlns:p14="http://schemas.microsoft.com/office/powerpoint/2010/main" val="3505177349"/>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ransition spd="slow" advClick="0" advTm="0">
    <p:randomBar dir="vert"/>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2pPr>
      <a:lvl3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3pPr>
      <a:lvl4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4pPr>
      <a:lvl5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EC85BF49-3D7A-4F43-BA91-D003E0AEA55D}" type="datetimeFigureOut">
              <a:rPr lang="zh-CN" altLang="en-US" smtClean="0"/>
              <a:pPr/>
              <a:t>2025/4/10</a:t>
            </a:fld>
            <a:endParaRPr lang="zh-CN" altLang="en-US" dirty="0"/>
          </a:p>
        </p:txBody>
      </p:sp>
      <p:sp>
        <p:nvSpPr>
          <p:cNvPr id="5" name="页脚占位符 4">
            <a:extLst>
              <a:ext uri="{FF2B5EF4-FFF2-40B4-BE49-F238E27FC236}">
                <a16:creationId xmlns:a16="http://schemas.microsoft.com/office/drawing/2014/main" xmlns=""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a:extLst>
              <a:ext uri="{FF2B5EF4-FFF2-40B4-BE49-F238E27FC236}">
                <a16:creationId xmlns:a16="http://schemas.microsoft.com/office/drawing/2014/main" xmlns=""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F23BD8DC-39EC-4016-A177-D6AECE158338}" type="slidenum">
              <a:rPr lang="zh-CN" altLang="en-US" smtClean="0"/>
              <a:pPr/>
              <a:t>‹#›</a:t>
            </a:fld>
            <a:endParaRPr lang="zh-CN" altLang="en-US" dirty="0"/>
          </a:p>
        </p:txBody>
      </p:sp>
    </p:spTree>
    <p:extLst>
      <p:ext uri="{BB962C8B-B14F-4D97-AF65-F5344CB8AC3E}">
        <p14:creationId xmlns:p14="http://schemas.microsoft.com/office/powerpoint/2010/main" val="2012818416"/>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2025/4/10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34290C14-100E-46C7-9AC0-C7114E79C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3112AAE-55C5-4135-B689-6C95749C4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0602591-AA23-489E-8931-23E4EC111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C1D54-5805-4D40-B801-1A331E8BC5DA}" type="datetimeFigureOut">
              <a:rPr lang="zh-CN" altLang="en-US" smtClean="0"/>
              <a:t>2025/4/10</a:t>
            </a:fld>
            <a:endParaRPr lang="zh-CN" altLang="en-US"/>
          </a:p>
        </p:txBody>
      </p:sp>
      <p:sp>
        <p:nvSpPr>
          <p:cNvPr id="5" name="页脚占位符 4">
            <a:extLst>
              <a:ext uri="{FF2B5EF4-FFF2-40B4-BE49-F238E27FC236}">
                <a16:creationId xmlns:a16="http://schemas.microsoft.com/office/drawing/2014/main" xmlns="" id="{CF242E47-99D2-42FF-8784-4927BFE005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A2920818-F7F4-4740-A700-853441E3B4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62F9-7AAC-4EC2-8551-F74B0C7AC04A}" type="slidenum">
              <a:rPr lang="zh-CN" altLang="en-US" smtClean="0"/>
              <a:t>‹#›</a:t>
            </a:fld>
            <a:endParaRPr lang="zh-CN" altLang="en-US"/>
          </a:p>
        </p:txBody>
      </p:sp>
      <p:pic>
        <p:nvPicPr>
          <p:cNvPr id="8" name="图片 7">
            <a:extLst>
              <a:ext uri="{FF2B5EF4-FFF2-40B4-BE49-F238E27FC236}">
                <a16:creationId xmlns:a16="http://schemas.microsoft.com/office/drawing/2014/main" xmlns="" id="{BDA00C37-2CE3-43AB-BEE6-7DF7BAFCC96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6200000">
            <a:off x="2655967" y="-2678035"/>
            <a:ext cx="6880067" cy="12192001"/>
          </a:xfrm>
          <a:prstGeom prst="rect">
            <a:avLst/>
          </a:prstGeom>
        </p:spPr>
      </p:pic>
    </p:spTree>
    <p:extLst>
      <p:ext uri="{BB962C8B-B14F-4D97-AF65-F5344CB8AC3E}">
        <p14:creationId xmlns:p14="http://schemas.microsoft.com/office/powerpoint/2010/main" val="1274543040"/>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8" r:id="rId3"/>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4/10/2025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70340562"/>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2025/4/10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37866299"/>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28.png"/><Relationship Id="rId3" Type="http://schemas.openxmlformats.org/officeDocument/2006/relationships/slideLayout" Target="../slideLayouts/slideLayout104.xml"/><Relationship Id="rId7" Type="http://schemas.openxmlformats.org/officeDocument/2006/relationships/image" Target="../media/image46.png"/><Relationship Id="rId12" Type="http://schemas.openxmlformats.org/officeDocument/2006/relationships/image" Target="../media/image57.pn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52.png"/><Relationship Id="rId11" Type="http://schemas.openxmlformats.org/officeDocument/2006/relationships/image" Target="../media/image56.pn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notesSlide" Target="../notesSlides/notesSlide1.xml"/><Relationship Id="rId9" Type="http://schemas.openxmlformats.org/officeDocument/2006/relationships/image" Target="../media/image5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7.xml"/></Relationships>
</file>

<file path=ppt/slides/_rels/slide13.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microsoft.com/office/2007/relationships/hdphoto" Target="../media/hdphoto5.wdp"/><Relationship Id="rId5" Type="http://schemas.openxmlformats.org/officeDocument/2006/relationships/image" Target="../media/image74.png"/><Relationship Id="rId4" Type="http://schemas.openxmlformats.org/officeDocument/2006/relationships/image" Target="../media/image73.png"/></Relationships>
</file>

<file path=ppt/slides/_rels/slide1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4.xml"/><Relationship Id="rId7" Type="http://schemas.openxmlformats.org/officeDocument/2006/relationships/image" Target="../media/image78.tmp"/><Relationship Id="rId2" Type="http://schemas.openxmlformats.org/officeDocument/2006/relationships/slideLayout" Target="../slideLayouts/slideLayout79.xml"/><Relationship Id="rId1" Type="http://schemas.openxmlformats.org/officeDocument/2006/relationships/tags" Target="../tags/tag5.xml"/><Relationship Id="rId6" Type="http://schemas.microsoft.com/office/2007/relationships/hdphoto" Target="../media/hdphoto6.wdp"/><Relationship Id="rId5" Type="http://schemas.openxmlformats.org/officeDocument/2006/relationships/image" Target="../media/image77.png"/><Relationship Id="rId4" Type="http://schemas.openxmlformats.org/officeDocument/2006/relationships/image" Target="../media/image7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6.xml"/><Relationship Id="rId1" Type="http://schemas.openxmlformats.org/officeDocument/2006/relationships/tags" Target="../tags/tag6.xml"/><Relationship Id="rId5" Type="http://schemas.openxmlformats.org/officeDocument/2006/relationships/image" Target="../media/image80.png"/><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123.xml"/><Relationship Id="rId7" Type="http://schemas.microsoft.com/office/2007/relationships/hdphoto" Target="../media/hdphoto2.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9.png"/><Relationship Id="rId5" Type="http://schemas.openxmlformats.org/officeDocument/2006/relationships/slide" Target="slide4.xml"/><Relationship Id="rId4" Type="http://schemas.openxmlformats.org/officeDocument/2006/relationships/image" Target="../media/image58.jp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5.xml"/><Relationship Id="rId3" Type="http://schemas.microsoft.com/office/2007/relationships/media" Target="../media/media5.mp3"/><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1.jpg"/><Relationship Id="rId11" Type="http://schemas.microsoft.com/office/2007/relationships/hdphoto" Target="../media/hdphoto4.wdp"/><Relationship Id="rId5" Type="http://schemas.openxmlformats.org/officeDocument/2006/relationships/slideLayout" Target="../slideLayouts/slideLayout129.xml"/><Relationship Id="rId15" Type="http://schemas.microsoft.com/office/2007/relationships/hdphoto" Target="../media/hdphoto2.wdp"/><Relationship Id="rId10" Type="http://schemas.openxmlformats.org/officeDocument/2006/relationships/image" Target="../media/image64.png"/><Relationship Id="rId4" Type="http://schemas.openxmlformats.org/officeDocument/2006/relationships/audio" Target="../media/media5.mp3"/><Relationship Id="rId9" Type="http://schemas.openxmlformats.org/officeDocument/2006/relationships/image" Target="../media/image63.png"/><Relationship Id="rId14" Type="http://schemas.openxmlformats.org/officeDocument/2006/relationships/image" Target="../media/image59.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6.xml"/><Relationship Id="rId3" Type="http://schemas.microsoft.com/office/2007/relationships/media" Target="../media/media5.mp3"/><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6.jpg"/><Relationship Id="rId11" Type="http://schemas.microsoft.com/office/2007/relationships/hdphoto" Target="../media/hdphoto4.wdp"/><Relationship Id="rId5" Type="http://schemas.openxmlformats.org/officeDocument/2006/relationships/slideLayout" Target="../slideLayouts/slideLayout140.xml"/><Relationship Id="rId15" Type="http://schemas.microsoft.com/office/2007/relationships/hdphoto" Target="../media/hdphoto2.wdp"/><Relationship Id="rId10" Type="http://schemas.openxmlformats.org/officeDocument/2006/relationships/image" Target="../media/image64.png"/><Relationship Id="rId4" Type="http://schemas.openxmlformats.org/officeDocument/2006/relationships/audio" Target="../media/media5.mp3"/><Relationship Id="rId9" Type="http://schemas.openxmlformats.org/officeDocument/2006/relationships/image" Target="../media/image63.png"/><Relationship Id="rId14" Type="http://schemas.openxmlformats.org/officeDocument/2006/relationships/image" Target="../media/image59.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7.xml"/><Relationship Id="rId3" Type="http://schemas.microsoft.com/office/2007/relationships/media" Target="../media/media5.mp3"/><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7.jpg"/><Relationship Id="rId11" Type="http://schemas.microsoft.com/office/2007/relationships/hdphoto" Target="../media/hdphoto4.wdp"/><Relationship Id="rId5" Type="http://schemas.openxmlformats.org/officeDocument/2006/relationships/slideLayout" Target="../slideLayouts/slideLayout140.xml"/><Relationship Id="rId15" Type="http://schemas.microsoft.com/office/2007/relationships/hdphoto" Target="../media/hdphoto2.wdp"/><Relationship Id="rId10" Type="http://schemas.openxmlformats.org/officeDocument/2006/relationships/image" Target="../media/image64.png"/><Relationship Id="rId4" Type="http://schemas.openxmlformats.org/officeDocument/2006/relationships/audio" Target="../media/media5.mp3"/><Relationship Id="rId9" Type="http://schemas.openxmlformats.org/officeDocument/2006/relationships/image" Target="../media/image63.png"/><Relationship Id="rId14" Type="http://schemas.openxmlformats.org/officeDocument/2006/relationships/image" Target="../media/image59.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8.xml"/><Relationship Id="rId3" Type="http://schemas.microsoft.com/office/2007/relationships/media" Target="../media/media5.mp3"/><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8.jpg"/><Relationship Id="rId11" Type="http://schemas.microsoft.com/office/2007/relationships/hdphoto" Target="../media/hdphoto4.wdp"/><Relationship Id="rId5" Type="http://schemas.openxmlformats.org/officeDocument/2006/relationships/slideLayout" Target="../slideLayouts/slideLayout140.xml"/><Relationship Id="rId15" Type="http://schemas.microsoft.com/office/2007/relationships/hdphoto" Target="../media/hdphoto2.wdp"/><Relationship Id="rId10" Type="http://schemas.openxmlformats.org/officeDocument/2006/relationships/image" Target="../media/image64.png"/><Relationship Id="rId4" Type="http://schemas.openxmlformats.org/officeDocument/2006/relationships/audio" Target="../media/media5.mp3"/><Relationship Id="rId9" Type="http://schemas.openxmlformats.org/officeDocument/2006/relationships/image" Target="../media/image63.png"/><Relationship Id="rId14" Type="http://schemas.openxmlformats.org/officeDocument/2006/relationships/image" Target="../media/image59.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9.xml"/><Relationship Id="rId3" Type="http://schemas.microsoft.com/office/2007/relationships/media" Target="../media/media5.mp3"/><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9.jpg"/><Relationship Id="rId11" Type="http://schemas.microsoft.com/office/2007/relationships/hdphoto" Target="../media/hdphoto4.wdp"/><Relationship Id="rId5" Type="http://schemas.openxmlformats.org/officeDocument/2006/relationships/slideLayout" Target="../slideLayouts/slideLayout140.xml"/><Relationship Id="rId15" Type="http://schemas.microsoft.com/office/2007/relationships/hdphoto" Target="../media/hdphoto2.wdp"/><Relationship Id="rId10" Type="http://schemas.openxmlformats.org/officeDocument/2006/relationships/image" Target="../media/image64.png"/><Relationship Id="rId4" Type="http://schemas.openxmlformats.org/officeDocument/2006/relationships/audio" Target="../media/media5.mp3"/><Relationship Id="rId9" Type="http://schemas.openxmlformats.org/officeDocument/2006/relationships/image" Target="../media/image63.png"/><Relationship Id="rId14" Type="http://schemas.openxmlformats.org/officeDocument/2006/relationships/image" Target="../media/image59.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media" Target="../media/media5.mp3"/><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0.jpg"/><Relationship Id="rId11" Type="http://schemas.microsoft.com/office/2007/relationships/hdphoto" Target="../media/hdphoto4.wdp"/><Relationship Id="rId5" Type="http://schemas.openxmlformats.org/officeDocument/2006/relationships/slideLayout" Target="../slideLayouts/slideLayout140.xml"/><Relationship Id="rId10" Type="http://schemas.openxmlformats.org/officeDocument/2006/relationships/image" Target="../media/image64.png"/><Relationship Id="rId4" Type="http://schemas.openxmlformats.org/officeDocument/2006/relationships/audio" Target="../media/media5.mp3"/><Relationship Id="rId9"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68BCE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5356" y="373462"/>
            <a:ext cx="1503363" cy="761616"/>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6018" y="1680310"/>
            <a:ext cx="1892506" cy="958803"/>
          </a:xfrm>
          <a:prstGeom prst="rect">
            <a:avLst/>
          </a:prstGeom>
        </p:spPr>
      </p:pic>
      <p:pic>
        <p:nvPicPr>
          <p:cNvPr id="27" name="图片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24" y="2913485"/>
            <a:ext cx="12192000" cy="3923805"/>
          </a:xfrm>
          <a:prstGeom prst="rect">
            <a:avLst/>
          </a:prstGeom>
        </p:spPr>
      </p:pic>
      <p:pic>
        <p:nvPicPr>
          <p:cNvPr id="30" name="图片 29"/>
          <p:cNvPicPr>
            <a:picLocks noChangeAspect="1"/>
          </p:cNvPicPr>
          <p:nvPr/>
        </p:nvPicPr>
        <p:blipFill rotWithShape="1">
          <a:blip r:embed="rId7">
            <a:extLst>
              <a:ext uri="{28A0092B-C50C-407E-A947-70E740481C1C}">
                <a14:useLocalDpi xmlns:a14="http://schemas.microsoft.com/office/drawing/2010/main" val="0"/>
              </a:ext>
            </a:extLst>
          </a:blip>
          <a:srcRect t="39410"/>
          <a:stretch/>
        </p:blipFill>
        <p:spPr>
          <a:xfrm>
            <a:off x="57924" y="-10429"/>
            <a:ext cx="12192000" cy="2377442"/>
          </a:xfrm>
          <a:prstGeom prst="rect">
            <a:avLst/>
          </a:prstGeom>
        </p:spPr>
      </p:pic>
      <p:pic>
        <p:nvPicPr>
          <p:cNvPr id="16" name="图片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1457" y="4276684"/>
            <a:ext cx="6167457" cy="2581316"/>
          </a:xfrm>
          <a:prstGeom prst="rect">
            <a:avLst/>
          </a:prstGeom>
        </p:spPr>
      </p:pic>
      <p:pic>
        <p:nvPicPr>
          <p:cNvPr id="31" name="图片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72164" y="4255974"/>
            <a:ext cx="6167457" cy="2581316"/>
          </a:xfrm>
          <a:prstGeom prst="rect">
            <a:avLst/>
          </a:prstGeom>
        </p:spPr>
      </p:pic>
      <p:pic>
        <p:nvPicPr>
          <p:cNvPr id="21"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8932" y="318622"/>
            <a:ext cx="1855631" cy="2164903"/>
          </a:xfrm>
          <a:prstGeom prst="rect">
            <a:avLst/>
          </a:prstGeom>
        </p:spPr>
      </p:pic>
      <p:pic>
        <p:nvPicPr>
          <p:cNvPr id="24" name="图片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73924" y="355755"/>
            <a:ext cx="1676754" cy="2152650"/>
          </a:xfrm>
          <a:prstGeom prst="rect">
            <a:avLst/>
          </a:prstGeom>
        </p:spPr>
      </p:pic>
      <p:pic>
        <p:nvPicPr>
          <p:cNvPr id="20" name="图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62377" y="3339017"/>
            <a:ext cx="889995" cy="736427"/>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0482" y="2956868"/>
            <a:ext cx="1288686" cy="1418638"/>
          </a:xfrm>
          <a:prstGeom prst="rect">
            <a:avLst/>
          </a:prstGeom>
        </p:spPr>
      </p:pic>
      <p:sp>
        <p:nvSpPr>
          <p:cNvPr id="2" name="TextBox 1">
            <a:extLst>
              <a:ext uri="{FF2B5EF4-FFF2-40B4-BE49-F238E27FC236}">
                <a16:creationId xmlns:a16="http://schemas.microsoft.com/office/drawing/2014/main" xmlns="" id="{159041C1-0297-43E5-9F8C-0E957D431BAB}"/>
              </a:ext>
            </a:extLst>
          </p:cNvPr>
          <p:cNvSpPr txBox="1"/>
          <p:nvPr/>
        </p:nvSpPr>
        <p:spPr>
          <a:xfrm>
            <a:off x="2332201" y="1565038"/>
            <a:ext cx="760622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Chào</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smtClean="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mừng</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smtClean="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các</a:t>
            </a:r>
            <a:r>
              <a:rPr lang="en-US" sz="5400" b="1" dirty="0" smtClean="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em</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đến</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với</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môn</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Toán</a:t>
            </a:r>
            <a:endParaRPr kumimoji="0" lang="en-US" sz="5400" b="1" i="0" u="none" strike="noStrike" kern="1200" cap="none" spc="0" normalizeH="0" baseline="0" noProof="0" dirty="0">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ea typeface="+mn-ea"/>
              <a:cs typeface="+mn-cs"/>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28281320"/>
      </p:ext>
    </p:extLst>
  </p:cSld>
  <p:clrMapOvr>
    <a:masterClrMapping/>
  </p:clrMapOvr>
  <mc:AlternateContent xmlns:mc="http://schemas.openxmlformats.org/markup-compatibility/2006">
    <mc:Choice xmlns:p14="http://schemas.microsoft.com/office/powerpoint/2010/main" Requires="p14">
      <p:transition spd="slow" p14:dur="2000" advTm="287">
        <p14:ferris dir="l"/>
      </p:transition>
    </mc:Choice>
    <mc:Fallback>
      <p:transition spd="slow" advTm="2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6" presetClass="entr" presetSubtype="0" fill="hold" nodeType="after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80">
                                          <p:stCondLst>
                                            <p:cond delay="0"/>
                                          </p:stCondLst>
                                        </p:cTn>
                                        <p:tgtEl>
                                          <p:spTgt spid="21"/>
                                        </p:tgtEl>
                                      </p:cBhvr>
                                    </p:animEffect>
                                    <p:anim calcmode="lin" valueType="num">
                                      <p:cBhvr>
                                        <p:cTn id="11"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6" dur="26">
                                          <p:stCondLst>
                                            <p:cond delay="650"/>
                                          </p:stCondLst>
                                        </p:cTn>
                                        <p:tgtEl>
                                          <p:spTgt spid="21"/>
                                        </p:tgtEl>
                                      </p:cBhvr>
                                      <p:to x="100000" y="60000"/>
                                    </p:animScale>
                                    <p:animScale>
                                      <p:cBhvr>
                                        <p:cTn id="17" dur="166" decel="50000">
                                          <p:stCondLst>
                                            <p:cond delay="676"/>
                                          </p:stCondLst>
                                        </p:cTn>
                                        <p:tgtEl>
                                          <p:spTgt spid="21"/>
                                        </p:tgtEl>
                                      </p:cBhvr>
                                      <p:to x="100000" y="100000"/>
                                    </p:animScale>
                                    <p:animScale>
                                      <p:cBhvr>
                                        <p:cTn id="18" dur="26">
                                          <p:stCondLst>
                                            <p:cond delay="1312"/>
                                          </p:stCondLst>
                                        </p:cTn>
                                        <p:tgtEl>
                                          <p:spTgt spid="21"/>
                                        </p:tgtEl>
                                      </p:cBhvr>
                                      <p:to x="100000" y="80000"/>
                                    </p:animScale>
                                    <p:animScale>
                                      <p:cBhvr>
                                        <p:cTn id="19" dur="166" decel="50000">
                                          <p:stCondLst>
                                            <p:cond delay="1338"/>
                                          </p:stCondLst>
                                        </p:cTn>
                                        <p:tgtEl>
                                          <p:spTgt spid="21"/>
                                        </p:tgtEl>
                                      </p:cBhvr>
                                      <p:to x="100000" y="100000"/>
                                    </p:animScale>
                                    <p:animScale>
                                      <p:cBhvr>
                                        <p:cTn id="20" dur="26">
                                          <p:stCondLst>
                                            <p:cond delay="1642"/>
                                          </p:stCondLst>
                                        </p:cTn>
                                        <p:tgtEl>
                                          <p:spTgt spid="21"/>
                                        </p:tgtEl>
                                      </p:cBhvr>
                                      <p:to x="100000" y="90000"/>
                                    </p:animScale>
                                    <p:animScale>
                                      <p:cBhvr>
                                        <p:cTn id="21" dur="166" decel="50000">
                                          <p:stCondLst>
                                            <p:cond delay="1668"/>
                                          </p:stCondLst>
                                        </p:cTn>
                                        <p:tgtEl>
                                          <p:spTgt spid="21"/>
                                        </p:tgtEl>
                                      </p:cBhvr>
                                      <p:to x="100000" y="100000"/>
                                    </p:animScale>
                                    <p:animScale>
                                      <p:cBhvr>
                                        <p:cTn id="22" dur="26">
                                          <p:stCondLst>
                                            <p:cond delay="1808"/>
                                          </p:stCondLst>
                                        </p:cTn>
                                        <p:tgtEl>
                                          <p:spTgt spid="21"/>
                                        </p:tgtEl>
                                      </p:cBhvr>
                                      <p:to x="100000" y="95000"/>
                                    </p:animScale>
                                    <p:animScale>
                                      <p:cBhvr>
                                        <p:cTn id="23" dur="166" decel="50000">
                                          <p:stCondLst>
                                            <p:cond delay="1834"/>
                                          </p:stCondLst>
                                        </p:cTn>
                                        <p:tgtEl>
                                          <p:spTgt spid="21"/>
                                        </p:tgtEl>
                                      </p:cBhvr>
                                      <p:to x="100000" y="100000"/>
                                    </p:animScale>
                                  </p:childTnLst>
                                </p:cTn>
                              </p:par>
                            </p:childTnLst>
                          </p:cTn>
                        </p:par>
                        <p:par>
                          <p:cTn id="24" fill="hold">
                            <p:stCondLst>
                              <p:cond delay="2000"/>
                            </p:stCondLst>
                            <p:childTnLst>
                              <p:par>
                                <p:cTn id="25" presetID="26"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80">
                                          <p:stCondLst>
                                            <p:cond delay="0"/>
                                          </p:stCondLst>
                                        </p:cTn>
                                        <p:tgtEl>
                                          <p:spTgt spid="24"/>
                                        </p:tgtEl>
                                      </p:cBhvr>
                                    </p:animEffect>
                                    <p:anim calcmode="lin" valueType="num">
                                      <p:cBhvr>
                                        <p:cTn id="2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3" dur="26">
                                          <p:stCondLst>
                                            <p:cond delay="650"/>
                                          </p:stCondLst>
                                        </p:cTn>
                                        <p:tgtEl>
                                          <p:spTgt spid="24"/>
                                        </p:tgtEl>
                                      </p:cBhvr>
                                      <p:to x="100000" y="60000"/>
                                    </p:animScale>
                                    <p:animScale>
                                      <p:cBhvr>
                                        <p:cTn id="34" dur="166" decel="50000">
                                          <p:stCondLst>
                                            <p:cond delay="676"/>
                                          </p:stCondLst>
                                        </p:cTn>
                                        <p:tgtEl>
                                          <p:spTgt spid="24"/>
                                        </p:tgtEl>
                                      </p:cBhvr>
                                      <p:to x="100000" y="100000"/>
                                    </p:animScale>
                                    <p:animScale>
                                      <p:cBhvr>
                                        <p:cTn id="35" dur="26">
                                          <p:stCondLst>
                                            <p:cond delay="1312"/>
                                          </p:stCondLst>
                                        </p:cTn>
                                        <p:tgtEl>
                                          <p:spTgt spid="24"/>
                                        </p:tgtEl>
                                      </p:cBhvr>
                                      <p:to x="100000" y="80000"/>
                                    </p:animScale>
                                    <p:animScale>
                                      <p:cBhvr>
                                        <p:cTn id="36" dur="166" decel="50000">
                                          <p:stCondLst>
                                            <p:cond delay="1338"/>
                                          </p:stCondLst>
                                        </p:cTn>
                                        <p:tgtEl>
                                          <p:spTgt spid="24"/>
                                        </p:tgtEl>
                                      </p:cBhvr>
                                      <p:to x="100000" y="100000"/>
                                    </p:animScale>
                                    <p:animScale>
                                      <p:cBhvr>
                                        <p:cTn id="37" dur="26">
                                          <p:stCondLst>
                                            <p:cond delay="1642"/>
                                          </p:stCondLst>
                                        </p:cTn>
                                        <p:tgtEl>
                                          <p:spTgt spid="24"/>
                                        </p:tgtEl>
                                      </p:cBhvr>
                                      <p:to x="100000" y="90000"/>
                                    </p:animScale>
                                    <p:animScale>
                                      <p:cBhvr>
                                        <p:cTn id="38" dur="166" decel="50000">
                                          <p:stCondLst>
                                            <p:cond delay="1668"/>
                                          </p:stCondLst>
                                        </p:cTn>
                                        <p:tgtEl>
                                          <p:spTgt spid="24"/>
                                        </p:tgtEl>
                                      </p:cBhvr>
                                      <p:to x="100000" y="100000"/>
                                    </p:animScale>
                                    <p:animScale>
                                      <p:cBhvr>
                                        <p:cTn id="39" dur="26">
                                          <p:stCondLst>
                                            <p:cond delay="1808"/>
                                          </p:stCondLst>
                                        </p:cTn>
                                        <p:tgtEl>
                                          <p:spTgt spid="24"/>
                                        </p:tgtEl>
                                      </p:cBhvr>
                                      <p:to x="100000" y="95000"/>
                                    </p:animScale>
                                    <p:animScale>
                                      <p:cBhvr>
                                        <p:cTn id="40" dur="166" decel="50000">
                                          <p:stCondLst>
                                            <p:cond delay="1834"/>
                                          </p:stCondLst>
                                        </p:cTn>
                                        <p:tgtEl>
                                          <p:spTgt spid="24"/>
                                        </p:tgtEl>
                                      </p:cBhvr>
                                      <p:to x="100000" y="100000"/>
                                    </p:animScale>
                                  </p:childTnLst>
                                </p:cTn>
                              </p:par>
                            </p:childTnLst>
                          </p:cTn>
                        </p:par>
                        <p:par>
                          <p:cTn id="41" fill="hold">
                            <p:stCondLst>
                              <p:cond delay="4000"/>
                            </p:stCondLst>
                            <p:childTnLst>
                              <p:par>
                                <p:cTn id="42" presetID="30" presetClass="entr" presetSubtype="0"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800" decel="100000"/>
                                        <p:tgtEl>
                                          <p:spTgt spid="19"/>
                                        </p:tgtEl>
                                      </p:cBhvr>
                                    </p:animEffect>
                                    <p:anim calcmode="lin" valueType="num">
                                      <p:cBhvr>
                                        <p:cTn id="45" dur="800" decel="100000" fill="hold"/>
                                        <p:tgtEl>
                                          <p:spTgt spid="19"/>
                                        </p:tgtEl>
                                        <p:attrNameLst>
                                          <p:attrName>style.rotation</p:attrName>
                                        </p:attrNameLst>
                                      </p:cBhvr>
                                      <p:tavLst>
                                        <p:tav tm="0">
                                          <p:val>
                                            <p:fltVal val="-90"/>
                                          </p:val>
                                        </p:tav>
                                        <p:tav tm="100000">
                                          <p:val>
                                            <p:fltVal val="0"/>
                                          </p:val>
                                        </p:tav>
                                      </p:tavLst>
                                    </p:anim>
                                    <p:anim calcmode="lin" valueType="num">
                                      <p:cBhvr>
                                        <p:cTn id="46" dur="800" decel="100000" fill="hold"/>
                                        <p:tgtEl>
                                          <p:spTgt spid="19"/>
                                        </p:tgtEl>
                                        <p:attrNameLst>
                                          <p:attrName>ppt_x</p:attrName>
                                        </p:attrNameLst>
                                      </p:cBhvr>
                                      <p:tavLst>
                                        <p:tav tm="0">
                                          <p:val>
                                            <p:strVal val="#ppt_x+0.4"/>
                                          </p:val>
                                        </p:tav>
                                        <p:tav tm="100000">
                                          <p:val>
                                            <p:strVal val="#ppt_x-0.05"/>
                                          </p:val>
                                        </p:tav>
                                      </p:tavLst>
                                    </p:anim>
                                    <p:anim calcmode="lin" valueType="num">
                                      <p:cBhvr>
                                        <p:cTn id="47" dur="800" decel="100000" fill="hold"/>
                                        <p:tgtEl>
                                          <p:spTgt spid="19"/>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par>
                          <p:cTn id="50" fill="hold">
                            <p:stCondLst>
                              <p:cond delay="5000"/>
                            </p:stCondLst>
                            <p:childTnLst>
                              <p:par>
                                <p:cTn id="51" presetID="30" presetClass="entr" presetSubtype="0" fill="hold"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800" decel="100000"/>
                                        <p:tgtEl>
                                          <p:spTgt spid="20"/>
                                        </p:tgtEl>
                                      </p:cBhvr>
                                    </p:animEffect>
                                    <p:anim calcmode="lin" valueType="num">
                                      <p:cBhvr>
                                        <p:cTn id="54" dur="800" decel="100000" fill="hold"/>
                                        <p:tgtEl>
                                          <p:spTgt spid="20"/>
                                        </p:tgtEl>
                                        <p:attrNameLst>
                                          <p:attrName>style.rotation</p:attrName>
                                        </p:attrNameLst>
                                      </p:cBhvr>
                                      <p:tavLst>
                                        <p:tav tm="0">
                                          <p:val>
                                            <p:fltVal val="-90"/>
                                          </p:val>
                                        </p:tav>
                                        <p:tav tm="100000">
                                          <p:val>
                                            <p:fltVal val="0"/>
                                          </p:val>
                                        </p:tav>
                                      </p:tavLst>
                                    </p:anim>
                                    <p:anim calcmode="lin" valueType="num">
                                      <p:cBhvr>
                                        <p:cTn id="55" dur="800" decel="100000" fill="hold"/>
                                        <p:tgtEl>
                                          <p:spTgt spid="20"/>
                                        </p:tgtEl>
                                        <p:attrNameLst>
                                          <p:attrName>ppt_x</p:attrName>
                                        </p:attrNameLst>
                                      </p:cBhvr>
                                      <p:tavLst>
                                        <p:tav tm="0">
                                          <p:val>
                                            <p:strVal val="#ppt_x+0.4"/>
                                          </p:val>
                                        </p:tav>
                                        <p:tav tm="100000">
                                          <p:val>
                                            <p:strVal val="#ppt_x-0.05"/>
                                          </p:val>
                                        </p:tav>
                                      </p:tavLst>
                                    </p:anim>
                                    <p:anim calcmode="lin" valueType="num">
                                      <p:cBhvr>
                                        <p:cTn id="56" dur="800" decel="100000" fill="hold"/>
                                        <p:tgtEl>
                                          <p:spTgt spid="20"/>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additive="base">
                                        <p:cTn id="63" dur="500" fill="hold"/>
                                        <p:tgtEl>
                                          <p:spTgt spid="2"/>
                                        </p:tgtEl>
                                        <p:attrNameLst>
                                          <p:attrName>ppt_x</p:attrName>
                                        </p:attrNameLst>
                                      </p:cBhvr>
                                      <p:tavLst>
                                        <p:tav tm="0">
                                          <p:val>
                                            <p:strVal val="#ppt_x"/>
                                          </p:val>
                                        </p:tav>
                                        <p:tav tm="100000">
                                          <p:val>
                                            <p:strVal val="#ppt_x"/>
                                          </p:val>
                                        </p:tav>
                                      </p:tavLst>
                                    </p:anim>
                                    <p:anim calcmode="lin" valueType="num">
                                      <p:cBhvr additive="base">
                                        <p:cTn id="6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27C27E7-3EBB-44E4-B587-606D4BE648FB}"/>
              </a:ext>
            </a:extLst>
          </p:cNvPr>
          <p:cNvSpPr txBox="1"/>
          <p:nvPr/>
        </p:nvSpPr>
        <p:spPr>
          <a:xfrm>
            <a:off x="2810540" y="2690037"/>
            <a:ext cx="6804837" cy="2123658"/>
          </a:xfrm>
          <a:prstGeom prst="rect">
            <a:avLst/>
          </a:prstGeom>
          <a:noFill/>
        </p:spPr>
        <p:txBody>
          <a:bodyPr wrap="square" rtlCol="0">
            <a:spAutoFit/>
          </a:bodyPr>
          <a:lstStyle/>
          <a:p>
            <a:pPr algn="ctr"/>
            <a:r>
              <a:rPr lang="en-US" sz="6600" dirty="0" err="1">
                <a:solidFill>
                  <a:srgbClr val="00B050"/>
                </a:solidFill>
                <a:effectLst>
                  <a:outerShdw blurRad="38100" dist="38100" dir="2700000" algn="tl">
                    <a:srgbClr val="000000">
                      <a:alpha val="43137"/>
                    </a:srgbClr>
                  </a:outerShdw>
                </a:effectLst>
              </a:rPr>
              <a:t>Tiết</a:t>
            </a:r>
            <a:r>
              <a:rPr lang="en-US" sz="6600" dirty="0">
                <a:solidFill>
                  <a:srgbClr val="00B050"/>
                </a:solidFill>
                <a:effectLst>
                  <a:outerShdw blurRad="38100" dist="38100" dir="2700000" algn="tl">
                    <a:srgbClr val="000000">
                      <a:alpha val="43137"/>
                    </a:srgbClr>
                  </a:outerShdw>
                </a:effectLst>
              </a:rPr>
              <a:t> 2 </a:t>
            </a:r>
          </a:p>
          <a:p>
            <a:pPr algn="ctr"/>
            <a:r>
              <a:rPr lang="en-US" sz="6600" dirty="0" err="1">
                <a:solidFill>
                  <a:srgbClr val="00B050"/>
                </a:solidFill>
                <a:effectLst>
                  <a:outerShdw blurRad="38100" dist="38100" dir="2700000" algn="tl">
                    <a:srgbClr val="000000">
                      <a:alpha val="43137"/>
                    </a:srgbClr>
                  </a:outerShdw>
                </a:effectLst>
              </a:rPr>
              <a:t>Luyện</a:t>
            </a:r>
            <a:r>
              <a:rPr lang="en-US" sz="6600" dirty="0">
                <a:solidFill>
                  <a:srgbClr val="00B050"/>
                </a:solidFill>
                <a:effectLst>
                  <a:outerShdw blurRad="38100" dist="38100" dir="2700000" algn="tl">
                    <a:srgbClr val="000000">
                      <a:alpha val="43137"/>
                    </a:srgbClr>
                  </a:outerShdw>
                </a:effectLst>
              </a:rPr>
              <a:t> </a:t>
            </a:r>
            <a:r>
              <a:rPr lang="en-US" sz="6600" dirty="0" err="1">
                <a:solidFill>
                  <a:srgbClr val="00B050"/>
                </a:solidFill>
                <a:effectLst>
                  <a:outerShdw blurRad="38100" dist="38100" dir="2700000" algn="tl">
                    <a:srgbClr val="000000">
                      <a:alpha val="43137"/>
                    </a:srgbClr>
                  </a:outerShdw>
                </a:effectLst>
              </a:rPr>
              <a:t>tập</a:t>
            </a:r>
            <a:endParaRPr lang="en-US" sz="6600"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072102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xmlns="" id="{895EFE73-4FE9-4000-AF2D-C15FF847DD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7508" y="283804"/>
            <a:ext cx="614199" cy="614199"/>
          </a:xfrm>
          <a:prstGeom prst="rect">
            <a:avLst/>
          </a:prstGeom>
        </p:spPr>
      </p:pic>
      <p:pic>
        <p:nvPicPr>
          <p:cNvPr id="6" name="Picture 5" descr="Icon&#10;&#10;Description automatically generated">
            <a:extLst>
              <a:ext uri="{FF2B5EF4-FFF2-40B4-BE49-F238E27FC236}">
                <a16:creationId xmlns:a16="http://schemas.microsoft.com/office/drawing/2014/main" xmlns="" id="{713BAE6A-01FD-4B98-87B3-A98CE93D8F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3838" y="283804"/>
            <a:ext cx="614199" cy="614199"/>
          </a:xfrm>
          <a:prstGeom prst="rect">
            <a:avLst/>
          </a:prstGeom>
        </p:spPr>
      </p:pic>
      <p:pic>
        <p:nvPicPr>
          <p:cNvPr id="7" name="Picture 6" descr="Icon&#10;&#10;Description automatically generated">
            <a:extLst>
              <a:ext uri="{FF2B5EF4-FFF2-40B4-BE49-F238E27FC236}">
                <a16:creationId xmlns:a16="http://schemas.microsoft.com/office/drawing/2014/main" xmlns="" id="{5E18538A-4F25-4F35-B112-C6B2FD9939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0168" y="283804"/>
            <a:ext cx="614199" cy="614199"/>
          </a:xfrm>
          <a:prstGeom prst="rect">
            <a:avLst/>
          </a:prstGeom>
        </p:spPr>
      </p:pic>
      <p:pic>
        <p:nvPicPr>
          <p:cNvPr id="8" name="Picture 7" descr="Icon&#10;&#10;Description automatically generated">
            <a:extLst>
              <a:ext uri="{FF2B5EF4-FFF2-40B4-BE49-F238E27FC236}">
                <a16:creationId xmlns:a16="http://schemas.microsoft.com/office/drawing/2014/main" xmlns="" id="{459C17E8-4803-4877-86C7-72F6C8829D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6498" y="283804"/>
            <a:ext cx="614199" cy="614199"/>
          </a:xfrm>
          <a:prstGeom prst="rect">
            <a:avLst/>
          </a:prstGeom>
        </p:spPr>
      </p:pic>
      <p:pic>
        <p:nvPicPr>
          <p:cNvPr id="9" name="Picture 8" descr="Icon&#10;&#10;Description automatically generated">
            <a:extLst>
              <a:ext uri="{FF2B5EF4-FFF2-40B4-BE49-F238E27FC236}">
                <a16:creationId xmlns:a16="http://schemas.microsoft.com/office/drawing/2014/main" xmlns="" id="{49016FE6-8E9F-426C-979F-4BFCD84495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828" y="283804"/>
            <a:ext cx="614199" cy="614199"/>
          </a:xfrm>
          <a:prstGeom prst="rect">
            <a:avLst/>
          </a:prstGeom>
        </p:spPr>
      </p:pic>
      <p:pic>
        <p:nvPicPr>
          <p:cNvPr id="10" name="Picture 9" descr="Icon&#10;&#10;Description automatically generated">
            <a:extLst>
              <a:ext uri="{FF2B5EF4-FFF2-40B4-BE49-F238E27FC236}">
                <a16:creationId xmlns:a16="http://schemas.microsoft.com/office/drawing/2014/main" xmlns="" id="{EA522F28-9813-459A-AC94-1EAB3C1C31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9158" y="283804"/>
            <a:ext cx="614199" cy="614199"/>
          </a:xfrm>
          <a:prstGeom prst="rect">
            <a:avLst/>
          </a:prstGeom>
        </p:spPr>
      </p:pic>
      <p:pic>
        <p:nvPicPr>
          <p:cNvPr id="11" name="Picture 10" descr="Icon&#10;&#10;Description automatically generated">
            <a:extLst>
              <a:ext uri="{FF2B5EF4-FFF2-40B4-BE49-F238E27FC236}">
                <a16:creationId xmlns:a16="http://schemas.microsoft.com/office/drawing/2014/main" xmlns="" id="{FE64F19B-8F87-47EE-81DA-AFDF463DDE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5488" y="283804"/>
            <a:ext cx="614199" cy="614199"/>
          </a:xfrm>
          <a:prstGeom prst="rect">
            <a:avLst/>
          </a:prstGeom>
        </p:spPr>
      </p:pic>
      <p:pic>
        <p:nvPicPr>
          <p:cNvPr id="12" name="Picture 11" descr="Icon&#10;&#10;Description automatically generated">
            <a:extLst>
              <a:ext uri="{FF2B5EF4-FFF2-40B4-BE49-F238E27FC236}">
                <a16:creationId xmlns:a16="http://schemas.microsoft.com/office/drawing/2014/main" xmlns="" id="{A0713397-33B9-4CFE-849F-E14167CBE1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1818" y="283804"/>
            <a:ext cx="614199" cy="614199"/>
          </a:xfrm>
          <a:prstGeom prst="rect">
            <a:avLst/>
          </a:prstGeom>
        </p:spPr>
      </p:pic>
      <p:pic>
        <p:nvPicPr>
          <p:cNvPr id="13" name="Picture 12" descr="Icon&#10;&#10;Description automatically generated">
            <a:extLst>
              <a:ext uri="{FF2B5EF4-FFF2-40B4-BE49-F238E27FC236}">
                <a16:creationId xmlns:a16="http://schemas.microsoft.com/office/drawing/2014/main" xmlns="" id="{96DBD243-BE86-421B-87B2-3151600573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28148" y="283804"/>
            <a:ext cx="614199" cy="614199"/>
          </a:xfrm>
          <a:prstGeom prst="rect">
            <a:avLst/>
          </a:prstGeom>
        </p:spPr>
      </p:pic>
      <p:pic>
        <p:nvPicPr>
          <p:cNvPr id="14" name="Picture 13" descr="Icon&#10;&#10;Description automatically generated">
            <a:extLst>
              <a:ext uri="{FF2B5EF4-FFF2-40B4-BE49-F238E27FC236}">
                <a16:creationId xmlns:a16="http://schemas.microsoft.com/office/drawing/2014/main" xmlns="" id="{3E7CD36D-F70F-4283-AD9F-75C31006EE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4478" y="283804"/>
            <a:ext cx="614199" cy="614199"/>
          </a:xfrm>
          <a:prstGeom prst="rect">
            <a:avLst/>
          </a:prstGeom>
        </p:spPr>
      </p:pic>
      <p:grpSp>
        <p:nvGrpSpPr>
          <p:cNvPr id="15" name="Group 14">
            <a:extLst>
              <a:ext uri="{FF2B5EF4-FFF2-40B4-BE49-F238E27FC236}">
                <a16:creationId xmlns:a16="http://schemas.microsoft.com/office/drawing/2014/main" xmlns="" id="{AF6679F9-0A2D-464E-9A78-6CD1D6FCDF40}"/>
              </a:ext>
            </a:extLst>
          </p:cNvPr>
          <p:cNvGrpSpPr/>
          <p:nvPr/>
        </p:nvGrpSpPr>
        <p:grpSpPr>
          <a:xfrm>
            <a:off x="1842445" y="959426"/>
            <a:ext cx="3614218" cy="570588"/>
            <a:chOff x="1296327" y="1647588"/>
            <a:chExt cx="3614218" cy="570588"/>
          </a:xfrm>
        </p:grpSpPr>
        <p:sp>
          <p:nvSpPr>
            <p:cNvPr id="16" name="TextBox 15">
              <a:extLst>
                <a:ext uri="{FF2B5EF4-FFF2-40B4-BE49-F238E27FC236}">
                  <a16:creationId xmlns:a16="http://schemas.microsoft.com/office/drawing/2014/main" xmlns="" id="{CDC3820E-2CB4-47B1-AAAE-929291319594}"/>
                </a:ext>
              </a:extLst>
            </p:cNvPr>
            <p:cNvSpPr txBox="1"/>
            <p:nvPr/>
          </p:nvSpPr>
          <p:spPr>
            <a:xfrm>
              <a:off x="1866915" y="1694956"/>
              <a:ext cx="30436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Utm AVO"/>
                  <a:ea typeface="+mn-ea"/>
                  <a:cs typeface="+mn-cs"/>
                </a:rPr>
                <a:t>Tính</a:t>
              </a:r>
              <a:r>
                <a:rPr kumimoji="0" lang="en-US" sz="2800" b="0" i="0" u="none" strike="noStrike" kern="1200" cap="none" spc="0" normalizeH="0" baseline="0" noProof="0" dirty="0">
                  <a:ln>
                    <a:noFill/>
                  </a:ln>
                  <a:solidFill>
                    <a:prstClr val="black"/>
                  </a:solidFill>
                  <a:effectLst/>
                  <a:uLnTx/>
                  <a:uFillTx/>
                  <a:latin typeface="Utm AVO"/>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theo</a:t>
              </a:r>
              <a:r>
                <a:rPr kumimoji="0" lang="en-US" sz="2800" b="0" i="0" u="none" strike="noStrike" kern="1200" cap="none" spc="0" normalizeH="0" baseline="0" noProof="0" dirty="0">
                  <a:ln>
                    <a:noFill/>
                  </a:ln>
                  <a:solidFill>
                    <a:prstClr val="black"/>
                  </a:solidFill>
                  <a:effectLst/>
                  <a:uLnTx/>
                  <a:uFillTx/>
                  <a:latin typeface="Utm AVO"/>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mẫu</a:t>
              </a:r>
              <a:r>
                <a:rPr kumimoji="0" lang="en-US" sz="2800" b="0" i="0" u="none" strike="noStrike" kern="1200" cap="none" spc="0" normalizeH="0" baseline="0" noProof="0" dirty="0">
                  <a:ln>
                    <a:noFill/>
                  </a:ln>
                  <a:solidFill>
                    <a:prstClr val="black"/>
                  </a:solidFill>
                  <a:effectLst/>
                  <a:uLnTx/>
                  <a:uFillTx/>
                  <a:latin typeface="Utm AVO"/>
                  <a:ea typeface="+mn-ea"/>
                  <a:cs typeface="+mn-cs"/>
                </a:rPr>
                <a:t>)</a:t>
              </a:r>
            </a:p>
          </p:txBody>
        </p:sp>
        <p:sp>
          <p:nvSpPr>
            <p:cNvPr id="17" name="Oval 16">
              <a:extLst>
                <a:ext uri="{FF2B5EF4-FFF2-40B4-BE49-F238E27FC236}">
                  <a16:creationId xmlns:a16="http://schemas.microsoft.com/office/drawing/2014/main" xmlns="" id="{A78A76B6-0089-49E7-A5AE-8946888C503F}"/>
                </a:ext>
              </a:extLst>
            </p:cNvPr>
            <p:cNvSpPr/>
            <p:nvPr/>
          </p:nvSpPr>
          <p:spPr>
            <a:xfrm>
              <a:off x="1296327" y="1647588"/>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Utm AVO"/>
                  <a:ea typeface="+mn-ea"/>
                  <a:cs typeface="+mn-cs"/>
                </a:rPr>
                <a:t>1</a:t>
              </a:r>
            </a:p>
          </p:txBody>
        </p:sp>
      </p:grpSp>
      <p:sp>
        <p:nvSpPr>
          <p:cNvPr id="18" name="TextBox 17">
            <a:extLst>
              <a:ext uri="{FF2B5EF4-FFF2-40B4-BE49-F238E27FC236}">
                <a16:creationId xmlns:a16="http://schemas.microsoft.com/office/drawing/2014/main" xmlns="" id="{AEA1918F-5F64-4788-8263-F3B1E7DE7EA6}"/>
              </a:ext>
            </a:extLst>
          </p:cNvPr>
          <p:cNvSpPr txBox="1"/>
          <p:nvPr/>
        </p:nvSpPr>
        <p:spPr>
          <a:xfrm>
            <a:off x="2033201" y="1632871"/>
            <a:ext cx="1323968" cy="175432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lumMod val="75000"/>
                  </a:srgbClr>
                </a:solidFill>
                <a:effectLst/>
                <a:uLnTx/>
                <a:uFillTx/>
                <a:latin typeface="Utm AVO"/>
                <a:ea typeface="+mn-ea"/>
                <a:cs typeface="+mn-cs"/>
              </a:rPr>
              <a:t>452</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lumMod val="75000"/>
                  </a:srgbClr>
                </a:solidFill>
                <a:effectLst/>
                <a:uLnTx/>
                <a:uFillTx/>
                <a:latin typeface="Utm AVO"/>
                <a:ea typeface="+mn-ea"/>
                <a:cs typeface="+mn-cs"/>
              </a:rPr>
              <a:t>273</a:t>
            </a:r>
          </a:p>
        </p:txBody>
      </p:sp>
      <p:sp>
        <p:nvSpPr>
          <p:cNvPr id="19" name="TextBox 18">
            <a:extLst>
              <a:ext uri="{FF2B5EF4-FFF2-40B4-BE49-F238E27FC236}">
                <a16:creationId xmlns:a16="http://schemas.microsoft.com/office/drawing/2014/main" xmlns="" id="{350F98E7-9D7C-49D2-BE39-7AACE7664B5E}"/>
              </a:ext>
            </a:extLst>
          </p:cNvPr>
          <p:cNvSpPr txBox="1"/>
          <p:nvPr/>
        </p:nvSpPr>
        <p:spPr>
          <a:xfrm>
            <a:off x="1731219" y="2232267"/>
            <a:ext cx="4472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lumMod val="75000"/>
                  </a:srgbClr>
                </a:solidFill>
                <a:effectLst/>
                <a:uLnTx/>
                <a:uFillTx/>
                <a:latin typeface="Utm AVO"/>
                <a:ea typeface="+mn-ea"/>
                <a:cs typeface="+mn-cs"/>
              </a:rPr>
              <a:t>+</a:t>
            </a:r>
          </a:p>
        </p:txBody>
      </p:sp>
      <p:cxnSp>
        <p:nvCxnSpPr>
          <p:cNvPr id="20" name="Straight Connector 19">
            <a:extLst>
              <a:ext uri="{FF2B5EF4-FFF2-40B4-BE49-F238E27FC236}">
                <a16:creationId xmlns:a16="http://schemas.microsoft.com/office/drawing/2014/main" xmlns="" id="{179FEFA8-71C4-4AE8-853F-A79F9BE677C5}"/>
              </a:ext>
            </a:extLst>
          </p:cNvPr>
          <p:cNvCxnSpPr/>
          <p:nvPr/>
        </p:nvCxnSpPr>
        <p:spPr>
          <a:xfrm>
            <a:off x="1842445" y="3256732"/>
            <a:ext cx="127554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xmlns="" id="{B3F48AF9-8336-4B1F-909B-67BAE8B6CFA7}"/>
              </a:ext>
            </a:extLst>
          </p:cNvPr>
          <p:cNvSpPr txBox="1"/>
          <p:nvPr/>
        </p:nvSpPr>
        <p:spPr>
          <a:xfrm>
            <a:off x="2012870" y="3340262"/>
            <a:ext cx="4472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uLnTx/>
                <a:uFillTx/>
                <a:latin typeface="Utm AVO"/>
                <a:ea typeface="+mn-ea"/>
                <a:cs typeface="+mn-cs"/>
              </a:rPr>
              <a:t>7</a:t>
            </a:r>
          </a:p>
        </p:txBody>
      </p:sp>
      <p:sp>
        <p:nvSpPr>
          <p:cNvPr id="22" name="TextBox 21">
            <a:extLst>
              <a:ext uri="{FF2B5EF4-FFF2-40B4-BE49-F238E27FC236}">
                <a16:creationId xmlns:a16="http://schemas.microsoft.com/office/drawing/2014/main" xmlns="" id="{01C48CE5-C608-4F94-9523-C2107562A63B}"/>
              </a:ext>
            </a:extLst>
          </p:cNvPr>
          <p:cNvSpPr txBox="1"/>
          <p:nvPr/>
        </p:nvSpPr>
        <p:spPr>
          <a:xfrm>
            <a:off x="2277663" y="3340262"/>
            <a:ext cx="4472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uLnTx/>
                <a:uFillTx/>
                <a:latin typeface="Utm AVO"/>
                <a:ea typeface="+mn-ea"/>
                <a:cs typeface="+mn-cs"/>
              </a:rPr>
              <a:t>2</a:t>
            </a:r>
          </a:p>
        </p:txBody>
      </p:sp>
      <p:sp>
        <p:nvSpPr>
          <p:cNvPr id="23" name="TextBox 22">
            <a:extLst>
              <a:ext uri="{FF2B5EF4-FFF2-40B4-BE49-F238E27FC236}">
                <a16:creationId xmlns:a16="http://schemas.microsoft.com/office/drawing/2014/main" xmlns="" id="{466D2E59-3789-4820-A7F8-9CD5662B3788}"/>
              </a:ext>
            </a:extLst>
          </p:cNvPr>
          <p:cNvSpPr txBox="1"/>
          <p:nvPr/>
        </p:nvSpPr>
        <p:spPr>
          <a:xfrm>
            <a:off x="2531125" y="3342095"/>
            <a:ext cx="4472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uLnTx/>
                <a:uFillTx/>
                <a:latin typeface="Utm AVO"/>
                <a:ea typeface="+mn-ea"/>
                <a:cs typeface="+mn-cs"/>
              </a:rPr>
              <a:t>5</a:t>
            </a:r>
          </a:p>
        </p:txBody>
      </p:sp>
      <p:sp>
        <p:nvSpPr>
          <p:cNvPr id="24" name="TextBox 23">
            <a:extLst>
              <a:ext uri="{FF2B5EF4-FFF2-40B4-BE49-F238E27FC236}">
                <a16:creationId xmlns:a16="http://schemas.microsoft.com/office/drawing/2014/main" xmlns="" id="{B2300A3A-B506-4CE3-8781-ED2E3052B880}"/>
              </a:ext>
            </a:extLst>
          </p:cNvPr>
          <p:cNvSpPr txBox="1"/>
          <p:nvPr/>
        </p:nvSpPr>
        <p:spPr>
          <a:xfrm>
            <a:off x="3024850" y="1829712"/>
            <a:ext cx="7524715" cy="2031325"/>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Utm AVO"/>
                <a:ea typeface="+mn-ea"/>
                <a:cs typeface="+mn-cs"/>
              </a:rPr>
              <a:t>2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cộng</a:t>
            </a:r>
            <a:r>
              <a:rPr kumimoji="0" lang="en-US" sz="2800" b="0" i="0" u="none" strike="noStrike" kern="1200" cap="none" spc="0" normalizeH="0" baseline="0" noProof="0" dirty="0">
                <a:ln>
                  <a:noFill/>
                </a:ln>
                <a:solidFill>
                  <a:prstClr val="black"/>
                </a:solidFill>
                <a:effectLst/>
                <a:uLnTx/>
                <a:uFillTx/>
                <a:latin typeface="Utm AVO"/>
                <a:ea typeface="+mn-ea"/>
                <a:cs typeface="+mn-cs"/>
              </a:rPr>
              <a:t> 3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bằng</a:t>
            </a:r>
            <a:r>
              <a:rPr kumimoji="0" lang="en-US" sz="2800" b="0" i="0" u="none" strike="noStrike" kern="1200" cap="none" spc="0" normalizeH="0" baseline="0" noProof="0" dirty="0">
                <a:ln>
                  <a:noFill/>
                </a:ln>
                <a:solidFill>
                  <a:prstClr val="black"/>
                </a:solidFill>
                <a:effectLst/>
                <a:uLnTx/>
                <a:uFillTx/>
                <a:latin typeface="Utm AVO"/>
                <a:ea typeface="+mn-ea"/>
                <a:cs typeface="+mn-cs"/>
              </a:rPr>
              <a:t> 5,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viết</a:t>
            </a:r>
            <a:r>
              <a:rPr kumimoji="0" lang="en-US" sz="2800" b="0" i="0" u="none" strike="noStrike" kern="1200" cap="none" spc="0" normalizeH="0" baseline="0" noProof="0" dirty="0">
                <a:ln>
                  <a:noFill/>
                </a:ln>
                <a:solidFill>
                  <a:prstClr val="black"/>
                </a:solidFill>
                <a:effectLst/>
                <a:uLnTx/>
                <a:uFillTx/>
                <a:latin typeface="Utm AVO"/>
                <a:ea typeface="+mn-ea"/>
                <a:cs typeface="+mn-cs"/>
              </a:rPr>
              <a:t> 5</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Utm AVO"/>
                <a:ea typeface="+mn-ea"/>
                <a:cs typeface="+mn-cs"/>
              </a:rPr>
              <a:t>5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cộng</a:t>
            </a:r>
            <a:r>
              <a:rPr kumimoji="0" lang="en-US" sz="2800" b="0" i="0" u="none" strike="noStrike" kern="1200" cap="none" spc="0" normalizeH="0" baseline="0" noProof="0" dirty="0">
                <a:ln>
                  <a:noFill/>
                </a:ln>
                <a:solidFill>
                  <a:prstClr val="black"/>
                </a:solidFill>
                <a:effectLst/>
                <a:uLnTx/>
                <a:uFillTx/>
                <a:latin typeface="Utm AVO"/>
                <a:ea typeface="+mn-ea"/>
                <a:cs typeface="+mn-cs"/>
              </a:rPr>
              <a:t> 7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bằng</a:t>
            </a:r>
            <a:r>
              <a:rPr kumimoji="0" lang="en-US" sz="2800" b="0" i="0" u="none" strike="noStrike" kern="1200" cap="none" spc="0" normalizeH="0" baseline="0" noProof="0" dirty="0">
                <a:ln>
                  <a:noFill/>
                </a:ln>
                <a:solidFill>
                  <a:prstClr val="black"/>
                </a:solidFill>
                <a:effectLst/>
                <a:uLnTx/>
                <a:uFillTx/>
                <a:latin typeface="Utm AVO"/>
                <a:ea typeface="+mn-ea"/>
                <a:cs typeface="+mn-cs"/>
              </a:rPr>
              <a:t> 12,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viết</a:t>
            </a:r>
            <a:r>
              <a:rPr kumimoji="0" lang="en-US" sz="2800" b="0" i="0" u="none" strike="noStrike" kern="1200" cap="none" spc="0" normalizeH="0" baseline="0" noProof="0" dirty="0">
                <a:ln>
                  <a:noFill/>
                </a:ln>
                <a:solidFill>
                  <a:prstClr val="black"/>
                </a:solidFill>
                <a:effectLst/>
                <a:uLnTx/>
                <a:uFillTx/>
                <a:latin typeface="Utm AVO"/>
                <a:ea typeface="+mn-ea"/>
                <a:cs typeface="+mn-cs"/>
              </a:rPr>
              <a:t> 2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nhớ</a:t>
            </a:r>
            <a:r>
              <a:rPr kumimoji="0" lang="en-US" sz="2800" b="0" i="0" u="none" strike="noStrike" kern="1200" cap="none" spc="0" normalizeH="0" baseline="0" noProof="0" dirty="0">
                <a:ln>
                  <a:noFill/>
                </a:ln>
                <a:solidFill>
                  <a:prstClr val="black"/>
                </a:solidFill>
                <a:effectLst/>
                <a:uLnTx/>
                <a:uFillTx/>
                <a:latin typeface="Utm AVO"/>
                <a:ea typeface="+mn-ea"/>
                <a:cs typeface="+mn-cs"/>
              </a:rPr>
              <a:t> 1</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Utm AVO"/>
                <a:ea typeface="+mn-ea"/>
                <a:cs typeface="+mn-cs"/>
              </a:rPr>
              <a:t>4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thêm</a:t>
            </a:r>
            <a:r>
              <a:rPr kumimoji="0" lang="en-US" sz="2800" b="0" i="0" u="none" strike="noStrike" kern="1200" cap="none" spc="0" normalizeH="0" baseline="0" noProof="0" dirty="0">
                <a:ln>
                  <a:noFill/>
                </a:ln>
                <a:solidFill>
                  <a:prstClr val="black"/>
                </a:solidFill>
                <a:effectLst/>
                <a:uLnTx/>
                <a:uFillTx/>
                <a:latin typeface="Utm AVO"/>
                <a:ea typeface="+mn-ea"/>
                <a:cs typeface="+mn-cs"/>
              </a:rPr>
              <a:t> 1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bằng</a:t>
            </a:r>
            <a:r>
              <a:rPr kumimoji="0" lang="en-US" sz="2800" b="0" i="0" u="none" strike="noStrike" kern="1200" cap="none" spc="0" normalizeH="0" baseline="0" noProof="0" dirty="0">
                <a:ln>
                  <a:noFill/>
                </a:ln>
                <a:solidFill>
                  <a:prstClr val="black"/>
                </a:solidFill>
                <a:effectLst/>
                <a:uLnTx/>
                <a:uFillTx/>
                <a:latin typeface="Utm AVO"/>
                <a:ea typeface="+mn-ea"/>
                <a:cs typeface="+mn-cs"/>
              </a:rPr>
              <a:t> 5, 5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thêm</a:t>
            </a:r>
            <a:r>
              <a:rPr kumimoji="0" lang="en-US" sz="2800" b="0" i="0" u="none" strike="noStrike" kern="1200" cap="none" spc="0" normalizeH="0" baseline="0" noProof="0" dirty="0">
                <a:ln>
                  <a:noFill/>
                </a:ln>
                <a:solidFill>
                  <a:prstClr val="black"/>
                </a:solidFill>
                <a:effectLst/>
                <a:uLnTx/>
                <a:uFillTx/>
                <a:latin typeface="Utm AVO"/>
                <a:ea typeface="+mn-ea"/>
                <a:cs typeface="+mn-cs"/>
              </a:rPr>
              <a:t> 2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bằng</a:t>
            </a:r>
            <a:r>
              <a:rPr kumimoji="0" lang="en-US" sz="2800" b="0" i="0" u="none" strike="noStrike" kern="1200" cap="none" spc="0" normalizeH="0" baseline="0" noProof="0" dirty="0">
                <a:ln>
                  <a:noFill/>
                </a:ln>
                <a:solidFill>
                  <a:prstClr val="black"/>
                </a:solidFill>
                <a:effectLst/>
                <a:uLnTx/>
                <a:uFillTx/>
                <a:latin typeface="Utm AVO"/>
                <a:ea typeface="+mn-ea"/>
                <a:cs typeface="+mn-cs"/>
              </a:rPr>
              <a:t> 7,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viết</a:t>
            </a:r>
            <a:r>
              <a:rPr kumimoji="0" lang="en-US" sz="2800" b="0" i="0" u="none" strike="noStrike" kern="1200" cap="none" spc="0" normalizeH="0" baseline="0" noProof="0" dirty="0">
                <a:ln>
                  <a:noFill/>
                </a:ln>
                <a:solidFill>
                  <a:prstClr val="black"/>
                </a:solidFill>
                <a:effectLst/>
                <a:uLnTx/>
                <a:uFillTx/>
                <a:latin typeface="Utm AVO"/>
                <a:ea typeface="+mn-ea"/>
                <a:cs typeface="+mn-cs"/>
              </a:rPr>
              <a:t> 7</a:t>
            </a:r>
          </a:p>
        </p:txBody>
      </p:sp>
      <p:grpSp>
        <p:nvGrpSpPr>
          <p:cNvPr id="25" name="Group 24">
            <a:extLst>
              <a:ext uri="{FF2B5EF4-FFF2-40B4-BE49-F238E27FC236}">
                <a16:creationId xmlns:a16="http://schemas.microsoft.com/office/drawing/2014/main" xmlns="" id="{9B8F1760-88BD-42D1-98A1-33375274B9C7}"/>
              </a:ext>
            </a:extLst>
          </p:cNvPr>
          <p:cNvGrpSpPr/>
          <p:nvPr/>
        </p:nvGrpSpPr>
        <p:grpSpPr>
          <a:xfrm>
            <a:off x="3562729" y="4121719"/>
            <a:ext cx="1147790" cy="1569660"/>
            <a:chOff x="1566470" y="2095726"/>
            <a:chExt cx="1147790" cy="1569660"/>
          </a:xfrm>
        </p:grpSpPr>
        <p:grpSp>
          <p:nvGrpSpPr>
            <p:cNvPr id="26" name="Group 25">
              <a:extLst>
                <a:ext uri="{FF2B5EF4-FFF2-40B4-BE49-F238E27FC236}">
                  <a16:creationId xmlns:a16="http://schemas.microsoft.com/office/drawing/2014/main" xmlns="" id="{457DA6C6-9B1B-4B05-9EA7-D6D83C1838D1}"/>
                </a:ext>
              </a:extLst>
            </p:cNvPr>
            <p:cNvGrpSpPr/>
            <p:nvPr/>
          </p:nvGrpSpPr>
          <p:grpSpPr>
            <a:xfrm>
              <a:off x="1566470" y="2095726"/>
              <a:ext cx="1147790" cy="1569660"/>
              <a:chOff x="1697011" y="2095726"/>
              <a:chExt cx="1147790" cy="1569660"/>
            </a:xfrm>
          </p:grpSpPr>
          <p:sp>
            <p:nvSpPr>
              <p:cNvPr id="28" name="TextBox 27">
                <a:extLst>
                  <a:ext uri="{FF2B5EF4-FFF2-40B4-BE49-F238E27FC236}">
                    <a16:creationId xmlns:a16="http://schemas.microsoft.com/office/drawing/2014/main" xmlns="" id="{9283A133-7C9F-4B40-8C43-6FD4EE052963}"/>
                  </a:ext>
                </a:extLst>
              </p:cNvPr>
              <p:cNvSpPr txBox="1"/>
              <p:nvPr/>
            </p:nvSpPr>
            <p:spPr>
              <a:xfrm>
                <a:off x="1934771" y="2095726"/>
                <a:ext cx="910030" cy="156966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AVO"/>
                    <a:ea typeface="+mn-ea"/>
                    <a:cs typeface="+mn-cs"/>
                  </a:rPr>
                  <a:t>381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AVO"/>
                    <a:ea typeface="+mn-ea"/>
                    <a:cs typeface="+mn-cs"/>
                  </a:rPr>
                  <a:t>342</a:t>
                </a:r>
              </a:p>
            </p:txBody>
          </p:sp>
          <p:sp>
            <p:nvSpPr>
              <p:cNvPr id="29" name="TextBox 28">
                <a:extLst>
                  <a:ext uri="{FF2B5EF4-FFF2-40B4-BE49-F238E27FC236}">
                    <a16:creationId xmlns:a16="http://schemas.microsoft.com/office/drawing/2014/main" xmlns="" id="{42D5F3D8-3002-4455-8076-7E13A7B5720B}"/>
                  </a:ext>
                </a:extLst>
              </p:cNvPr>
              <p:cNvSpPr txBox="1"/>
              <p:nvPr/>
            </p:nvSpPr>
            <p:spPr>
              <a:xfrm>
                <a:off x="1697011" y="2418890"/>
                <a:ext cx="237760" cy="83099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AVO"/>
                    <a:ea typeface="+mn-ea"/>
                    <a:cs typeface="+mn-cs"/>
                  </a:rPr>
                  <a:t>+</a:t>
                </a:r>
              </a:p>
            </p:txBody>
          </p:sp>
        </p:grpSp>
        <p:cxnSp>
          <p:nvCxnSpPr>
            <p:cNvPr id="27" name="Straight Connector 26">
              <a:extLst>
                <a:ext uri="{FF2B5EF4-FFF2-40B4-BE49-F238E27FC236}">
                  <a16:creationId xmlns:a16="http://schemas.microsoft.com/office/drawing/2014/main" xmlns="" id="{81C7BE3A-6B7C-4B2A-90D2-E7E46E9B6F13}"/>
                </a:ext>
              </a:extLst>
            </p:cNvPr>
            <p:cNvCxnSpPr/>
            <p:nvPr/>
          </p:nvCxnSpPr>
          <p:spPr>
            <a:xfrm>
              <a:off x="1768475" y="3521075"/>
              <a:ext cx="889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xmlns="" id="{E1C573A3-E302-42A2-84D2-55DA376C3119}"/>
              </a:ext>
            </a:extLst>
          </p:cNvPr>
          <p:cNvSpPr txBox="1"/>
          <p:nvPr/>
        </p:nvSpPr>
        <p:spPr>
          <a:xfrm>
            <a:off x="3797093" y="5520258"/>
            <a:ext cx="910030" cy="73975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Utm AVO"/>
                <a:ea typeface="+mn-ea"/>
                <a:cs typeface="+mn-cs"/>
              </a:rPr>
              <a:t>723</a:t>
            </a:r>
          </a:p>
        </p:txBody>
      </p:sp>
      <p:grpSp>
        <p:nvGrpSpPr>
          <p:cNvPr id="31" name="Group 30">
            <a:extLst>
              <a:ext uri="{FF2B5EF4-FFF2-40B4-BE49-F238E27FC236}">
                <a16:creationId xmlns:a16="http://schemas.microsoft.com/office/drawing/2014/main" xmlns="" id="{392A7685-6537-4CC4-A9C1-EBB44DDE586D}"/>
              </a:ext>
            </a:extLst>
          </p:cNvPr>
          <p:cNvGrpSpPr/>
          <p:nvPr/>
        </p:nvGrpSpPr>
        <p:grpSpPr>
          <a:xfrm>
            <a:off x="6661529" y="4121719"/>
            <a:ext cx="1147790" cy="1569660"/>
            <a:chOff x="1566470" y="2095726"/>
            <a:chExt cx="1147790" cy="1569660"/>
          </a:xfrm>
        </p:grpSpPr>
        <p:grpSp>
          <p:nvGrpSpPr>
            <p:cNvPr id="32" name="Group 31">
              <a:extLst>
                <a:ext uri="{FF2B5EF4-FFF2-40B4-BE49-F238E27FC236}">
                  <a16:creationId xmlns:a16="http://schemas.microsoft.com/office/drawing/2014/main" xmlns="" id="{415F7B4E-5355-4896-98FA-92A4ADCDAF4B}"/>
                </a:ext>
              </a:extLst>
            </p:cNvPr>
            <p:cNvGrpSpPr/>
            <p:nvPr/>
          </p:nvGrpSpPr>
          <p:grpSpPr>
            <a:xfrm>
              <a:off x="1566470" y="2095726"/>
              <a:ext cx="1147790" cy="1569660"/>
              <a:chOff x="1697011" y="2095726"/>
              <a:chExt cx="1147790" cy="1569660"/>
            </a:xfrm>
          </p:grpSpPr>
          <p:sp>
            <p:nvSpPr>
              <p:cNvPr id="34" name="TextBox 33">
                <a:extLst>
                  <a:ext uri="{FF2B5EF4-FFF2-40B4-BE49-F238E27FC236}">
                    <a16:creationId xmlns:a16="http://schemas.microsoft.com/office/drawing/2014/main" xmlns="" id="{09627372-1DC9-4006-AD03-53B4572CD1AA}"/>
                  </a:ext>
                </a:extLst>
              </p:cNvPr>
              <p:cNvSpPr txBox="1"/>
              <p:nvPr/>
            </p:nvSpPr>
            <p:spPr>
              <a:xfrm>
                <a:off x="1934771" y="2095726"/>
                <a:ext cx="910030" cy="156966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AVO"/>
                    <a:ea typeface="+mn-ea"/>
                    <a:cs typeface="+mn-cs"/>
                  </a:rPr>
                  <a:t>550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AVO"/>
                    <a:ea typeface="+mn-ea"/>
                    <a:cs typeface="+mn-cs"/>
                  </a:rPr>
                  <a:t>193</a:t>
                </a:r>
              </a:p>
            </p:txBody>
          </p:sp>
          <p:sp>
            <p:nvSpPr>
              <p:cNvPr id="35" name="TextBox 34">
                <a:extLst>
                  <a:ext uri="{FF2B5EF4-FFF2-40B4-BE49-F238E27FC236}">
                    <a16:creationId xmlns:a16="http://schemas.microsoft.com/office/drawing/2014/main" xmlns="" id="{E87D62A4-4F16-4690-B426-86CDA8234306}"/>
                  </a:ext>
                </a:extLst>
              </p:cNvPr>
              <p:cNvSpPr txBox="1"/>
              <p:nvPr/>
            </p:nvSpPr>
            <p:spPr>
              <a:xfrm>
                <a:off x="1697011" y="2418890"/>
                <a:ext cx="237760" cy="83099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AVO"/>
                    <a:ea typeface="+mn-ea"/>
                    <a:cs typeface="+mn-cs"/>
                  </a:rPr>
                  <a:t>+</a:t>
                </a:r>
              </a:p>
            </p:txBody>
          </p:sp>
        </p:grpSp>
        <p:cxnSp>
          <p:nvCxnSpPr>
            <p:cNvPr id="33" name="Straight Connector 32">
              <a:extLst>
                <a:ext uri="{FF2B5EF4-FFF2-40B4-BE49-F238E27FC236}">
                  <a16:creationId xmlns:a16="http://schemas.microsoft.com/office/drawing/2014/main" xmlns="" id="{A0B80F46-547B-4470-A5F8-2B2D48259B87}"/>
                </a:ext>
              </a:extLst>
            </p:cNvPr>
            <p:cNvCxnSpPr/>
            <p:nvPr/>
          </p:nvCxnSpPr>
          <p:spPr>
            <a:xfrm>
              <a:off x="1768475" y="3521075"/>
              <a:ext cx="889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xmlns="" id="{07A0CB47-72E7-49DA-8679-627AB1DEB224}"/>
              </a:ext>
            </a:extLst>
          </p:cNvPr>
          <p:cNvSpPr txBox="1"/>
          <p:nvPr/>
        </p:nvSpPr>
        <p:spPr>
          <a:xfrm>
            <a:off x="6895893" y="5520258"/>
            <a:ext cx="910030" cy="73975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Utm AVO"/>
                <a:ea typeface="+mn-ea"/>
                <a:cs typeface="+mn-cs"/>
              </a:rPr>
              <a:t>743</a:t>
            </a:r>
          </a:p>
        </p:txBody>
      </p:sp>
    </p:spTree>
    <p:extLst>
      <p:ext uri="{BB962C8B-B14F-4D97-AF65-F5344CB8AC3E}">
        <p14:creationId xmlns:p14="http://schemas.microsoft.com/office/powerpoint/2010/main" val="392103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4">
                                            <p:txEl>
                                              <p:pRg st="0" end="0"/>
                                            </p:txEl>
                                          </p:spTgt>
                                        </p:tgtEl>
                                        <p:attrNameLst>
                                          <p:attrName>style.visibility</p:attrName>
                                        </p:attrNameLst>
                                      </p:cBhvr>
                                      <p:to>
                                        <p:strVal val="visible"/>
                                      </p:to>
                                    </p:set>
                                    <p:animEffect transition="in" filter="fade">
                                      <p:cBhvr>
                                        <p:cTn id="25" dur="500"/>
                                        <p:tgtEl>
                                          <p:spTgt spid="2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xEl>
                                              <p:pRg st="1" end="1"/>
                                            </p:txEl>
                                          </p:spTgt>
                                        </p:tgtEl>
                                        <p:attrNameLst>
                                          <p:attrName>style.visibility</p:attrName>
                                        </p:attrNameLst>
                                      </p:cBhvr>
                                      <p:to>
                                        <p:strVal val="visible"/>
                                      </p:to>
                                    </p:set>
                                    <p:animEffect transition="in" filter="fade">
                                      <p:cBhvr>
                                        <p:cTn id="37" dur="500"/>
                                        <p:tgtEl>
                                          <p:spTgt spid="2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4">
                                            <p:txEl>
                                              <p:pRg st="2" end="2"/>
                                            </p:txEl>
                                          </p:spTgt>
                                        </p:tgtEl>
                                        <p:attrNameLst>
                                          <p:attrName>style.visibility</p:attrName>
                                        </p:attrNameLst>
                                      </p:cBhvr>
                                      <p:to>
                                        <p:strVal val="visible"/>
                                      </p:to>
                                    </p:set>
                                    <p:animEffect transition="in" filter="fade">
                                      <p:cBhvr>
                                        <p:cTn id="49" dur="500"/>
                                        <p:tgtEl>
                                          <p:spTgt spid="24">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5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1000"/>
                                        <p:tgtEl>
                                          <p:spTgt spid="30"/>
                                        </p:tgtEl>
                                      </p:cBhvr>
                                    </p:animEffect>
                                    <p:anim calcmode="lin" valueType="num">
                                      <p:cBhvr>
                                        <p:cTn id="72" dur="1000" fill="hold"/>
                                        <p:tgtEl>
                                          <p:spTgt spid="30"/>
                                        </p:tgtEl>
                                        <p:attrNameLst>
                                          <p:attrName>ppt_x</p:attrName>
                                        </p:attrNameLst>
                                      </p:cBhvr>
                                      <p:tavLst>
                                        <p:tav tm="0">
                                          <p:val>
                                            <p:strVal val="#ppt_x"/>
                                          </p:val>
                                        </p:tav>
                                        <p:tav tm="100000">
                                          <p:val>
                                            <p:strVal val="#ppt_x"/>
                                          </p:val>
                                        </p:tav>
                                      </p:tavLst>
                                    </p:anim>
                                    <p:anim calcmode="lin" valueType="num">
                                      <p:cBhvr>
                                        <p:cTn id="7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grpId="0" nodeType="click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1000"/>
                                        <p:tgtEl>
                                          <p:spTgt spid="36"/>
                                        </p:tgtEl>
                                      </p:cBhvr>
                                    </p:animEffect>
                                    <p:anim calcmode="lin" valueType="num">
                                      <p:cBhvr>
                                        <p:cTn id="79" dur="1000" fill="hold"/>
                                        <p:tgtEl>
                                          <p:spTgt spid="36"/>
                                        </p:tgtEl>
                                        <p:attrNameLst>
                                          <p:attrName>ppt_x</p:attrName>
                                        </p:attrNameLst>
                                      </p:cBhvr>
                                      <p:tavLst>
                                        <p:tav tm="0">
                                          <p:val>
                                            <p:strVal val="#ppt_x"/>
                                          </p:val>
                                        </p:tav>
                                        <p:tav tm="100000">
                                          <p:val>
                                            <p:strVal val="#ppt_x"/>
                                          </p:val>
                                        </p:tav>
                                      </p:tavLst>
                                    </p:anim>
                                    <p:anim calcmode="lin" valueType="num">
                                      <p:cBhvr>
                                        <p:cTn id="8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2" grpId="0"/>
      <p:bldP spid="23" grpId="0"/>
      <p:bldP spid="24" grpId="0" uiExpand="1" build="p"/>
      <p:bldP spid="30"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xmlns="" id="{84C0791A-6676-4043-BBF1-DD2993D19C98}"/>
              </a:ext>
            </a:extLst>
          </p:cNvPr>
          <p:cNvSpPr/>
          <p:nvPr/>
        </p:nvSpPr>
        <p:spPr>
          <a:xfrm flipV="1">
            <a:off x="2205" y="1040782"/>
            <a:ext cx="12187592" cy="45708"/>
          </a:xfrm>
          <a:prstGeom prst="rect">
            <a:avLst/>
          </a:prstGeom>
          <a:solidFill>
            <a:srgbClr val="75B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sz="2400">
              <a:solidFill>
                <a:srgbClr val="FFFFFF"/>
              </a:solidFill>
              <a:latin typeface=""/>
              <a:ea typeface="字魂35号-经典雅黑" panose="00000500000000000000" pitchFamily="2" charset="-122"/>
              <a:sym typeface=""/>
            </a:endParaRPr>
          </a:p>
        </p:txBody>
      </p:sp>
      <p:cxnSp>
        <p:nvCxnSpPr>
          <p:cNvPr id="20" name="30">
            <a:extLst>
              <a:ext uri="{FF2B5EF4-FFF2-40B4-BE49-F238E27FC236}">
                <a16:creationId xmlns:a16="http://schemas.microsoft.com/office/drawing/2014/main" xmlns="" id="{F5229C80-1FED-4B9B-A731-14A567100433}"/>
              </a:ext>
            </a:extLst>
          </p:cNvPr>
          <p:cNvCxnSpPr/>
          <p:nvPr/>
        </p:nvCxnSpPr>
        <p:spPr>
          <a:xfrm>
            <a:off x="1530206" y="2971960"/>
            <a:ext cx="3887451"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 name="31">
            <a:extLst>
              <a:ext uri="{FF2B5EF4-FFF2-40B4-BE49-F238E27FC236}">
                <a16:creationId xmlns:a16="http://schemas.microsoft.com/office/drawing/2014/main" xmlns="" id="{97CEFCB1-9421-4B34-BE4F-D64631E6410E}"/>
              </a:ext>
            </a:extLst>
          </p:cNvPr>
          <p:cNvCxnSpPr/>
          <p:nvPr/>
        </p:nvCxnSpPr>
        <p:spPr>
          <a:xfrm>
            <a:off x="1530206" y="4692022"/>
            <a:ext cx="3887451"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xmlns="" id="{FB715F7F-A41F-4FCA-AB32-72C6D28D2E74}"/>
              </a:ext>
            </a:extLst>
          </p:cNvPr>
          <p:cNvSpPr/>
          <p:nvPr/>
        </p:nvSpPr>
        <p:spPr>
          <a:xfrm>
            <a:off x="482009" y="1836569"/>
            <a:ext cx="11227981" cy="1592431"/>
          </a:xfrm>
          <a:prstGeom prst="rect">
            <a:avLst/>
          </a:prstGeom>
          <a:solidFill>
            <a:srgbClr val="FFFF00"/>
          </a:solidFill>
          <a:ln w="12700" cap="flat" cmpd="sng" algn="ctr">
            <a:noFill/>
            <a:prstDash val="solid"/>
            <a:miter lim="800000"/>
          </a:ln>
          <a:effectLst>
            <a:softEdge rad="635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grpSp>
        <p:nvGrpSpPr>
          <p:cNvPr id="68" name="Group 67">
            <a:extLst>
              <a:ext uri="{FF2B5EF4-FFF2-40B4-BE49-F238E27FC236}">
                <a16:creationId xmlns:a16="http://schemas.microsoft.com/office/drawing/2014/main" xmlns="" id="{3686BD38-BF46-401B-9497-094C147C5516}"/>
              </a:ext>
            </a:extLst>
          </p:cNvPr>
          <p:cNvGrpSpPr/>
          <p:nvPr/>
        </p:nvGrpSpPr>
        <p:grpSpPr>
          <a:xfrm>
            <a:off x="1010818" y="1455137"/>
            <a:ext cx="4394066" cy="570588"/>
            <a:chOff x="1296327" y="1647588"/>
            <a:chExt cx="3614218" cy="570588"/>
          </a:xfrm>
        </p:grpSpPr>
        <p:sp>
          <p:nvSpPr>
            <p:cNvPr id="69" name="TextBox 68">
              <a:extLst>
                <a:ext uri="{FF2B5EF4-FFF2-40B4-BE49-F238E27FC236}">
                  <a16:creationId xmlns:a16="http://schemas.microsoft.com/office/drawing/2014/main" xmlns="" id="{8B6B13A5-8A64-4D2D-881F-E24C4E94249C}"/>
                </a:ext>
              </a:extLst>
            </p:cNvPr>
            <p:cNvSpPr txBox="1"/>
            <p:nvPr/>
          </p:nvSpPr>
          <p:spPr>
            <a:xfrm>
              <a:off x="1866915" y="1694956"/>
              <a:ext cx="304363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Utm AVO"/>
                </a:rPr>
                <a:t>Đặt</a:t>
              </a:r>
              <a:r>
                <a:rPr kumimoji="0" lang="en-US" sz="2800" b="0" i="0" u="none" strike="noStrike" kern="0" cap="none" spc="0" normalizeH="0" baseline="0" noProof="0" dirty="0">
                  <a:ln>
                    <a:noFill/>
                  </a:ln>
                  <a:solidFill>
                    <a:prstClr val="black"/>
                  </a:solidFill>
                  <a:effectLst/>
                  <a:uLnTx/>
                  <a:uFillTx/>
                  <a:latin typeface="Utm AVO"/>
                </a:rPr>
                <a:t> </a:t>
              </a:r>
              <a:r>
                <a:rPr kumimoji="0" lang="en-US" sz="2800" b="0" i="0" u="none" strike="noStrike" kern="0" cap="none" spc="0" normalizeH="0" baseline="0" noProof="0" dirty="0" err="1">
                  <a:ln>
                    <a:noFill/>
                  </a:ln>
                  <a:solidFill>
                    <a:prstClr val="black"/>
                  </a:solidFill>
                  <a:effectLst/>
                  <a:uLnTx/>
                  <a:uFillTx/>
                  <a:latin typeface="Utm AVO"/>
                </a:rPr>
                <a:t>tính</a:t>
              </a:r>
              <a:r>
                <a:rPr kumimoji="0" lang="en-US" sz="2800" b="0" i="0" u="none" strike="noStrike" kern="0" cap="none" spc="0" normalizeH="0" baseline="0" noProof="0" dirty="0">
                  <a:ln>
                    <a:noFill/>
                  </a:ln>
                  <a:solidFill>
                    <a:prstClr val="black"/>
                  </a:solidFill>
                  <a:effectLst/>
                  <a:uLnTx/>
                  <a:uFillTx/>
                  <a:latin typeface="Utm AVO"/>
                </a:rPr>
                <a:t> </a:t>
              </a:r>
              <a:r>
                <a:rPr kumimoji="0" lang="en-US" sz="2800" b="0" i="0" u="none" strike="noStrike" kern="0" cap="none" spc="0" normalizeH="0" baseline="0" noProof="0" dirty="0" err="1">
                  <a:ln>
                    <a:noFill/>
                  </a:ln>
                  <a:solidFill>
                    <a:prstClr val="black"/>
                  </a:solidFill>
                  <a:effectLst/>
                  <a:uLnTx/>
                  <a:uFillTx/>
                  <a:latin typeface="Utm AVO"/>
                </a:rPr>
                <a:t>rồi</a:t>
              </a:r>
              <a:r>
                <a:rPr kumimoji="0" lang="en-US" sz="2800" b="0" i="0" u="none" strike="noStrike" kern="0" cap="none" spc="0" normalizeH="0" baseline="0" noProof="0" dirty="0">
                  <a:ln>
                    <a:noFill/>
                  </a:ln>
                  <a:solidFill>
                    <a:prstClr val="black"/>
                  </a:solidFill>
                  <a:effectLst/>
                  <a:uLnTx/>
                  <a:uFillTx/>
                  <a:latin typeface="Utm AVO"/>
                </a:rPr>
                <a:t> </a:t>
              </a:r>
              <a:r>
                <a:rPr kumimoji="0" lang="en-US" sz="2800" b="0" i="0" u="none" strike="noStrike" kern="0" cap="none" spc="0" normalizeH="0" baseline="0" noProof="0" dirty="0" err="1">
                  <a:ln>
                    <a:noFill/>
                  </a:ln>
                  <a:solidFill>
                    <a:prstClr val="black"/>
                  </a:solidFill>
                  <a:effectLst/>
                  <a:uLnTx/>
                  <a:uFillTx/>
                  <a:latin typeface="Utm AVO"/>
                </a:rPr>
                <a:t>tính</a:t>
              </a:r>
              <a:r>
                <a:rPr kumimoji="0" lang="en-US" sz="2800" b="0" i="0" u="none" strike="noStrike" kern="0" cap="none" spc="0" normalizeH="0" baseline="0" noProof="0" dirty="0">
                  <a:ln>
                    <a:noFill/>
                  </a:ln>
                  <a:solidFill>
                    <a:prstClr val="black"/>
                  </a:solidFill>
                  <a:effectLst/>
                  <a:uLnTx/>
                  <a:uFillTx/>
                  <a:latin typeface="Utm AVO"/>
                </a:rPr>
                <a:t> ?</a:t>
              </a:r>
            </a:p>
          </p:txBody>
        </p:sp>
        <p:sp>
          <p:nvSpPr>
            <p:cNvPr id="70" name="Oval 69">
              <a:extLst>
                <a:ext uri="{FF2B5EF4-FFF2-40B4-BE49-F238E27FC236}">
                  <a16:creationId xmlns:a16="http://schemas.microsoft.com/office/drawing/2014/main" xmlns="" id="{8EDFB378-8DEA-4BA0-92CA-F89F10F65642}"/>
                </a:ext>
              </a:extLst>
            </p:cNvPr>
            <p:cNvSpPr/>
            <p:nvPr/>
          </p:nvSpPr>
          <p:spPr>
            <a:xfrm>
              <a:off x="1296327" y="1647588"/>
              <a:ext cx="570588" cy="570588"/>
            </a:xfrm>
            <a:prstGeom prst="ellipse">
              <a:avLst/>
            </a:prstGeom>
            <a:solidFill>
              <a:srgbClr val="CA8F45"/>
            </a:solidFill>
            <a:ln w="12700" cap="flat" cmpd="sng" algn="ctr">
              <a:solidFill>
                <a:srgbClr val="333F50">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Utm AVO"/>
                  <a:ea typeface="+mn-ea"/>
                  <a:cs typeface="+mn-cs"/>
                </a:rPr>
                <a:t>2</a:t>
              </a:r>
            </a:p>
          </p:txBody>
        </p:sp>
      </p:grpSp>
      <p:grpSp>
        <p:nvGrpSpPr>
          <p:cNvPr id="71" name="Group 70">
            <a:extLst>
              <a:ext uri="{FF2B5EF4-FFF2-40B4-BE49-F238E27FC236}">
                <a16:creationId xmlns:a16="http://schemas.microsoft.com/office/drawing/2014/main" xmlns="" id="{CAA8502F-A8FC-4182-BF00-FAE1621A6F23}"/>
              </a:ext>
            </a:extLst>
          </p:cNvPr>
          <p:cNvGrpSpPr/>
          <p:nvPr/>
        </p:nvGrpSpPr>
        <p:grpSpPr>
          <a:xfrm>
            <a:off x="1581406" y="3081031"/>
            <a:ext cx="1147790" cy="1384995"/>
            <a:chOff x="1566470" y="2095726"/>
            <a:chExt cx="1147790" cy="1384995"/>
          </a:xfrm>
        </p:grpSpPr>
        <p:grpSp>
          <p:nvGrpSpPr>
            <p:cNvPr id="72" name="Group 71">
              <a:extLst>
                <a:ext uri="{FF2B5EF4-FFF2-40B4-BE49-F238E27FC236}">
                  <a16:creationId xmlns:a16="http://schemas.microsoft.com/office/drawing/2014/main" xmlns="" id="{23F8223B-73D2-4FE6-A81B-08175221859B}"/>
                </a:ext>
              </a:extLst>
            </p:cNvPr>
            <p:cNvGrpSpPr/>
            <p:nvPr/>
          </p:nvGrpSpPr>
          <p:grpSpPr>
            <a:xfrm>
              <a:off x="1566470" y="2095726"/>
              <a:ext cx="1147790" cy="1384995"/>
              <a:chOff x="1697011" y="2095726"/>
              <a:chExt cx="1147790" cy="1384995"/>
            </a:xfrm>
          </p:grpSpPr>
          <p:sp>
            <p:nvSpPr>
              <p:cNvPr id="74" name="TextBox 73">
                <a:extLst>
                  <a:ext uri="{FF2B5EF4-FFF2-40B4-BE49-F238E27FC236}">
                    <a16:creationId xmlns:a16="http://schemas.microsoft.com/office/drawing/2014/main" xmlns="" id="{EB47782A-7169-43D5-AF26-C2F4FCA25B18}"/>
                  </a:ext>
                </a:extLst>
              </p:cNvPr>
              <p:cNvSpPr txBox="1"/>
              <p:nvPr/>
            </p:nvSpPr>
            <p:spPr>
              <a:xfrm>
                <a:off x="1934771" y="2095726"/>
                <a:ext cx="910030" cy="1384995"/>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457</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452</a:t>
                </a:r>
              </a:p>
            </p:txBody>
          </p:sp>
          <p:sp>
            <p:nvSpPr>
              <p:cNvPr id="75" name="TextBox 74">
                <a:extLst>
                  <a:ext uri="{FF2B5EF4-FFF2-40B4-BE49-F238E27FC236}">
                    <a16:creationId xmlns:a16="http://schemas.microsoft.com/office/drawing/2014/main" xmlns="" id="{B8E4E616-7C74-465C-8C51-3FFEAEB683E8}"/>
                  </a:ext>
                </a:extLst>
              </p:cNvPr>
              <p:cNvSpPr txBox="1"/>
              <p:nvPr/>
            </p:nvSpPr>
            <p:spPr>
              <a:xfrm>
                <a:off x="1697011" y="2418890"/>
                <a:ext cx="237760" cy="738664"/>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a:t>
                </a:r>
              </a:p>
            </p:txBody>
          </p:sp>
        </p:grpSp>
        <p:cxnSp>
          <p:nvCxnSpPr>
            <p:cNvPr id="73" name="Straight Connector 72">
              <a:extLst>
                <a:ext uri="{FF2B5EF4-FFF2-40B4-BE49-F238E27FC236}">
                  <a16:creationId xmlns:a16="http://schemas.microsoft.com/office/drawing/2014/main" xmlns="" id="{0DA0EBBD-83A8-465A-AA8F-D7D9AF032720}"/>
                </a:ext>
              </a:extLst>
            </p:cNvPr>
            <p:cNvCxnSpPr/>
            <p:nvPr/>
          </p:nvCxnSpPr>
          <p:spPr>
            <a:xfrm>
              <a:off x="1689100" y="3378200"/>
              <a:ext cx="889000" cy="0"/>
            </a:xfrm>
            <a:prstGeom prst="line">
              <a:avLst/>
            </a:prstGeom>
            <a:noFill/>
            <a:ln w="19050" cap="flat" cmpd="sng" algn="ctr">
              <a:solidFill>
                <a:sysClr val="windowText" lastClr="000000"/>
              </a:solidFill>
              <a:prstDash val="solid"/>
              <a:miter lim="800000"/>
            </a:ln>
            <a:effectLst/>
          </p:spPr>
        </p:cxnSp>
      </p:grpSp>
      <p:grpSp>
        <p:nvGrpSpPr>
          <p:cNvPr id="76" name="Group 75">
            <a:extLst>
              <a:ext uri="{FF2B5EF4-FFF2-40B4-BE49-F238E27FC236}">
                <a16:creationId xmlns:a16="http://schemas.microsoft.com/office/drawing/2014/main" xmlns="" id="{27D79C7A-6E4A-4AB6-A736-16273C44FEB3}"/>
              </a:ext>
            </a:extLst>
          </p:cNvPr>
          <p:cNvGrpSpPr/>
          <p:nvPr/>
        </p:nvGrpSpPr>
        <p:grpSpPr>
          <a:xfrm>
            <a:off x="4092623" y="3081031"/>
            <a:ext cx="1147790" cy="1384995"/>
            <a:chOff x="1566470" y="2095726"/>
            <a:chExt cx="1147790" cy="1384995"/>
          </a:xfrm>
        </p:grpSpPr>
        <p:grpSp>
          <p:nvGrpSpPr>
            <p:cNvPr id="77" name="Group 76">
              <a:extLst>
                <a:ext uri="{FF2B5EF4-FFF2-40B4-BE49-F238E27FC236}">
                  <a16:creationId xmlns:a16="http://schemas.microsoft.com/office/drawing/2014/main" xmlns="" id="{49B30BFB-7E0C-424D-AD74-967A387BE22C}"/>
                </a:ext>
              </a:extLst>
            </p:cNvPr>
            <p:cNvGrpSpPr/>
            <p:nvPr/>
          </p:nvGrpSpPr>
          <p:grpSpPr>
            <a:xfrm>
              <a:off x="1566470" y="2095726"/>
              <a:ext cx="1147790" cy="1384995"/>
              <a:chOff x="1697011" y="2095726"/>
              <a:chExt cx="1147790" cy="1384995"/>
            </a:xfrm>
          </p:grpSpPr>
          <p:sp>
            <p:nvSpPr>
              <p:cNvPr id="79" name="TextBox 78">
                <a:extLst>
                  <a:ext uri="{FF2B5EF4-FFF2-40B4-BE49-F238E27FC236}">
                    <a16:creationId xmlns:a16="http://schemas.microsoft.com/office/drawing/2014/main" xmlns="" id="{39682DE6-CA71-41BA-83A6-FCE17C9D5D72}"/>
                  </a:ext>
                </a:extLst>
              </p:cNvPr>
              <p:cNvSpPr txBox="1"/>
              <p:nvPr/>
            </p:nvSpPr>
            <p:spPr>
              <a:xfrm>
                <a:off x="1934771" y="2095726"/>
                <a:ext cx="910030" cy="1384995"/>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326</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  29</a:t>
                </a:r>
              </a:p>
            </p:txBody>
          </p:sp>
          <p:sp>
            <p:nvSpPr>
              <p:cNvPr id="80" name="TextBox 79">
                <a:extLst>
                  <a:ext uri="{FF2B5EF4-FFF2-40B4-BE49-F238E27FC236}">
                    <a16:creationId xmlns:a16="http://schemas.microsoft.com/office/drawing/2014/main" xmlns="" id="{AEE02297-E894-4F0F-BE5E-C022D6AC2267}"/>
                  </a:ext>
                </a:extLst>
              </p:cNvPr>
              <p:cNvSpPr txBox="1"/>
              <p:nvPr/>
            </p:nvSpPr>
            <p:spPr>
              <a:xfrm>
                <a:off x="1697011" y="2418890"/>
                <a:ext cx="363930" cy="738664"/>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a:t>
                </a:r>
              </a:p>
            </p:txBody>
          </p:sp>
        </p:grpSp>
        <p:cxnSp>
          <p:nvCxnSpPr>
            <p:cNvPr id="78" name="Straight Connector 77">
              <a:extLst>
                <a:ext uri="{FF2B5EF4-FFF2-40B4-BE49-F238E27FC236}">
                  <a16:creationId xmlns:a16="http://schemas.microsoft.com/office/drawing/2014/main" xmlns="" id="{B29D6252-22EE-4A03-893A-724F99AF94AB}"/>
                </a:ext>
              </a:extLst>
            </p:cNvPr>
            <p:cNvCxnSpPr/>
            <p:nvPr/>
          </p:nvCxnSpPr>
          <p:spPr>
            <a:xfrm>
              <a:off x="1689100" y="3378200"/>
              <a:ext cx="889000" cy="0"/>
            </a:xfrm>
            <a:prstGeom prst="line">
              <a:avLst/>
            </a:prstGeom>
            <a:noFill/>
            <a:ln w="19050" cap="flat" cmpd="sng" algn="ctr">
              <a:solidFill>
                <a:sysClr val="windowText" lastClr="000000"/>
              </a:solidFill>
              <a:prstDash val="solid"/>
              <a:miter lim="800000"/>
            </a:ln>
            <a:effectLst/>
          </p:spPr>
        </p:cxnSp>
      </p:grpSp>
      <p:grpSp>
        <p:nvGrpSpPr>
          <p:cNvPr id="81" name="Group 80">
            <a:extLst>
              <a:ext uri="{FF2B5EF4-FFF2-40B4-BE49-F238E27FC236}">
                <a16:creationId xmlns:a16="http://schemas.microsoft.com/office/drawing/2014/main" xmlns="" id="{86C6127A-1847-4576-835B-3334120B088B}"/>
              </a:ext>
            </a:extLst>
          </p:cNvPr>
          <p:cNvGrpSpPr/>
          <p:nvPr/>
        </p:nvGrpSpPr>
        <p:grpSpPr>
          <a:xfrm>
            <a:off x="6819741" y="3081031"/>
            <a:ext cx="1147790" cy="1384995"/>
            <a:chOff x="1566470" y="2095726"/>
            <a:chExt cx="1147790" cy="1384995"/>
          </a:xfrm>
        </p:grpSpPr>
        <p:grpSp>
          <p:nvGrpSpPr>
            <p:cNvPr id="82" name="Group 81">
              <a:extLst>
                <a:ext uri="{FF2B5EF4-FFF2-40B4-BE49-F238E27FC236}">
                  <a16:creationId xmlns:a16="http://schemas.microsoft.com/office/drawing/2014/main" xmlns="" id="{91AC845F-F54F-44E6-9CFA-5AE39D5FAC1A}"/>
                </a:ext>
              </a:extLst>
            </p:cNvPr>
            <p:cNvGrpSpPr/>
            <p:nvPr/>
          </p:nvGrpSpPr>
          <p:grpSpPr>
            <a:xfrm>
              <a:off x="1566470" y="2095726"/>
              <a:ext cx="1147790" cy="1384995"/>
              <a:chOff x="1697011" y="2095726"/>
              <a:chExt cx="1147790" cy="1384995"/>
            </a:xfrm>
          </p:grpSpPr>
          <p:sp>
            <p:nvSpPr>
              <p:cNvPr id="84" name="TextBox 83">
                <a:extLst>
                  <a:ext uri="{FF2B5EF4-FFF2-40B4-BE49-F238E27FC236}">
                    <a16:creationId xmlns:a16="http://schemas.microsoft.com/office/drawing/2014/main" xmlns="" id="{658FCEFF-E819-4B70-BC45-929E4F9914C4}"/>
                  </a:ext>
                </a:extLst>
              </p:cNvPr>
              <p:cNvSpPr txBox="1"/>
              <p:nvPr/>
            </p:nvSpPr>
            <p:spPr>
              <a:xfrm>
                <a:off x="1934771" y="2095726"/>
                <a:ext cx="910030" cy="1384995"/>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762</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184</a:t>
                </a:r>
              </a:p>
            </p:txBody>
          </p:sp>
          <p:sp>
            <p:nvSpPr>
              <p:cNvPr id="85" name="TextBox 84">
                <a:extLst>
                  <a:ext uri="{FF2B5EF4-FFF2-40B4-BE49-F238E27FC236}">
                    <a16:creationId xmlns:a16="http://schemas.microsoft.com/office/drawing/2014/main" xmlns="" id="{5AB818C5-EBBF-43F1-AA9C-3007C30156AF}"/>
                  </a:ext>
                </a:extLst>
              </p:cNvPr>
              <p:cNvSpPr txBox="1"/>
              <p:nvPr/>
            </p:nvSpPr>
            <p:spPr>
              <a:xfrm>
                <a:off x="1697011" y="2418890"/>
                <a:ext cx="363930" cy="738664"/>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a:t>
                </a:r>
              </a:p>
            </p:txBody>
          </p:sp>
        </p:grpSp>
        <p:cxnSp>
          <p:nvCxnSpPr>
            <p:cNvPr id="83" name="Straight Connector 82">
              <a:extLst>
                <a:ext uri="{FF2B5EF4-FFF2-40B4-BE49-F238E27FC236}">
                  <a16:creationId xmlns:a16="http://schemas.microsoft.com/office/drawing/2014/main" xmlns="" id="{FE4B6AD7-E225-46C5-930E-96CC84F1DA46}"/>
                </a:ext>
              </a:extLst>
            </p:cNvPr>
            <p:cNvCxnSpPr/>
            <p:nvPr/>
          </p:nvCxnSpPr>
          <p:spPr>
            <a:xfrm>
              <a:off x="1689100" y="3378200"/>
              <a:ext cx="889000" cy="0"/>
            </a:xfrm>
            <a:prstGeom prst="line">
              <a:avLst/>
            </a:prstGeom>
            <a:noFill/>
            <a:ln w="19050" cap="flat" cmpd="sng" algn="ctr">
              <a:solidFill>
                <a:sysClr val="windowText" lastClr="000000"/>
              </a:solidFill>
              <a:prstDash val="solid"/>
              <a:miter lim="800000"/>
            </a:ln>
            <a:effectLst/>
          </p:spPr>
        </p:cxnSp>
      </p:grpSp>
      <p:grpSp>
        <p:nvGrpSpPr>
          <p:cNvPr id="86" name="Group 85">
            <a:extLst>
              <a:ext uri="{FF2B5EF4-FFF2-40B4-BE49-F238E27FC236}">
                <a16:creationId xmlns:a16="http://schemas.microsoft.com/office/drawing/2014/main" xmlns="" id="{A993AAAA-817D-47FB-8B86-D21E40196629}"/>
              </a:ext>
            </a:extLst>
          </p:cNvPr>
          <p:cNvGrpSpPr/>
          <p:nvPr/>
        </p:nvGrpSpPr>
        <p:grpSpPr>
          <a:xfrm>
            <a:off x="9264906" y="3081031"/>
            <a:ext cx="1147790" cy="1384995"/>
            <a:chOff x="1566470" y="2095726"/>
            <a:chExt cx="1147790" cy="1384995"/>
          </a:xfrm>
        </p:grpSpPr>
        <p:grpSp>
          <p:nvGrpSpPr>
            <p:cNvPr id="87" name="Group 86">
              <a:extLst>
                <a:ext uri="{FF2B5EF4-FFF2-40B4-BE49-F238E27FC236}">
                  <a16:creationId xmlns:a16="http://schemas.microsoft.com/office/drawing/2014/main" xmlns="" id="{967A86A4-AEA8-44DD-B15C-971203AE987D}"/>
                </a:ext>
              </a:extLst>
            </p:cNvPr>
            <p:cNvGrpSpPr/>
            <p:nvPr/>
          </p:nvGrpSpPr>
          <p:grpSpPr>
            <a:xfrm>
              <a:off x="1566470" y="2095726"/>
              <a:ext cx="1147790" cy="1384995"/>
              <a:chOff x="1697011" y="2095726"/>
              <a:chExt cx="1147790" cy="1384995"/>
            </a:xfrm>
          </p:grpSpPr>
          <p:sp>
            <p:nvSpPr>
              <p:cNvPr id="89" name="TextBox 88">
                <a:extLst>
                  <a:ext uri="{FF2B5EF4-FFF2-40B4-BE49-F238E27FC236}">
                    <a16:creationId xmlns:a16="http://schemas.microsoft.com/office/drawing/2014/main" xmlns="" id="{20C2E705-3B7C-456A-829B-D8E3635EFDBA}"/>
                  </a:ext>
                </a:extLst>
              </p:cNvPr>
              <p:cNvSpPr txBox="1"/>
              <p:nvPr/>
            </p:nvSpPr>
            <p:spPr>
              <a:xfrm>
                <a:off x="1934771" y="2095726"/>
                <a:ext cx="910030" cy="1384995"/>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546</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172</a:t>
                </a:r>
              </a:p>
            </p:txBody>
          </p:sp>
          <p:sp>
            <p:nvSpPr>
              <p:cNvPr id="90" name="TextBox 89">
                <a:extLst>
                  <a:ext uri="{FF2B5EF4-FFF2-40B4-BE49-F238E27FC236}">
                    <a16:creationId xmlns:a16="http://schemas.microsoft.com/office/drawing/2014/main" xmlns="" id="{11574CAE-544B-4F66-8721-E996B0289E23}"/>
                  </a:ext>
                </a:extLst>
              </p:cNvPr>
              <p:cNvSpPr txBox="1"/>
              <p:nvPr/>
            </p:nvSpPr>
            <p:spPr>
              <a:xfrm>
                <a:off x="1697011" y="2418890"/>
                <a:ext cx="363930" cy="738664"/>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a:t>
                </a:r>
              </a:p>
            </p:txBody>
          </p:sp>
        </p:grpSp>
        <p:cxnSp>
          <p:nvCxnSpPr>
            <p:cNvPr id="88" name="Straight Connector 87">
              <a:extLst>
                <a:ext uri="{FF2B5EF4-FFF2-40B4-BE49-F238E27FC236}">
                  <a16:creationId xmlns:a16="http://schemas.microsoft.com/office/drawing/2014/main" xmlns="" id="{3BA1D19F-D5F2-4584-8A83-49669EEBD68D}"/>
                </a:ext>
              </a:extLst>
            </p:cNvPr>
            <p:cNvCxnSpPr/>
            <p:nvPr/>
          </p:nvCxnSpPr>
          <p:spPr>
            <a:xfrm>
              <a:off x="1689100" y="3378200"/>
              <a:ext cx="889000" cy="0"/>
            </a:xfrm>
            <a:prstGeom prst="line">
              <a:avLst/>
            </a:prstGeom>
            <a:noFill/>
            <a:ln w="19050" cap="flat" cmpd="sng" algn="ctr">
              <a:solidFill>
                <a:sysClr val="windowText" lastClr="000000"/>
              </a:solidFill>
              <a:prstDash val="solid"/>
              <a:miter lim="800000"/>
            </a:ln>
            <a:effectLst/>
          </p:spPr>
        </p:cxnSp>
      </p:grpSp>
      <p:sp>
        <p:nvSpPr>
          <p:cNvPr id="91" name="TextBox 90">
            <a:extLst>
              <a:ext uri="{FF2B5EF4-FFF2-40B4-BE49-F238E27FC236}">
                <a16:creationId xmlns:a16="http://schemas.microsoft.com/office/drawing/2014/main" xmlns="" id="{3062F662-6B9C-4DBC-8BF7-951270908317}"/>
              </a:ext>
            </a:extLst>
          </p:cNvPr>
          <p:cNvSpPr txBox="1"/>
          <p:nvPr/>
        </p:nvSpPr>
        <p:spPr>
          <a:xfrm>
            <a:off x="1801886" y="4236715"/>
            <a:ext cx="910030" cy="658835"/>
          </a:xfrm>
          <a:prstGeom prst="rect">
            <a:avLst/>
          </a:prstGeom>
          <a:noFill/>
        </p:spPr>
        <p:txBody>
          <a:bodyPr wrap="square" rtlCol="0">
            <a:spAutoFit/>
          </a:bodyPr>
          <a:lstStyle/>
          <a:p>
            <a:pPr>
              <a:lnSpc>
                <a:spcPct val="150000"/>
              </a:lnSpc>
            </a:pPr>
            <a:r>
              <a:rPr lang="en-US" sz="2800" dirty="0">
                <a:solidFill>
                  <a:srgbClr val="C00000"/>
                </a:solidFill>
                <a:latin typeface="Utm AVO"/>
              </a:rPr>
              <a:t>909</a:t>
            </a:r>
          </a:p>
        </p:txBody>
      </p:sp>
      <p:sp>
        <p:nvSpPr>
          <p:cNvPr id="92" name="TextBox 91">
            <a:extLst>
              <a:ext uri="{FF2B5EF4-FFF2-40B4-BE49-F238E27FC236}">
                <a16:creationId xmlns:a16="http://schemas.microsoft.com/office/drawing/2014/main" xmlns="" id="{1EE65354-6145-4518-9759-F21C717F5BC5}"/>
              </a:ext>
            </a:extLst>
          </p:cNvPr>
          <p:cNvSpPr txBox="1"/>
          <p:nvPr/>
        </p:nvSpPr>
        <p:spPr>
          <a:xfrm>
            <a:off x="4320395" y="4236715"/>
            <a:ext cx="825342" cy="658835"/>
          </a:xfrm>
          <a:prstGeom prst="rect">
            <a:avLst/>
          </a:prstGeom>
          <a:noFill/>
        </p:spPr>
        <p:txBody>
          <a:bodyPr wrap="square" rtlCol="0">
            <a:spAutoFit/>
          </a:bodyPr>
          <a:lstStyle/>
          <a:p>
            <a:pPr>
              <a:lnSpc>
                <a:spcPct val="150000"/>
              </a:lnSpc>
            </a:pPr>
            <a:r>
              <a:rPr lang="en-US" sz="2800" dirty="0">
                <a:solidFill>
                  <a:srgbClr val="C00000"/>
                </a:solidFill>
                <a:latin typeface="Utm AVO"/>
              </a:rPr>
              <a:t>355</a:t>
            </a:r>
          </a:p>
        </p:txBody>
      </p:sp>
      <p:sp>
        <p:nvSpPr>
          <p:cNvPr id="93" name="TextBox 92">
            <a:extLst>
              <a:ext uri="{FF2B5EF4-FFF2-40B4-BE49-F238E27FC236}">
                <a16:creationId xmlns:a16="http://schemas.microsoft.com/office/drawing/2014/main" xmlns="" id="{CB322CCE-C909-4AD5-A5F5-BD1D6CEDE975}"/>
              </a:ext>
            </a:extLst>
          </p:cNvPr>
          <p:cNvSpPr txBox="1"/>
          <p:nvPr/>
        </p:nvSpPr>
        <p:spPr>
          <a:xfrm>
            <a:off x="7050735" y="4236715"/>
            <a:ext cx="972636" cy="658835"/>
          </a:xfrm>
          <a:prstGeom prst="rect">
            <a:avLst/>
          </a:prstGeom>
          <a:noFill/>
        </p:spPr>
        <p:txBody>
          <a:bodyPr wrap="square" rtlCol="0">
            <a:spAutoFit/>
          </a:bodyPr>
          <a:lstStyle/>
          <a:p>
            <a:pPr>
              <a:lnSpc>
                <a:spcPct val="150000"/>
              </a:lnSpc>
            </a:pPr>
            <a:r>
              <a:rPr lang="en-US" sz="2800" dirty="0">
                <a:solidFill>
                  <a:srgbClr val="C00000"/>
                </a:solidFill>
                <a:latin typeface="Utm AVO"/>
              </a:rPr>
              <a:t>946</a:t>
            </a:r>
          </a:p>
        </p:txBody>
      </p:sp>
      <p:sp>
        <p:nvSpPr>
          <p:cNvPr id="94" name="TextBox 93">
            <a:extLst>
              <a:ext uri="{FF2B5EF4-FFF2-40B4-BE49-F238E27FC236}">
                <a16:creationId xmlns:a16="http://schemas.microsoft.com/office/drawing/2014/main" xmlns="" id="{87F9C518-0D05-4B44-BBE6-26D87660AC48}"/>
              </a:ext>
            </a:extLst>
          </p:cNvPr>
          <p:cNvSpPr txBox="1"/>
          <p:nvPr/>
        </p:nvSpPr>
        <p:spPr>
          <a:xfrm>
            <a:off x="9512022" y="4236715"/>
            <a:ext cx="972636" cy="658835"/>
          </a:xfrm>
          <a:prstGeom prst="rect">
            <a:avLst/>
          </a:prstGeom>
          <a:noFill/>
        </p:spPr>
        <p:txBody>
          <a:bodyPr wrap="square" rtlCol="0">
            <a:spAutoFit/>
          </a:bodyPr>
          <a:lstStyle/>
          <a:p>
            <a:pPr>
              <a:lnSpc>
                <a:spcPct val="150000"/>
              </a:lnSpc>
            </a:pPr>
            <a:r>
              <a:rPr lang="en-US" sz="2800" dirty="0">
                <a:solidFill>
                  <a:srgbClr val="C00000"/>
                </a:solidFill>
                <a:latin typeface="Utm AVO"/>
              </a:rPr>
              <a:t>718</a:t>
            </a:r>
          </a:p>
        </p:txBody>
      </p:sp>
      <p:sp>
        <p:nvSpPr>
          <p:cNvPr id="95" name="TextBox 94">
            <a:extLst>
              <a:ext uri="{FF2B5EF4-FFF2-40B4-BE49-F238E27FC236}">
                <a16:creationId xmlns:a16="http://schemas.microsoft.com/office/drawing/2014/main" xmlns="" id="{9FA9161B-5F5C-4528-8217-05C4BA7C8514}"/>
              </a:ext>
            </a:extLst>
          </p:cNvPr>
          <p:cNvSpPr txBox="1"/>
          <p:nvPr/>
        </p:nvSpPr>
        <p:spPr>
          <a:xfrm>
            <a:off x="1296112" y="2373736"/>
            <a:ext cx="9888018" cy="523220"/>
          </a:xfrm>
          <a:prstGeom prst="rect">
            <a:avLst/>
          </a:prstGeom>
          <a:noFill/>
        </p:spPr>
        <p:txBody>
          <a:bodyPr wrap="square" rtlCol="0">
            <a:spAutoFit/>
          </a:bodyPr>
          <a:lstStyle/>
          <a:p>
            <a:r>
              <a:rPr lang="en-US" sz="2800" dirty="0">
                <a:solidFill>
                  <a:prstClr val="black"/>
                </a:solidFill>
                <a:latin typeface="Utm AVO"/>
              </a:rPr>
              <a:t>457 + 452          326 + 29             762 + 184           546 + 172 </a:t>
            </a:r>
          </a:p>
        </p:txBody>
      </p:sp>
    </p:spTree>
    <p:extLst>
      <p:ext uri="{BB962C8B-B14F-4D97-AF65-F5344CB8AC3E}">
        <p14:creationId xmlns:p14="http://schemas.microsoft.com/office/powerpoint/2010/main" val="391064133"/>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500"/>
                                        <p:tgtEl>
                                          <p:spTgt spid="6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5"/>
                                        </p:tgtEl>
                                        <p:attrNameLst>
                                          <p:attrName>style.visibility</p:attrName>
                                        </p:attrNameLst>
                                      </p:cBhvr>
                                      <p:to>
                                        <p:strVal val="visible"/>
                                      </p:to>
                                    </p:set>
                                    <p:animEffect transition="in" filter="fade">
                                      <p:cBhvr>
                                        <p:cTn id="18" dur="500"/>
                                        <p:tgtEl>
                                          <p:spTgt spid="9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1"/>
                                        </p:tgtEl>
                                        <p:attrNameLst>
                                          <p:attrName>style.visibility</p:attrName>
                                        </p:attrNameLst>
                                      </p:cBhvr>
                                      <p:to>
                                        <p:strVal val="visible"/>
                                      </p:to>
                                    </p:set>
                                    <p:animEffect transition="in" filter="fade">
                                      <p:cBhvr>
                                        <p:cTn id="23" dur="500"/>
                                        <p:tgtEl>
                                          <p:spTgt spid="71"/>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91"/>
                                        </p:tgtEl>
                                        <p:attrNameLst>
                                          <p:attrName>style.visibility</p:attrName>
                                        </p:attrNameLst>
                                      </p:cBhvr>
                                      <p:to>
                                        <p:strVal val="visible"/>
                                      </p:to>
                                    </p:set>
                                    <p:animEffect transition="in" filter="fade">
                                      <p:cBhvr>
                                        <p:cTn id="28" dur="1000"/>
                                        <p:tgtEl>
                                          <p:spTgt spid="91"/>
                                        </p:tgtEl>
                                      </p:cBhvr>
                                    </p:animEffect>
                                    <p:anim calcmode="lin" valueType="num">
                                      <p:cBhvr>
                                        <p:cTn id="29" dur="1000" fill="hold"/>
                                        <p:tgtEl>
                                          <p:spTgt spid="91"/>
                                        </p:tgtEl>
                                        <p:attrNameLst>
                                          <p:attrName>ppt_x</p:attrName>
                                        </p:attrNameLst>
                                      </p:cBhvr>
                                      <p:tavLst>
                                        <p:tav tm="0">
                                          <p:val>
                                            <p:strVal val="#ppt_x"/>
                                          </p:val>
                                        </p:tav>
                                        <p:tav tm="100000">
                                          <p:val>
                                            <p:strVal val="#ppt_x"/>
                                          </p:val>
                                        </p:tav>
                                      </p:tavLst>
                                    </p:anim>
                                    <p:anim calcmode="lin" valueType="num">
                                      <p:cBhvr>
                                        <p:cTn id="30"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6"/>
                                        </p:tgtEl>
                                        <p:attrNameLst>
                                          <p:attrName>style.visibility</p:attrName>
                                        </p:attrNameLst>
                                      </p:cBhvr>
                                      <p:to>
                                        <p:strVal val="visible"/>
                                      </p:to>
                                    </p:set>
                                    <p:animEffect transition="in" filter="fade">
                                      <p:cBhvr>
                                        <p:cTn id="35" dur="500"/>
                                        <p:tgtEl>
                                          <p:spTgt spid="76"/>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1000"/>
                                        <p:tgtEl>
                                          <p:spTgt spid="92"/>
                                        </p:tgtEl>
                                      </p:cBhvr>
                                    </p:animEffect>
                                    <p:anim calcmode="lin" valueType="num">
                                      <p:cBhvr>
                                        <p:cTn id="41" dur="1000" fill="hold"/>
                                        <p:tgtEl>
                                          <p:spTgt spid="92"/>
                                        </p:tgtEl>
                                        <p:attrNameLst>
                                          <p:attrName>ppt_x</p:attrName>
                                        </p:attrNameLst>
                                      </p:cBhvr>
                                      <p:tavLst>
                                        <p:tav tm="0">
                                          <p:val>
                                            <p:strVal val="#ppt_x"/>
                                          </p:val>
                                        </p:tav>
                                        <p:tav tm="100000">
                                          <p:val>
                                            <p:strVal val="#ppt_x"/>
                                          </p:val>
                                        </p:tav>
                                      </p:tavLst>
                                    </p:anim>
                                    <p:anim calcmode="lin" valueType="num">
                                      <p:cBhvr>
                                        <p:cTn id="42"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fade">
                                      <p:cBhvr>
                                        <p:cTn id="47" dur="500"/>
                                        <p:tgtEl>
                                          <p:spTgt spid="81"/>
                                        </p:tgtEl>
                                      </p:cBhvr>
                                    </p:animEffec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93"/>
                                        </p:tgtEl>
                                        <p:attrNameLst>
                                          <p:attrName>style.visibility</p:attrName>
                                        </p:attrNameLst>
                                      </p:cBhvr>
                                      <p:to>
                                        <p:strVal val="visible"/>
                                      </p:to>
                                    </p:set>
                                    <p:animEffect transition="in" filter="fade">
                                      <p:cBhvr>
                                        <p:cTn id="52" dur="1000"/>
                                        <p:tgtEl>
                                          <p:spTgt spid="93"/>
                                        </p:tgtEl>
                                      </p:cBhvr>
                                    </p:animEffect>
                                    <p:anim calcmode="lin" valueType="num">
                                      <p:cBhvr>
                                        <p:cTn id="53" dur="1000" fill="hold"/>
                                        <p:tgtEl>
                                          <p:spTgt spid="93"/>
                                        </p:tgtEl>
                                        <p:attrNameLst>
                                          <p:attrName>ppt_x</p:attrName>
                                        </p:attrNameLst>
                                      </p:cBhvr>
                                      <p:tavLst>
                                        <p:tav tm="0">
                                          <p:val>
                                            <p:strVal val="#ppt_x"/>
                                          </p:val>
                                        </p:tav>
                                        <p:tav tm="100000">
                                          <p:val>
                                            <p:strVal val="#ppt_x"/>
                                          </p:val>
                                        </p:tav>
                                      </p:tavLst>
                                    </p:anim>
                                    <p:anim calcmode="lin" valueType="num">
                                      <p:cBhvr>
                                        <p:cTn id="54"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86"/>
                                        </p:tgtEl>
                                        <p:attrNameLst>
                                          <p:attrName>style.visibility</p:attrName>
                                        </p:attrNameLst>
                                      </p:cBhvr>
                                      <p:to>
                                        <p:strVal val="visible"/>
                                      </p:to>
                                    </p:set>
                                    <p:animEffect transition="in" filter="fade">
                                      <p:cBhvr>
                                        <p:cTn id="59" dur="500"/>
                                        <p:tgtEl>
                                          <p:spTgt spid="86"/>
                                        </p:tgtEl>
                                      </p:cBhvr>
                                    </p:animEffect>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grpId="0" nodeType="clickEffect">
                                  <p:stCondLst>
                                    <p:cond delay="0"/>
                                  </p:stCondLst>
                                  <p:childTnLst>
                                    <p:set>
                                      <p:cBhvr>
                                        <p:cTn id="63" dur="1" fill="hold">
                                          <p:stCondLst>
                                            <p:cond delay="0"/>
                                          </p:stCondLst>
                                        </p:cTn>
                                        <p:tgtEl>
                                          <p:spTgt spid="94"/>
                                        </p:tgtEl>
                                        <p:attrNameLst>
                                          <p:attrName>style.visibility</p:attrName>
                                        </p:attrNameLst>
                                      </p:cBhvr>
                                      <p:to>
                                        <p:strVal val="visible"/>
                                      </p:to>
                                    </p:set>
                                    <p:animEffect transition="in" filter="fade">
                                      <p:cBhvr>
                                        <p:cTn id="64" dur="1000"/>
                                        <p:tgtEl>
                                          <p:spTgt spid="94"/>
                                        </p:tgtEl>
                                      </p:cBhvr>
                                    </p:animEffect>
                                    <p:anim calcmode="lin" valueType="num">
                                      <p:cBhvr>
                                        <p:cTn id="65" dur="1000" fill="hold"/>
                                        <p:tgtEl>
                                          <p:spTgt spid="94"/>
                                        </p:tgtEl>
                                        <p:attrNameLst>
                                          <p:attrName>ppt_x</p:attrName>
                                        </p:attrNameLst>
                                      </p:cBhvr>
                                      <p:tavLst>
                                        <p:tav tm="0">
                                          <p:val>
                                            <p:strVal val="#ppt_x"/>
                                          </p:val>
                                        </p:tav>
                                        <p:tav tm="100000">
                                          <p:val>
                                            <p:strVal val="#ppt_x"/>
                                          </p:val>
                                        </p:tav>
                                      </p:tavLst>
                                    </p:anim>
                                    <p:anim calcmode="lin" valueType="num">
                                      <p:cBhvr>
                                        <p:cTn id="66"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93" grpId="0"/>
      <p:bldP spid="94" grpId="0"/>
      <p:bldP spid="9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xmlns="" id="{24A52EDB-C668-4592-882B-0E45FCF2103A}"/>
              </a:ext>
            </a:extLst>
          </p:cNvPr>
          <p:cNvSpPr/>
          <p:nvPr/>
        </p:nvSpPr>
        <p:spPr>
          <a:xfrm rot="5400000">
            <a:off x="3675195" y="-2456242"/>
            <a:ext cx="534093" cy="7780631"/>
          </a:xfrm>
          <a:custGeom>
            <a:avLst/>
            <a:gdLst>
              <a:gd name="connsiteX0" fmla="*/ 0 w 445170"/>
              <a:gd name="connsiteY0" fmla="*/ 6339319 h 6339319"/>
              <a:gd name="connsiteX1" fmla="*/ 1 w 445170"/>
              <a:gd name="connsiteY1" fmla="*/ 430448 h 6339319"/>
              <a:gd name="connsiteX2" fmla="*/ 445170 w 445170"/>
              <a:gd name="connsiteY2" fmla="*/ 430448 h 6339319"/>
              <a:gd name="connsiteX3" fmla="*/ 445169 w 445170"/>
              <a:gd name="connsiteY3" fmla="*/ 6339319 h 6339319"/>
              <a:gd name="connsiteX4" fmla="*/ 0 w 445170"/>
              <a:gd name="connsiteY4" fmla="*/ 430447 h 6339319"/>
              <a:gd name="connsiteX5" fmla="*/ 222585 w 445170"/>
              <a:gd name="connsiteY5" fmla="*/ 0 h 6339319"/>
              <a:gd name="connsiteX6" fmla="*/ 445169 w 445170"/>
              <a:gd name="connsiteY6" fmla="*/ 430447 h 6339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170" h="6339319">
                <a:moveTo>
                  <a:pt x="0" y="6339319"/>
                </a:moveTo>
                <a:lnTo>
                  <a:pt x="1" y="430448"/>
                </a:lnTo>
                <a:lnTo>
                  <a:pt x="445170" y="430448"/>
                </a:lnTo>
                <a:lnTo>
                  <a:pt x="445169" y="6339319"/>
                </a:lnTo>
                <a:close/>
                <a:moveTo>
                  <a:pt x="0" y="430447"/>
                </a:moveTo>
                <a:lnTo>
                  <a:pt x="222585" y="0"/>
                </a:lnTo>
                <a:lnTo>
                  <a:pt x="445169" y="430447"/>
                </a:lnTo>
                <a:close/>
              </a:path>
            </a:pathLst>
          </a:custGeom>
          <a:solidFill>
            <a:srgbClr val="73A76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nvGrpSpPr>
          <p:cNvPr id="13" name="组合 12">
            <a:extLst>
              <a:ext uri="{FF2B5EF4-FFF2-40B4-BE49-F238E27FC236}">
                <a16:creationId xmlns:a16="http://schemas.microsoft.com/office/drawing/2014/main" xmlns="" id="{E1E1CFDE-94C7-4862-BCD0-ABC698E0C0D1}"/>
              </a:ext>
            </a:extLst>
          </p:cNvPr>
          <p:cNvGrpSpPr/>
          <p:nvPr/>
        </p:nvGrpSpPr>
        <p:grpSpPr>
          <a:xfrm>
            <a:off x="-780548" y="375155"/>
            <a:ext cx="8613105" cy="758826"/>
            <a:chOff x="-768517" y="575994"/>
            <a:chExt cx="7951373" cy="758826"/>
          </a:xfrm>
        </p:grpSpPr>
        <p:pic>
          <p:nvPicPr>
            <p:cNvPr id="11" name="图片 10">
              <a:extLst>
                <a:ext uri="{FF2B5EF4-FFF2-40B4-BE49-F238E27FC236}">
                  <a16:creationId xmlns:a16="http://schemas.microsoft.com/office/drawing/2014/main" xmlns="" id="{B85442B3-6318-40AB-AEB4-6B6D50EF2BB9}"/>
                </a:ext>
              </a:extLst>
            </p:cNvPr>
            <p:cNvPicPr>
              <a:picLocks noChangeAspect="1"/>
            </p:cNvPicPr>
            <p:nvPr/>
          </p:nvPicPr>
          <p:blipFill>
            <a:blip r:embed="rId3" cstate="screen">
              <a:clrChange>
                <a:clrFrom>
                  <a:srgbClr val="FEE5EA"/>
                </a:clrFrom>
                <a:clrTo>
                  <a:srgbClr val="FEE5EA">
                    <a:alpha val="0"/>
                  </a:srgbClr>
                </a:clrTo>
              </a:clrChange>
              <a:extLst>
                <a:ext uri="{28A0092B-C50C-407E-A947-70E740481C1C}">
                  <a14:useLocalDpi xmlns:a14="http://schemas.microsoft.com/office/drawing/2010/main"/>
                </a:ext>
              </a:extLst>
            </a:blip>
            <a:stretch>
              <a:fillRect/>
            </a:stretch>
          </p:blipFill>
          <p:spPr>
            <a:xfrm>
              <a:off x="-768517" y="575994"/>
              <a:ext cx="4861939" cy="758826"/>
            </a:xfrm>
            <a:prstGeom prst="rect">
              <a:avLst/>
            </a:prstGeom>
          </p:spPr>
        </p:pic>
        <p:pic>
          <p:nvPicPr>
            <p:cNvPr id="12" name="图片 11">
              <a:extLst>
                <a:ext uri="{FF2B5EF4-FFF2-40B4-BE49-F238E27FC236}">
                  <a16:creationId xmlns:a16="http://schemas.microsoft.com/office/drawing/2014/main" xmlns="" id="{C7B24B7F-0740-4BAD-B284-7AC7606C581C}"/>
                </a:ext>
              </a:extLst>
            </p:cNvPr>
            <p:cNvPicPr>
              <a:picLocks noChangeAspect="1"/>
            </p:cNvPicPr>
            <p:nvPr/>
          </p:nvPicPr>
          <p:blipFill>
            <a:blip r:embed="rId3" cstate="screen">
              <a:clrChange>
                <a:clrFrom>
                  <a:srgbClr val="FEE5EA"/>
                </a:clrFrom>
                <a:clrTo>
                  <a:srgbClr val="FEE5EA">
                    <a:alpha val="0"/>
                  </a:srgbClr>
                </a:clrTo>
              </a:clrChange>
              <a:extLst>
                <a:ext uri="{28A0092B-C50C-407E-A947-70E740481C1C}">
                  <a14:useLocalDpi xmlns:a14="http://schemas.microsoft.com/office/drawing/2010/main"/>
                </a:ext>
              </a:extLst>
            </a:blip>
            <a:stretch>
              <a:fillRect/>
            </a:stretch>
          </p:blipFill>
          <p:spPr>
            <a:xfrm>
              <a:off x="2320917" y="575994"/>
              <a:ext cx="4861939" cy="758826"/>
            </a:xfrm>
            <a:prstGeom prst="rect">
              <a:avLst/>
            </a:prstGeom>
          </p:spPr>
        </p:pic>
      </p:grpSp>
      <p:pic>
        <p:nvPicPr>
          <p:cNvPr id="4" name="图片 3">
            <a:extLst>
              <a:ext uri="{FF2B5EF4-FFF2-40B4-BE49-F238E27FC236}">
                <a16:creationId xmlns:a16="http://schemas.microsoft.com/office/drawing/2014/main" xmlns="" id="{B8AD5203-DDCA-43E9-8AD5-EAEFAA910DC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146" y="691032"/>
            <a:ext cx="941253" cy="1209533"/>
          </a:xfrm>
          <a:prstGeom prst="rect">
            <a:avLst/>
          </a:prstGeom>
        </p:spPr>
      </p:pic>
      <p:pic>
        <p:nvPicPr>
          <p:cNvPr id="27" name="图片 26">
            <a:extLst>
              <a:ext uri="{FF2B5EF4-FFF2-40B4-BE49-F238E27FC236}">
                <a16:creationId xmlns:a16="http://schemas.microsoft.com/office/drawing/2014/main" xmlns="" id="{13C6CB48-4983-4337-A552-8E52FD3EA12B}"/>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0" b="100000" l="0" r="100000">
                        <a14:foregroundMark x1="58491" y1="24845" x2="69811" y2="88199"/>
                      </a14:backgroundRemoval>
                    </a14:imgEffect>
                    <a14:imgEffect>
                      <a14:colorTemperature colorTemp="7200"/>
                    </a14:imgEffect>
                  </a14:imgLayer>
                </a14:imgProps>
              </a:ext>
              <a:ext uri="{28A0092B-C50C-407E-A947-70E740481C1C}">
                <a14:useLocalDpi xmlns:a14="http://schemas.microsoft.com/office/drawing/2010/main"/>
              </a:ext>
            </a:extLst>
          </a:blip>
          <a:srcRect/>
          <a:stretch/>
        </p:blipFill>
        <p:spPr>
          <a:xfrm>
            <a:off x="10168832" y="5173294"/>
            <a:ext cx="1905794" cy="1451003"/>
          </a:xfrm>
          <a:prstGeom prst="rect">
            <a:avLst/>
          </a:prstGeom>
        </p:spPr>
      </p:pic>
      <p:grpSp>
        <p:nvGrpSpPr>
          <p:cNvPr id="34" name="Group 33">
            <a:extLst>
              <a:ext uri="{FF2B5EF4-FFF2-40B4-BE49-F238E27FC236}">
                <a16:creationId xmlns:a16="http://schemas.microsoft.com/office/drawing/2014/main" xmlns="" id="{6BF26BEB-F25E-44CB-AA37-3A8925B6EE9B}"/>
              </a:ext>
            </a:extLst>
          </p:cNvPr>
          <p:cNvGrpSpPr/>
          <p:nvPr/>
        </p:nvGrpSpPr>
        <p:grpSpPr>
          <a:xfrm>
            <a:off x="993179" y="1100465"/>
            <a:ext cx="6039918" cy="570588"/>
            <a:chOff x="1296327" y="1647588"/>
            <a:chExt cx="6039918" cy="570588"/>
          </a:xfrm>
        </p:grpSpPr>
        <p:sp>
          <p:nvSpPr>
            <p:cNvPr id="35" name="TextBox 34">
              <a:extLst>
                <a:ext uri="{FF2B5EF4-FFF2-40B4-BE49-F238E27FC236}">
                  <a16:creationId xmlns:a16="http://schemas.microsoft.com/office/drawing/2014/main" xmlns="" id="{D69B9701-1442-4EBA-B60F-1B476EE974D8}"/>
                </a:ext>
              </a:extLst>
            </p:cNvPr>
            <p:cNvSpPr txBox="1"/>
            <p:nvPr/>
          </p:nvSpPr>
          <p:spPr>
            <a:xfrm>
              <a:off x="1866915" y="1694956"/>
              <a:ext cx="546933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Utm AVO"/>
                </a:rPr>
                <a:t>Tính</a:t>
              </a:r>
              <a:r>
                <a:rPr kumimoji="0" lang="en-US" sz="2800" b="0" i="0" u="none" strike="noStrike" kern="0" cap="none" spc="0" normalizeH="0" baseline="0" noProof="0" dirty="0">
                  <a:ln>
                    <a:noFill/>
                  </a:ln>
                  <a:solidFill>
                    <a:prstClr val="black"/>
                  </a:solidFill>
                  <a:effectLst/>
                  <a:uLnTx/>
                  <a:uFillTx/>
                  <a:latin typeface="Utm AVO"/>
                </a:rPr>
                <a:t> </a:t>
              </a:r>
              <a:r>
                <a:rPr kumimoji="0" lang="en-US" sz="2800" b="0" i="0" u="none" strike="noStrike" kern="0" cap="none" spc="0" normalizeH="0" baseline="0" noProof="0" dirty="0" err="1">
                  <a:ln>
                    <a:noFill/>
                  </a:ln>
                  <a:solidFill>
                    <a:prstClr val="black"/>
                  </a:solidFill>
                  <a:effectLst/>
                  <a:uLnTx/>
                  <a:uFillTx/>
                  <a:latin typeface="Utm AVO"/>
                </a:rPr>
                <a:t>nhẩm</a:t>
              </a:r>
              <a:r>
                <a:rPr kumimoji="0" lang="en-US" sz="2800" b="0" i="0" u="none" strike="noStrike" kern="0" cap="none" spc="0" normalizeH="0" baseline="0" noProof="0" dirty="0">
                  <a:ln>
                    <a:noFill/>
                  </a:ln>
                  <a:solidFill>
                    <a:prstClr val="black"/>
                  </a:solidFill>
                  <a:effectLst/>
                  <a:uLnTx/>
                  <a:uFillTx/>
                  <a:latin typeface="Utm AVO"/>
                </a:rPr>
                <a:t> (</a:t>
              </a:r>
              <a:r>
                <a:rPr kumimoji="0" lang="en-US" sz="2800" b="0" i="0" u="none" strike="noStrike" kern="0" cap="none" spc="0" normalizeH="0" baseline="0" noProof="0" dirty="0" err="1">
                  <a:ln>
                    <a:noFill/>
                  </a:ln>
                  <a:solidFill>
                    <a:prstClr val="black"/>
                  </a:solidFill>
                  <a:effectLst/>
                  <a:uLnTx/>
                  <a:uFillTx/>
                  <a:latin typeface="Utm AVO"/>
                </a:rPr>
                <a:t>theo</a:t>
              </a:r>
              <a:r>
                <a:rPr kumimoji="0" lang="en-US" sz="2800" b="0" i="0" u="none" strike="noStrike" kern="0" cap="none" spc="0" normalizeH="0" baseline="0" noProof="0" dirty="0">
                  <a:ln>
                    <a:noFill/>
                  </a:ln>
                  <a:solidFill>
                    <a:prstClr val="black"/>
                  </a:solidFill>
                  <a:effectLst/>
                  <a:uLnTx/>
                  <a:uFillTx/>
                  <a:latin typeface="Utm AVO"/>
                </a:rPr>
                <a:t> </a:t>
              </a:r>
              <a:r>
                <a:rPr kumimoji="0" lang="en-US" sz="2800" b="0" i="0" u="none" strike="noStrike" kern="0" cap="none" spc="0" normalizeH="0" baseline="0" noProof="0" dirty="0" err="1">
                  <a:ln>
                    <a:noFill/>
                  </a:ln>
                  <a:solidFill>
                    <a:prstClr val="black"/>
                  </a:solidFill>
                  <a:effectLst/>
                  <a:uLnTx/>
                  <a:uFillTx/>
                  <a:latin typeface="Utm AVO"/>
                </a:rPr>
                <a:t>mẫu</a:t>
              </a:r>
              <a:r>
                <a:rPr kumimoji="0" lang="en-US" sz="2800" b="0" i="0" u="none" strike="noStrike" kern="0" cap="none" spc="0" normalizeH="0" baseline="0" noProof="0" dirty="0">
                  <a:ln>
                    <a:noFill/>
                  </a:ln>
                  <a:solidFill>
                    <a:prstClr val="black"/>
                  </a:solidFill>
                  <a:effectLst/>
                  <a:uLnTx/>
                  <a:uFillTx/>
                  <a:latin typeface="Utm AVO"/>
                </a:rPr>
                <a:t>).</a:t>
              </a:r>
            </a:p>
          </p:txBody>
        </p:sp>
        <p:sp>
          <p:nvSpPr>
            <p:cNvPr id="36" name="Oval 35">
              <a:extLst>
                <a:ext uri="{FF2B5EF4-FFF2-40B4-BE49-F238E27FC236}">
                  <a16:creationId xmlns:a16="http://schemas.microsoft.com/office/drawing/2014/main" xmlns="" id="{C5E6E3E6-AB9D-4763-84CA-3245AACD6251}"/>
                </a:ext>
              </a:extLst>
            </p:cNvPr>
            <p:cNvSpPr/>
            <p:nvPr/>
          </p:nvSpPr>
          <p:spPr>
            <a:xfrm>
              <a:off x="1296327" y="1647588"/>
              <a:ext cx="570588" cy="570588"/>
            </a:xfrm>
            <a:prstGeom prst="ellipse">
              <a:avLst/>
            </a:prstGeom>
            <a:solidFill>
              <a:srgbClr val="FFC000"/>
            </a:solidFill>
            <a:ln w="127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Utm AVO"/>
                  <a:ea typeface="+mn-ea"/>
                  <a:cs typeface="+mn-cs"/>
                </a:rPr>
                <a:t>3</a:t>
              </a:r>
            </a:p>
          </p:txBody>
        </p:sp>
      </p:grpSp>
      <p:sp>
        <p:nvSpPr>
          <p:cNvPr id="37" name="TextBox 36">
            <a:extLst>
              <a:ext uri="{FF2B5EF4-FFF2-40B4-BE49-F238E27FC236}">
                <a16:creationId xmlns:a16="http://schemas.microsoft.com/office/drawing/2014/main" xmlns="" id="{9822EEE9-6B13-4F65-BCB7-2B72AD12EADB}"/>
              </a:ext>
            </a:extLst>
          </p:cNvPr>
          <p:cNvSpPr txBox="1"/>
          <p:nvPr/>
        </p:nvSpPr>
        <p:spPr>
          <a:xfrm>
            <a:off x="542034" y="2352920"/>
            <a:ext cx="5693005" cy="1692771"/>
          </a:xfrm>
          <a:prstGeom prst="rect">
            <a:avLst/>
          </a:prstGeom>
          <a:noFill/>
        </p:spPr>
        <p:txBody>
          <a:bodyPr wrap="square" rtlCol="0">
            <a:spAutoFit/>
          </a:bodyPr>
          <a:lstStyle/>
          <a:p>
            <a:r>
              <a:rPr lang="en-US" sz="2600" dirty="0" err="1">
                <a:solidFill>
                  <a:prstClr val="black"/>
                </a:solidFill>
                <a:latin typeface="Utm AVO"/>
              </a:rPr>
              <a:t>Mẫu</a:t>
            </a:r>
            <a:r>
              <a:rPr lang="en-US" sz="2600" dirty="0">
                <a:solidFill>
                  <a:prstClr val="black"/>
                </a:solidFill>
                <a:latin typeface="Utm AVO"/>
              </a:rPr>
              <a:t>:</a:t>
            </a:r>
          </a:p>
          <a:p>
            <a:r>
              <a:rPr lang="en-US" sz="2600" dirty="0">
                <a:solidFill>
                  <a:prstClr val="black"/>
                </a:solidFill>
                <a:latin typeface="Utm AVO"/>
              </a:rPr>
              <a:t>400 + 200 = ?</a:t>
            </a:r>
          </a:p>
          <a:p>
            <a:r>
              <a:rPr lang="en-US" sz="2600" dirty="0" err="1">
                <a:solidFill>
                  <a:prstClr val="black"/>
                </a:solidFill>
                <a:latin typeface="Utm AVO"/>
              </a:rPr>
              <a:t>Nhẩm</a:t>
            </a:r>
            <a:r>
              <a:rPr lang="en-US" sz="2600" dirty="0">
                <a:solidFill>
                  <a:prstClr val="black"/>
                </a:solidFill>
                <a:latin typeface="Utm AVO"/>
              </a:rPr>
              <a:t>: 4 </a:t>
            </a:r>
            <a:r>
              <a:rPr lang="en-US" sz="2600" dirty="0" err="1">
                <a:solidFill>
                  <a:prstClr val="black"/>
                </a:solidFill>
                <a:latin typeface="Utm AVO"/>
              </a:rPr>
              <a:t>trăm</a:t>
            </a:r>
            <a:r>
              <a:rPr lang="en-US" sz="2600" dirty="0">
                <a:solidFill>
                  <a:prstClr val="black"/>
                </a:solidFill>
                <a:latin typeface="Utm AVO"/>
              </a:rPr>
              <a:t> + 2 </a:t>
            </a:r>
            <a:r>
              <a:rPr lang="en-US" sz="2600" dirty="0" err="1">
                <a:solidFill>
                  <a:prstClr val="black"/>
                </a:solidFill>
                <a:latin typeface="Utm AVO"/>
              </a:rPr>
              <a:t>trăm</a:t>
            </a:r>
            <a:r>
              <a:rPr lang="en-US" sz="2600" dirty="0">
                <a:solidFill>
                  <a:prstClr val="black"/>
                </a:solidFill>
                <a:latin typeface="Utm AVO"/>
              </a:rPr>
              <a:t> = 6 </a:t>
            </a:r>
            <a:r>
              <a:rPr lang="en-US" sz="2600" dirty="0" err="1">
                <a:solidFill>
                  <a:prstClr val="black"/>
                </a:solidFill>
                <a:latin typeface="Utm AVO"/>
              </a:rPr>
              <a:t>trăm</a:t>
            </a:r>
            <a:endParaRPr lang="en-US" sz="2600" dirty="0">
              <a:solidFill>
                <a:prstClr val="black"/>
              </a:solidFill>
              <a:latin typeface="Utm AVO"/>
            </a:endParaRPr>
          </a:p>
          <a:p>
            <a:r>
              <a:rPr lang="en-US" sz="2600" dirty="0">
                <a:solidFill>
                  <a:prstClr val="black"/>
                </a:solidFill>
                <a:latin typeface="Utm AVO"/>
              </a:rPr>
              <a:t>            400   +   200  =  600</a:t>
            </a:r>
          </a:p>
        </p:txBody>
      </p:sp>
      <p:sp>
        <p:nvSpPr>
          <p:cNvPr id="38" name="TextBox 37">
            <a:extLst>
              <a:ext uri="{FF2B5EF4-FFF2-40B4-BE49-F238E27FC236}">
                <a16:creationId xmlns:a16="http://schemas.microsoft.com/office/drawing/2014/main" xmlns="" id="{4620DC00-366E-4651-9B53-3ADC1BD1D414}"/>
              </a:ext>
            </a:extLst>
          </p:cNvPr>
          <p:cNvSpPr txBox="1"/>
          <p:nvPr/>
        </p:nvSpPr>
        <p:spPr>
          <a:xfrm>
            <a:off x="6014694" y="2352920"/>
            <a:ext cx="6084873" cy="1692771"/>
          </a:xfrm>
          <a:prstGeom prst="rect">
            <a:avLst/>
          </a:prstGeom>
          <a:noFill/>
        </p:spPr>
        <p:txBody>
          <a:bodyPr wrap="square" rtlCol="0">
            <a:spAutoFit/>
          </a:bodyPr>
          <a:lstStyle/>
          <a:p>
            <a:endParaRPr lang="en-US" sz="2600" dirty="0">
              <a:solidFill>
                <a:prstClr val="black"/>
              </a:solidFill>
              <a:latin typeface="Utm AVO"/>
            </a:endParaRPr>
          </a:p>
          <a:p>
            <a:r>
              <a:rPr lang="en-US" sz="2600" dirty="0">
                <a:solidFill>
                  <a:prstClr val="black"/>
                </a:solidFill>
                <a:latin typeface="Utm AVO"/>
              </a:rPr>
              <a:t>300 + 700 = ?</a:t>
            </a:r>
          </a:p>
          <a:p>
            <a:r>
              <a:rPr lang="en-US" sz="2600" dirty="0" err="1">
                <a:solidFill>
                  <a:prstClr val="black"/>
                </a:solidFill>
                <a:latin typeface="Utm AVO"/>
              </a:rPr>
              <a:t>Nhẩm</a:t>
            </a:r>
            <a:r>
              <a:rPr lang="en-US" sz="2600" dirty="0">
                <a:solidFill>
                  <a:prstClr val="black"/>
                </a:solidFill>
                <a:latin typeface="Utm AVO"/>
              </a:rPr>
              <a:t>: 3 </a:t>
            </a:r>
            <a:r>
              <a:rPr lang="en-US" sz="2600" dirty="0" err="1">
                <a:solidFill>
                  <a:prstClr val="black"/>
                </a:solidFill>
                <a:latin typeface="Utm AVO"/>
              </a:rPr>
              <a:t>trăm</a:t>
            </a:r>
            <a:r>
              <a:rPr lang="en-US" sz="2600" dirty="0">
                <a:solidFill>
                  <a:prstClr val="black"/>
                </a:solidFill>
                <a:latin typeface="Utm AVO"/>
              </a:rPr>
              <a:t> + 7 </a:t>
            </a:r>
            <a:r>
              <a:rPr lang="en-US" sz="2600" dirty="0" err="1">
                <a:solidFill>
                  <a:prstClr val="black"/>
                </a:solidFill>
                <a:latin typeface="Utm AVO"/>
              </a:rPr>
              <a:t>trăm</a:t>
            </a:r>
            <a:r>
              <a:rPr lang="en-US" sz="2600" dirty="0">
                <a:solidFill>
                  <a:prstClr val="black"/>
                </a:solidFill>
                <a:latin typeface="Utm AVO"/>
              </a:rPr>
              <a:t> = 10 </a:t>
            </a:r>
            <a:r>
              <a:rPr lang="en-US" sz="2600" dirty="0" err="1">
                <a:solidFill>
                  <a:prstClr val="black"/>
                </a:solidFill>
                <a:latin typeface="Utm AVO"/>
              </a:rPr>
              <a:t>trăm</a:t>
            </a:r>
            <a:r>
              <a:rPr lang="en-US" sz="2600" dirty="0">
                <a:solidFill>
                  <a:prstClr val="black"/>
                </a:solidFill>
                <a:latin typeface="Utm AVO"/>
              </a:rPr>
              <a:t>.</a:t>
            </a:r>
          </a:p>
          <a:p>
            <a:r>
              <a:rPr lang="en-US" sz="2600" dirty="0">
                <a:solidFill>
                  <a:prstClr val="black"/>
                </a:solidFill>
                <a:latin typeface="Utm AVO"/>
              </a:rPr>
              <a:t>            300   +   700  =  1000</a:t>
            </a:r>
          </a:p>
        </p:txBody>
      </p:sp>
      <p:sp>
        <p:nvSpPr>
          <p:cNvPr id="39" name="TextBox 38">
            <a:extLst>
              <a:ext uri="{FF2B5EF4-FFF2-40B4-BE49-F238E27FC236}">
                <a16:creationId xmlns:a16="http://schemas.microsoft.com/office/drawing/2014/main" xmlns="" id="{DEB4F576-C695-42A4-B718-0B9C3F23FC18}"/>
              </a:ext>
            </a:extLst>
          </p:cNvPr>
          <p:cNvSpPr txBox="1"/>
          <p:nvPr/>
        </p:nvSpPr>
        <p:spPr>
          <a:xfrm>
            <a:off x="1309750" y="4498046"/>
            <a:ext cx="3081730" cy="523220"/>
          </a:xfrm>
          <a:prstGeom prst="rect">
            <a:avLst/>
          </a:prstGeom>
          <a:noFill/>
        </p:spPr>
        <p:txBody>
          <a:bodyPr wrap="square" rtlCol="0">
            <a:spAutoFit/>
          </a:bodyPr>
          <a:lstStyle/>
          <a:p>
            <a:r>
              <a:rPr lang="en-US" sz="2800" dirty="0">
                <a:solidFill>
                  <a:srgbClr val="70AD47">
                    <a:lumMod val="75000"/>
                  </a:srgbClr>
                </a:solidFill>
                <a:latin typeface="Utm AVO"/>
              </a:rPr>
              <a:t>200 + 600 = 800</a:t>
            </a:r>
          </a:p>
        </p:txBody>
      </p:sp>
      <p:sp>
        <p:nvSpPr>
          <p:cNvPr id="40" name="TextBox 39">
            <a:extLst>
              <a:ext uri="{FF2B5EF4-FFF2-40B4-BE49-F238E27FC236}">
                <a16:creationId xmlns:a16="http://schemas.microsoft.com/office/drawing/2014/main" xmlns="" id="{4FC1AFB9-C48A-4E5B-B8BE-4AF07CA37845}"/>
              </a:ext>
            </a:extLst>
          </p:cNvPr>
          <p:cNvSpPr txBox="1"/>
          <p:nvPr/>
        </p:nvSpPr>
        <p:spPr>
          <a:xfrm>
            <a:off x="1309750" y="5298146"/>
            <a:ext cx="3081730" cy="523220"/>
          </a:xfrm>
          <a:prstGeom prst="rect">
            <a:avLst/>
          </a:prstGeom>
          <a:noFill/>
        </p:spPr>
        <p:txBody>
          <a:bodyPr wrap="square" rtlCol="0">
            <a:spAutoFit/>
          </a:bodyPr>
          <a:lstStyle/>
          <a:p>
            <a:r>
              <a:rPr lang="en-US" sz="2800" dirty="0">
                <a:solidFill>
                  <a:srgbClr val="70AD47">
                    <a:lumMod val="75000"/>
                  </a:srgbClr>
                </a:solidFill>
                <a:latin typeface="Utm AVO"/>
              </a:rPr>
              <a:t>500 + 400 = 900</a:t>
            </a:r>
          </a:p>
        </p:txBody>
      </p:sp>
      <p:sp>
        <p:nvSpPr>
          <p:cNvPr id="41" name="TextBox 40">
            <a:extLst>
              <a:ext uri="{FF2B5EF4-FFF2-40B4-BE49-F238E27FC236}">
                <a16:creationId xmlns:a16="http://schemas.microsoft.com/office/drawing/2014/main" xmlns="" id="{7F24CF0F-95FF-4390-AFD3-1309D49717A9}"/>
              </a:ext>
            </a:extLst>
          </p:cNvPr>
          <p:cNvSpPr txBox="1"/>
          <p:nvPr/>
        </p:nvSpPr>
        <p:spPr>
          <a:xfrm>
            <a:off x="6491350" y="4498046"/>
            <a:ext cx="3081730" cy="523220"/>
          </a:xfrm>
          <a:prstGeom prst="rect">
            <a:avLst/>
          </a:prstGeom>
          <a:noFill/>
        </p:spPr>
        <p:txBody>
          <a:bodyPr wrap="square" rtlCol="0">
            <a:spAutoFit/>
          </a:bodyPr>
          <a:lstStyle/>
          <a:p>
            <a:r>
              <a:rPr lang="en-US" sz="2800" dirty="0">
                <a:solidFill>
                  <a:srgbClr val="70AD47">
                    <a:lumMod val="75000"/>
                  </a:srgbClr>
                </a:solidFill>
                <a:latin typeface="Utm AVO"/>
              </a:rPr>
              <a:t>400 + 600 = 1000</a:t>
            </a:r>
          </a:p>
        </p:txBody>
      </p:sp>
      <p:sp>
        <p:nvSpPr>
          <p:cNvPr id="42" name="TextBox 41">
            <a:extLst>
              <a:ext uri="{FF2B5EF4-FFF2-40B4-BE49-F238E27FC236}">
                <a16:creationId xmlns:a16="http://schemas.microsoft.com/office/drawing/2014/main" xmlns="" id="{943E7EAA-AB41-4EE2-8818-5DE0219D0C4F}"/>
              </a:ext>
            </a:extLst>
          </p:cNvPr>
          <p:cNvSpPr txBox="1"/>
          <p:nvPr/>
        </p:nvSpPr>
        <p:spPr>
          <a:xfrm>
            <a:off x="6491350" y="5298146"/>
            <a:ext cx="3081730" cy="523220"/>
          </a:xfrm>
          <a:prstGeom prst="rect">
            <a:avLst/>
          </a:prstGeom>
          <a:noFill/>
        </p:spPr>
        <p:txBody>
          <a:bodyPr wrap="square" rtlCol="0">
            <a:spAutoFit/>
          </a:bodyPr>
          <a:lstStyle/>
          <a:p>
            <a:r>
              <a:rPr lang="en-US" sz="2800" dirty="0">
                <a:solidFill>
                  <a:srgbClr val="70AD47">
                    <a:lumMod val="75000"/>
                  </a:srgbClr>
                </a:solidFill>
                <a:latin typeface="Utm AVO"/>
              </a:rPr>
              <a:t>100 + 900 = 1000</a:t>
            </a:r>
          </a:p>
        </p:txBody>
      </p:sp>
      <p:sp>
        <p:nvSpPr>
          <p:cNvPr id="43" name="Rectangle 42">
            <a:extLst>
              <a:ext uri="{FF2B5EF4-FFF2-40B4-BE49-F238E27FC236}">
                <a16:creationId xmlns:a16="http://schemas.microsoft.com/office/drawing/2014/main" xmlns="" id="{8E4E0150-49D8-4A22-8059-5C787E0D9232}"/>
              </a:ext>
            </a:extLst>
          </p:cNvPr>
          <p:cNvSpPr/>
          <p:nvPr/>
        </p:nvSpPr>
        <p:spPr>
          <a:xfrm>
            <a:off x="3323768" y="4604469"/>
            <a:ext cx="812800" cy="519361"/>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sp>
        <p:nvSpPr>
          <p:cNvPr id="44" name="Rectangle 43">
            <a:extLst>
              <a:ext uri="{FF2B5EF4-FFF2-40B4-BE49-F238E27FC236}">
                <a16:creationId xmlns:a16="http://schemas.microsoft.com/office/drawing/2014/main" xmlns="" id="{70487B42-EC58-4923-A47F-F59872971739}"/>
              </a:ext>
            </a:extLst>
          </p:cNvPr>
          <p:cNvSpPr/>
          <p:nvPr/>
        </p:nvSpPr>
        <p:spPr>
          <a:xfrm>
            <a:off x="3298824" y="5296355"/>
            <a:ext cx="812800" cy="519361"/>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sp>
        <p:nvSpPr>
          <p:cNvPr id="45" name="Rectangle 44">
            <a:extLst>
              <a:ext uri="{FF2B5EF4-FFF2-40B4-BE49-F238E27FC236}">
                <a16:creationId xmlns:a16="http://schemas.microsoft.com/office/drawing/2014/main" xmlns="" id="{AC56CAA4-EC93-40C7-AFA7-9387DB7D4F7E}"/>
              </a:ext>
            </a:extLst>
          </p:cNvPr>
          <p:cNvSpPr/>
          <p:nvPr/>
        </p:nvSpPr>
        <p:spPr>
          <a:xfrm>
            <a:off x="8606968" y="4604469"/>
            <a:ext cx="812800" cy="519361"/>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sp>
        <p:nvSpPr>
          <p:cNvPr id="46" name="Rectangle 45">
            <a:extLst>
              <a:ext uri="{FF2B5EF4-FFF2-40B4-BE49-F238E27FC236}">
                <a16:creationId xmlns:a16="http://schemas.microsoft.com/office/drawing/2014/main" xmlns="" id="{4FA38A1A-85EB-41EF-A9C9-B1EEAD92771E}"/>
              </a:ext>
            </a:extLst>
          </p:cNvPr>
          <p:cNvSpPr/>
          <p:nvPr/>
        </p:nvSpPr>
        <p:spPr>
          <a:xfrm>
            <a:off x="8582024" y="5296355"/>
            <a:ext cx="812800" cy="519361"/>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cxnSp>
        <p:nvCxnSpPr>
          <p:cNvPr id="47" name="Straight Connector 46">
            <a:extLst>
              <a:ext uri="{FF2B5EF4-FFF2-40B4-BE49-F238E27FC236}">
                <a16:creationId xmlns:a16="http://schemas.microsoft.com/office/drawing/2014/main" xmlns="" id="{425CFC77-5C81-48B8-80BE-4B6D5BC367A1}"/>
              </a:ext>
            </a:extLst>
          </p:cNvPr>
          <p:cNvCxnSpPr/>
          <p:nvPr/>
        </p:nvCxnSpPr>
        <p:spPr>
          <a:xfrm>
            <a:off x="6025326" y="2063883"/>
            <a:ext cx="0" cy="4209838"/>
          </a:xfrm>
          <a:prstGeom prst="line">
            <a:avLst/>
          </a:prstGeom>
          <a:noFill/>
          <a:ln w="6350" cap="flat" cmpd="sng" algn="ctr">
            <a:solidFill>
              <a:srgbClr val="ED7D31"/>
            </a:solidFill>
            <a:prstDash val="lgDash"/>
            <a:miter lim="800000"/>
          </a:ln>
          <a:effectLst/>
        </p:spPr>
      </p:cxnSp>
    </p:spTree>
    <p:extLst>
      <p:ext uri="{BB962C8B-B14F-4D97-AF65-F5344CB8AC3E}">
        <p14:creationId xmlns:p14="http://schemas.microsoft.com/office/powerpoint/2010/main" val="24480873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43"/>
                                        </p:tgtEl>
                                      </p:cBhvr>
                                    </p:animEffect>
                                    <p:set>
                                      <p:cBhvr>
                                        <p:cTn id="34" dur="1" fill="hold">
                                          <p:stCondLst>
                                            <p:cond delay="499"/>
                                          </p:stCondLst>
                                        </p:cTn>
                                        <p:tgtEl>
                                          <p:spTgt spid="4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44"/>
                                        </p:tgtEl>
                                      </p:cBhvr>
                                    </p:animEffect>
                                    <p:set>
                                      <p:cBhvr>
                                        <p:cTn id="39" dur="1" fill="hold">
                                          <p:stCondLst>
                                            <p:cond delay="499"/>
                                          </p:stCondLst>
                                        </p:cTn>
                                        <p:tgtEl>
                                          <p:spTgt spid="4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45"/>
                                        </p:tgtEl>
                                      </p:cBhvr>
                                    </p:animEffect>
                                    <p:set>
                                      <p:cBhvr>
                                        <p:cTn id="44" dur="1" fill="hold">
                                          <p:stCondLst>
                                            <p:cond delay="499"/>
                                          </p:stCondLst>
                                        </p:cTn>
                                        <p:tgtEl>
                                          <p:spTgt spid="4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6"/>
                                        </p:tgtEl>
                                      </p:cBhvr>
                                    </p:animEffect>
                                    <p:set>
                                      <p:cBhvr>
                                        <p:cTn id="49"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animBg="1"/>
      <p:bldP spid="44" grpId="0" animBg="1"/>
      <p:bldP spid="45" grpId="0" animBg="1"/>
      <p:bldP spid="4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grpSp>
        <p:nvGrpSpPr>
          <p:cNvPr id="10" name="Group 9">
            <a:extLst>
              <a:ext uri="{FF2B5EF4-FFF2-40B4-BE49-F238E27FC236}">
                <a16:creationId xmlns:a16="http://schemas.microsoft.com/office/drawing/2014/main" xmlns="" id="{21B260A2-A459-4B56-9DAE-F9E83203CA94}"/>
              </a:ext>
            </a:extLst>
          </p:cNvPr>
          <p:cNvGrpSpPr/>
          <p:nvPr/>
        </p:nvGrpSpPr>
        <p:grpSpPr>
          <a:xfrm>
            <a:off x="967663" y="1131102"/>
            <a:ext cx="10511855" cy="1692771"/>
            <a:chOff x="1296327" y="1567956"/>
            <a:chExt cx="10172498" cy="1692771"/>
          </a:xfrm>
        </p:grpSpPr>
        <p:sp>
          <p:nvSpPr>
            <p:cNvPr id="11" name="TextBox 10">
              <a:extLst>
                <a:ext uri="{FF2B5EF4-FFF2-40B4-BE49-F238E27FC236}">
                  <a16:creationId xmlns:a16="http://schemas.microsoft.com/office/drawing/2014/main" xmlns="" id="{910C7A14-519B-4839-994E-ED3C834A8938}"/>
                </a:ext>
              </a:extLst>
            </p:cNvPr>
            <p:cNvSpPr txBox="1"/>
            <p:nvPr/>
          </p:nvSpPr>
          <p:spPr>
            <a:xfrm>
              <a:off x="1866915" y="1567956"/>
              <a:ext cx="9601910" cy="169277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err="1">
                  <a:ln>
                    <a:noFill/>
                  </a:ln>
                  <a:solidFill>
                    <a:prstClr val="black"/>
                  </a:solidFill>
                  <a:effectLst/>
                  <a:uLnTx/>
                  <a:uFillTx/>
                  <a:latin typeface="Utm AVO"/>
                </a:rPr>
                <a:t>Một</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đàn</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sếu</a:t>
              </a:r>
              <a:r>
                <a:rPr kumimoji="0" lang="en-US" sz="2600" b="0" i="0" u="none" strike="noStrike" kern="0" cap="none" spc="0" normalizeH="0" baseline="0" noProof="0" dirty="0">
                  <a:ln>
                    <a:noFill/>
                  </a:ln>
                  <a:solidFill>
                    <a:prstClr val="black"/>
                  </a:solidFill>
                  <a:effectLst/>
                  <a:uLnTx/>
                  <a:uFillTx/>
                  <a:latin typeface="Utm AVO"/>
                </a:rPr>
                <a:t> bay </a:t>
              </a:r>
              <a:r>
                <a:rPr kumimoji="0" lang="en-US" sz="2600" b="0" i="0" u="none" strike="noStrike" kern="0" cap="none" spc="0" normalizeH="0" baseline="0" noProof="0" dirty="0" err="1">
                  <a:ln>
                    <a:noFill/>
                  </a:ln>
                  <a:solidFill>
                    <a:prstClr val="black"/>
                  </a:solidFill>
                  <a:effectLst/>
                  <a:uLnTx/>
                  <a:uFillTx/>
                  <a:latin typeface="Utm AVO"/>
                </a:rPr>
                <a:t>về</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phương</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nam</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tránh</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rét</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Ngày</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thứ</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nhất</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đàn</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sếu</a:t>
              </a:r>
              <a:r>
                <a:rPr kumimoji="0" lang="en-US" sz="2600" b="0" i="0" u="none" strike="noStrike" kern="0" cap="none" spc="0" normalizeH="0" baseline="0" noProof="0" dirty="0">
                  <a:ln>
                    <a:noFill/>
                  </a:ln>
                  <a:solidFill>
                    <a:prstClr val="black"/>
                  </a:solidFill>
                  <a:effectLst/>
                  <a:uLnTx/>
                  <a:uFillTx/>
                  <a:latin typeface="Utm AVO"/>
                </a:rPr>
                <a:t> bay </a:t>
              </a:r>
              <a:r>
                <a:rPr kumimoji="0" lang="en-US" sz="2600" b="0" i="0" u="none" strike="noStrike" kern="0" cap="none" spc="0" normalizeH="0" baseline="0" noProof="0" dirty="0" err="1">
                  <a:ln>
                    <a:noFill/>
                  </a:ln>
                  <a:solidFill>
                    <a:prstClr val="black"/>
                  </a:solidFill>
                  <a:effectLst/>
                  <a:uLnTx/>
                  <a:uFillTx/>
                  <a:latin typeface="Utm AVO"/>
                </a:rPr>
                <a:t>được</a:t>
              </a:r>
              <a:r>
                <a:rPr kumimoji="0" lang="en-US" sz="2600" b="0" i="0" u="none" strike="noStrike" kern="0" cap="none" spc="0" normalizeH="0" baseline="0" noProof="0" dirty="0">
                  <a:ln>
                    <a:noFill/>
                  </a:ln>
                  <a:solidFill>
                    <a:prstClr val="black"/>
                  </a:solidFill>
                  <a:effectLst/>
                  <a:uLnTx/>
                  <a:uFillTx/>
                  <a:latin typeface="Utm AVO"/>
                </a:rPr>
                <a:t> 248 km. </a:t>
              </a:r>
              <a:r>
                <a:rPr kumimoji="0" lang="en-US" sz="2600" b="0" i="0" u="none" strike="noStrike" kern="0" cap="none" spc="0" normalizeH="0" baseline="0" noProof="0" dirty="0" err="1">
                  <a:ln>
                    <a:noFill/>
                  </a:ln>
                  <a:solidFill>
                    <a:prstClr val="black"/>
                  </a:solidFill>
                  <a:effectLst/>
                  <a:uLnTx/>
                  <a:uFillTx/>
                  <a:latin typeface="Utm AVO"/>
                </a:rPr>
                <a:t>Ngày</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thứ</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hai</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đàn</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sếu</a:t>
              </a:r>
              <a:r>
                <a:rPr kumimoji="0" lang="en-US" sz="2600" b="0" i="0" u="none" strike="noStrike" kern="0" cap="none" spc="0" normalizeH="0" baseline="0" noProof="0" dirty="0">
                  <a:ln>
                    <a:noFill/>
                  </a:ln>
                  <a:solidFill>
                    <a:prstClr val="black"/>
                  </a:solidFill>
                  <a:effectLst/>
                  <a:uLnTx/>
                  <a:uFillTx/>
                  <a:latin typeface="Utm AVO"/>
                </a:rPr>
                <a:t> bay </a:t>
              </a:r>
              <a:r>
                <a:rPr kumimoji="0" lang="en-US" sz="2600" b="0" i="0" u="none" strike="noStrike" kern="0" cap="none" spc="0" normalizeH="0" baseline="0" noProof="0" dirty="0" err="1">
                  <a:ln>
                    <a:noFill/>
                  </a:ln>
                  <a:solidFill>
                    <a:prstClr val="black"/>
                  </a:solidFill>
                  <a:effectLst/>
                  <a:uLnTx/>
                  <a:uFillTx/>
                  <a:latin typeface="Utm AVO"/>
                </a:rPr>
                <a:t>được</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nhiều</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hơn</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ngày</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thứ</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nhất</a:t>
              </a:r>
              <a:r>
                <a:rPr kumimoji="0" lang="en-US" sz="2600" b="0" i="0" u="none" strike="noStrike" kern="0" cap="none" spc="0" normalizeH="0" baseline="0" noProof="0" dirty="0">
                  <a:ln>
                    <a:noFill/>
                  </a:ln>
                  <a:solidFill>
                    <a:prstClr val="black"/>
                  </a:solidFill>
                  <a:effectLst/>
                  <a:uLnTx/>
                  <a:uFillTx/>
                  <a:latin typeface="Utm AVO"/>
                </a:rPr>
                <a:t> 70 km. </a:t>
              </a:r>
              <a:r>
                <a:rPr kumimoji="0" lang="en-US" sz="2600" b="0" i="0" u="none" strike="noStrike" kern="0" cap="none" spc="0" normalizeH="0" baseline="0" noProof="0" dirty="0" err="1">
                  <a:ln>
                    <a:noFill/>
                  </a:ln>
                  <a:solidFill>
                    <a:prstClr val="black"/>
                  </a:solidFill>
                  <a:effectLst/>
                  <a:uLnTx/>
                  <a:uFillTx/>
                  <a:latin typeface="Utm AVO"/>
                </a:rPr>
                <a:t>Hỏi</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ngày</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thứ</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hai</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đàn</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sếu</a:t>
              </a:r>
              <a:r>
                <a:rPr kumimoji="0" lang="en-US" sz="2600" b="0" i="0" u="none" strike="noStrike" kern="0" cap="none" spc="0" normalizeH="0" baseline="0" noProof="0" dirty="0">
                  <a:ln>
                    <a:noFill/>
                  </a:ln>
                  <a:solidFill>
                    <a:prstClr val="black"/>
                  </a:solidFill>
                  <a:effectLst/>
                  <a:uLnTx/>
                  <a:uFillTx/>
                  <a:latin typeface="Utm AVO"/>
                </a:rPr>
                <a:t> bay </a:t>
              </a:r>
              <a:r>
                <a:rPr kumimoji="0" lang="en-US" sz="2600" b="0" i="0" u="none" strike="noStrike" kern="0" cap="none" spc="0" normalizeH="0" baseline="0" noProof="0" dirty="0" err="1">
                  <a:ln>
                    <a:noFill/>
                  </a:ln>
                  <a:solidFill>
                    <a:prstClr val="black"/>
                  </a:solidFill>
                  <a:effectLst/>
                  <a:uLnTx/>
                  <a:uFillTx/>
                  <a:latin typeface="Utm AVO"/>
                </a:rPr>
                <a:t>được</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bao</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nhiêu</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ki-lô-mét</a:t>
              </a:r>
              <a:r>
                <a:rPr kumimoji="0" lang="en-US" sz="2600" b="0" i="0" u="none" strike="noStrike" kern="0" cap="none" spc="0" normalizeH="0" baseline="0" noProof="0" dirty="0">
                  <a:ln>
                    <a:noFill/>
                  </a:ln>
                  <a:solidFill>
                    <a:prstClr val="black"/>
                  </a:solidFill>
                  <a:effectLst/>
                  <a:uLnTx/>
                  <a:uFillTx/>
                  <a:latin typeface="Utm AVO"/>
                </a:rPr>
                <a:t>?</a:t>
              </a:r>
            </a:p>
          </p:txBody>
        </p:sp>
        <p:sp>
          <p:nvSpPr>
            <p:cNvPr id="12" name="Oval 11">
              <a:extLst>
                <a:ext uri="{FF2B5EF4-FFF2-40B4-BE49-F238E27FC236}">
                  <a16:creationId xmlns:a16="http://schemas.microsoft.com/office/drawing/2014/main" xmlns="" id="{20595BA0-7919-43D9-8571-40D143BC7BF4}"/>
                </a:ext>
              </a:extLst>
            </p:cNvPr>
            <p:cNvSpPr/>
            <p:nvPr/>
          </p:nvSpPr>
          <p:spPr>
            <a:xfrm>
              <a:off x="1296327" y="1647588"/>
              <a:ext cx="570588" cy="570588"/>
            </a:xfrm>
            <a:prstGeom prst="ellipse">
              <a:avLst/>
            </a:prstGeom>
            <a:solidFill>
              <a:srgbClr val="FFC000"/>
            </a:solidFill>
            <a:ln w="127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white"/>
                  </a:solidFill>
                  <a:effectLst/>
                  <a:uLnTx/>
                  <a:uFillTx/>
                  <a:latin typeface="Utm AVO"/>
                  <a:ea typeface="+mn-ea"/>
                  <a:cs typeface="+mn-cs"/>
                </a:rPr>
                <a:t>4</a:t>
              </a:r>
            </a:p>
          </p:txBody>
        </p:sp>
      </p:grpSp>
      <p:sp>
        <p:nvSpPr>
          <p:cNvPr id="13" name="TextBox 12">
            <a:extLst>
              <a:ext uri="{FF2B5EF4-FFF2-40B4-BE49-F238E27FC236}">
                <a16:creationId xmlns:a16="http://schemas.microsoft.com/office/drawing/2014/main" xmlns="" id="{34EAD575-CCFF-43F1-B5A2-420184791BBD}"/>
              </a:ext>
            </a:extLst>
          </p:cNvPr>
          <p:cNvSpPr txBox="1"/>
          <p:nvPr/>
        </p:nvSpPr>
        <p:spPr>
          <a:xfrm>
            <a:off x="1557286" y="2783706"/>
            <a:ext cx="8417358" cy="1692771"/>
          </a:xfrm>
          <a:prstGeom prst="rect">
            <a:avLst/>
          </a:prstGeom>
          <a:noFill/>
        </p:spPr>
        <p:txBody>
          <a:bodyPr wrap="square" rtlCol="0">
            <a:spAutoFit/>
          </a:bodyPr>
          <a:lstStyle/>
          <a:p>
            <a:pPr algn="ctr"/>
            <a:r>
              <a:rPr lang="en-US" sz="2600" dirty="0" err="1">
                <a:solidFill>
                  <a:srgbClr val="FF0000"/>
                </a:solidFill>
                <a:latin typeface="Utm AVO"/>
              </a:rPr>
              <a:t>Tóm</a:t>
            </a:r>
            <a:r>
              <a:rPr lang="en-US" sz="2600" dirty="0">
                <a:solidFill>
                  <a:srgbClr val="FF0000"/>
                </a:solidFill>
                <a:latin typeface="Utm AVO"/>
              </a:rPr>
              <a:t> </a:t>
            </a:r>
            <a:r>
              <a:rPr lang="en-US" sz="2600" dirty="0" err="1">
                <a:solidFill>
                  <a:srgbClr val="FF0000"/>
                </a:solidFill>
                <a:latin typeface="Utm AVO"/>
              </a:rPr>
              <a:t>tắt</a:t>
            </a:r>
            <a:r>
              <a:rPr lang="en-US" sz="2600" dirty="0">
                <a:solidFill>
                  <a:srgbClr val="FF0000"/>
                </a:solidFill>
                <a:latin typeface="Utm AVO"/>
              </a:rPr>
              <a:t>:</a:t>
            </a:r>
          </a:p>
          <a:p>
            <a:r>
              <a:rPr lang="en-US" sz="2600" dirty="0" err="1">
                <a:solidFill>
                  <a:prstClr val="black"/>
                </a:solidFill>
                <a:latin typeface="Utm AVO"/>
              </a:rPr>
              <a:t>Ngày</a:t>
            </a:r>
            <a:r>
              <a:rPr lang="en-US" sz="2600" dirty="0">
                <a:solidFill>
                  <a:prstClr val="black"/>
                </a:solidFill>
                <a:latin typeface="Utm AVO"/>
              </a:rPr>
              <a:t> </a:t>
            </a:r>
            <a:r>
              <a:rPr lang="en-US" sz="2600" dirty="0" err="1">
                <a:solidFill>
                  <a:prstClr val="black"/>
                </a:solidFill>
                <a:latin typeface="Utm AVO"/>
              </a:rPr>
              <a:t>thứ</a:t>
            </a:r>
            <a:r>
              <a:rPr lang="en-US" sz="2600" dirty="0">
                <a:solidFill>
                  <a:prstClr val="black"/>
                </a:solidFill>
                <a:latin typeface="Utm AVO"/>
              </a:rPr>
              <a:t> </a:t>
            </a:r>
            <a:r>
              <a:rPr lang="en-US" sz="2600" dirty="0" err="1">
                <a:solidFill>
                  <a:prstClr val="black"/>
                </a:solidFill>
                <a:latin typeface="Utm AVO"/>
              </a:rPr>
              <a:t>nhất</a:t>
            </a:r>
            <a:r>
              <a:rPr lang="en-US" sz="2600" dirty="0">
                <a:solidFill>
                  <a:prstClr val="black"/>
                </a:solidFill>
                <a:latin typeface="Utm AVO"/>
              </a:rPr>
              <a:t>: 248km</a:t>
            </a:r>
          </a:p>
          <a:p>
            <a:r>
              <a:rPr lang="en-US" sz="2600" dirty="0" err="1">
                <a:solidFill>
                  <a:prstClr val="black"/>
                </a:solidFill>
                <a:latin typeface="Utm AVO"/>
              </a:rPr>
              <a:t>Ngày</a:t>
            </a:r>
            <a:r>
              <a:rPr lang="en-US" sz="2600" dirty="0">
                <a:solidFill>
                  <a:prstClr val="black"/>
                </a:solidFill>
                <a:latin typeface="Utm AVO"/>
              </a:rPr>
              <a:t> </a:t>
            </a:r>
            <a:r>
              <a:rPr lang="en-US" sz="2600" dirty="0" err="1">
                <a:solidFill>
                  <a:prstClr val="black"/>
                </a:solidFill>
                <a:latin typeface="Utm AVO"/>
              </a:rPr>
              <a:t>thứ</a:t>
            </a:r>
            <a:r>
              <a:rPr lang="en-US" sz="2600" dirty="0">
                <a:solidFill>
                  <a:prstClr val="black"/>
                </a:solidFill>
                <a:latin typeface="Utm AVO"/>
              </a:rPr>
              <a:t> </a:t>
            </a:r>
            <a:r>
              <a:rPr lang="en-US" sz="2600" dirty="0" err="1">
                <a:solidFill>
                  <a:prstClr val="black"/>
                </a:solidFill>
                <a:latin typeface="Utm AVO"/>
              </a:rPr>
              <a:t>hai</a:t>
            </a:r>
            <a:r>
              <a:rPr lang="en-US" sz="2600" dirty="0">
                <a:solidFill>
                  <a:prstClr val="black"/>
                </a:solidFill>
                <a:latin typeface="Utm AVO"/>
              </a:rPr>
              <a:t> bay </a:t>
            </a:r>
            <a:r>
              <a:rPr lang="en-US" sz="2600" dirty="0" err="1">
                <a:solidFill>
                  <a:prstClr val="black"/>
                </a:solidFill>
                <a:latin typeface="Utm AVO"/>
              </a:rPr>
              <a:t>được</a:t>
            </a:r>
            <a:r>
              <a:rPr lang="en-US" sz="2600" dirty="0">
                <a:solidFill>
                  <a:prstClr val="black"/>
                </a:solidFill>
                <a:latin typeface="Utm AVO"/>
              </a:rPr>
              <a:t> </a:t>
            </a:r>
            <a:r>
              <a:rPr lang="en-US" sz="2600" dirty="0" err="1">
                <a:solidFill>
                  <a:prstClr val="black"/>
                </a:solidFill>
                <a:latin typeface="Utm AVO"/>
              </a:rPr>
              <a:t>nhiều</a:t>
            </a:r>
            <a:r>
              <a:rPr lang="en-US" sz="2600" dirty="0">
                <a:solidFill>
                  <a:prstClr val="black"/>
                </a:solidFill>
                <a:latin typeface="Utm AVO"/>
              </a:rPr>
              <a:t> </a:t>
            </a:r>
            <a:r>
              <a:rPr lang="en-US" sz="2600" dirty="0" err="1">
                <a:solidFill>
                  <a:prstClr val="black"/>
                </a:solidFill>
                <a:latin typeface="Utm AVO"/>
              </a:rPr>
              <a:t>hơn</a:t>
            </a:r>
            <a:r>
              <a:rPr lang="en-US" sz="2600" dirty="0">
                <a:solidFill>
                  <a:prstClr val="black"/>
                </a:solidFill>
                <a:latin typeface="Utm AVO"/>
              </a:rPr>
              <a:t>: 70km</a:t>
            </a:r>
          </a:p>
          <a:p>
            <a:r>
              <a:rPr lang="en-US" sz="2600" dirty="0" err="1">
                <a:solidFill>
                  <a:prstClr val="black"/>
                </a:solidFill>
                <a:latin typeface="Utm AVO"/>
              </a:rPr>
              <a:t>Ngày</a:t>
            </a:r>
            <a:r>
              <a:rPr lang="en-US" sz="2600" dirty="0">
                <a:solidFill>
                  <a:prstClr val="black"/>
                </a:solidFill>
                <a:latin typeface="Utm AVO"/>
              </a:rPr>
              <a:t> </a:t>
            </a:r>
            <a:r>
              <a:rPr lang="en-US" sz="2600" dirty="0" err="1">
                <a:solidFill>
                  <a:prstClr val="black"/>
                </a:solidFill>
                <a:latin typeface="Utm AVO"/>
              </a:rPr>
              <a:t>thứ</a:t>
            </a:r>
            <a:r>
              <a:rPr lang="en-US" sz="2600" dirty="0">
                <a:solidFill>
                  <a:prstClr val="black"/>
                </a:solidFill>
                <a:latin typeface="Utm AVO"/>
              </a:rPr>
              <a:t> </a:t>
            </a:r>
            <a:r>
              <a:rPr lang="en-US" sz="2600" dirty="0" err="1">
                <a:solidFill>
                  <a:prstClr val="black"/>
                </a:solidFill>
                <a:latin typeface="Utm AVO"/>
              </a:rPr>
              <a:t>hai</a:t>
            </a:r>
            <a:r>
              <a:rPr lang="en-US" sz="2600" dirty="0">
                <a:solidFill>
                  <a:prstClr val="black"/>
                </a:solidFill>
                <a:latin typeface="Utm AVO"/>
              </a:rPr>
              <a:t>: … km?</a:t>
            </a:r>
          </a:p>
        </p:txBody>
      </p:sp>
      <p:sp>
        <p:nvSpPr>
          <p:cNvPr id="14" name="TextBox 13">
            <a:extLst>
              <a:ext uri="{FF2B5EF4-FFF2-40B4-BE49-F238E27FC236}">
                <a16:creationId xmlns:a16="http://schemas.microsoft.com/office/drawing/2014/main" xmlns="" id="{AE446B5C-1AE0-4674-AD13-63B94C9C4683}"/>
              </a:ext>
            </a:extLst>
          </p:cNvPr>
          <p:cNvSpPr txBox="1"/>
          <p:nvPr/>
        </p:nvSpPr>
        <p:spPr>
          <a:xfrm>
            <a:off x="2305641" y="4436310"/>
            <a:ext cx="7835899" cy="1692771"/>
          </a:xfrm>
          <a:prstGeom prst="rect">
            <a:avLst/>
          </a:prstGeom>
          <a:noFill/>
        </p:spPr>
        <p:txBody>
          <a:bodyPr wrap="square" rtlCol="0">
            <a:spAutoFit/>
          </a:bodyPr>
          <a:lstStyle/>
          <a:p>
            <a:pPr algn="ctr"/>
            <a:r>
              <a:rPr lang="en-US" sz="2600" dirty="0" err="1">
                <a:solidFill>
                  <a:srgbClr val="70AD47">
                    <a:lumMod val="75000"/>
                  </a:srgbClr>
                </a:solidFill>
                <a:latin typeface="Utm AVO"/>
              </a:rPr>
              <a:t>Bài</a:t>
            </a:r>
            <a:r>
              <a:rPr lang="en-US" sz="2600" dirty="0">
                <a:solidFill>
                  <a:srgbClr val="70AD47">
                    <a:lumMod val="75000"/>
                  </a:srgbClr>
                </a:solidFill>
                <a:latin typeface="Utm AVO"/>
              </a:rPr>
              <a:t> </a:t>
            </a:r>
            <a:r>
              <a:rPr lang="en-US" sz="2600" dirty="0" err="1">
                <a:solidFill>
                  <a:srgbClr val="70AD47">
                    <a:lumMod val="75000"/>
                  </a:srgbClr>
                </a:solidFill>
                <a:latin typeface="Utm AVO"/>
              </a:rPr>
              <a:t>giải</a:t>
            </a:r>
            <a:endParaRPr lang="en-US" sz="2600" dirty="0">
              <a:solidFill>
                <a:srgbClr val="70AD47">
                  <a:lumMod val="75000"/>
                </a:srgbClr>
              </a:solidFill>
              <a:latin typeface="Utm AVO"/>
            </a:endParaRPr>
          </a:p>
          <a:p>
            <a:pPr algn="ctr"/>
            <a:r>
              <a:rPr lang="en-US" sz="2600" dirty="0" err="1">
                <a:solidFill>
                  <a:srgbClr val="70AD47">
                    <a:lumMod val="75000"/>
                  </a:srgbClr>
                </a:solidFill>
                <a:latin typeface="Utm AVO"/>
              </a:rPr>
              <a:t>Ngày</a:t>
            </a:r>
            <a:r>
              <a:rPr lang="en-US" sz="2600" dirty="0">
                <a:solidFill>
                  <a:srgbClr val="70AD47">
                    <a:lumMod val="75000"/>
                  </a:srgbClr>
                </a:solidFill>
                <a:latin typeface="Utm AVO"/>
              </a:rPr>
              <a:t> </a:t>
            </a:r>
            <a:r>
              <a:rPr lang="en-US" sz="2600" dirty="0" err="1">
                <a:solidFill>
                  <a:srgbClr val="70AD47">
                    <a:lumMod val="75000"/>
                  </a:srgbClr>
                </a:solidFill>
                <a:latin typeface="Utm AVO"/>
              </a:rPr>
              <a:t>thứ</a:t>
            </a:r>
            <a:r>
              <a:rPr lang="en-US" sz="2600" dirty="0">
                <a:solidFill>
                  <a:srgbClr val="70AD47">
                    <a:lumMod val="75000"/>
                  </a:srgbClr>
                </a:solidFill>
                <a:latin typeface="Utm AVO"/>
              </a:rPr>
              <a:t> </a:t>
            </a:r>
            <a:r>
              <a:rPr lang="en-US" sz="2600" dirty="0" err="1">
                <a:solidFill>
                  <a:srgbClr val="70AD47">
                    <a:lumMod val="75000"/>
                  </a:srgbClr>
                </a:solidFill>
                <a:latin typeface="Utm AVO"/>
              </a:rPr>
              <a:t>hai</a:t>
            </a:r>
            <a:r>
              <a:rPr lang="en-US" sz="2600" dirty="0">
                <a:solidFill>
                  <a:srgbClr val="70AD47">
                    <a:lumMod val="75000"/>
                  </a:srgbClr>
                </a:solidFill>
                <a:latin typeface="Utm AVO"/>
              </a:rPr>
              <a:t> </a:t>
            </a:r>
            <a:r>
              <a:rPr lang="en-US" sz="2600" dirty="0" err="1">
                <a:solidFill>
                  <a:srgbClr val="70AD47">
                    <a:lumMod val="75000"/>
                  </a:srgbClr>
                </a:solidFill>
                <a:latin typeface="Utm AVO"/>
              </a:rPr>
              <a:t>đàn</a:t>
            </a:r>
            <a:r>
              <a:rPr lang="en-US" sz="2600" dirty="0">
                <a:solidFill>
                  <a:srgbClr val="70AD47">
                    <a:lumMod val="75000"/>
                  </a:srgbClr>
                </a:solidFill>
                <a:latin typeface="Utm AVO"/>
              </a:rPr>
              <a:t> </a:t>
            </a:r>
            <a:r>
              <a:rPr lang="en-US" sz="2600" dirty="0" err="1">
                <a:solidFill>
                  <a:srgbClr val="70AD47">
                    <a:lumMod val="75000"/>
                  </a:srgbClr>
                </a:solidFill>
                <a:latin typeface="Utm AVO"/>
              </a:rPr>
              <a:t>sếu</a:t>
            </a:r>
            <a:r>
              <a:rPr lang="en-US" sz="2600" dirty="0">
                <a:solidFill>
                  <a:srgbClr val="70AD47">
                    <a:lumMod val="75000"/>
                  </a:srgbClr>
                </a:solidFill>
                <a:latin typeface="Utm AVO"/>
              </a:rPr>
              <a:t> bay </a:t>
            </a:r>
            <a:r>
              <a:rPr lang="en-US" sz="2600" dirty="0" err="1">
                <a:solidFill>
                  <a:srgbClr val="70AD47">
                    <a:lumMod val="75000"/>
                  </a:srgbClr>
                </a:solidFill>
                <a:latin typeface="Utm AVO"/>
              </a:rPr>
              <a:t>được</a:t>
            </a:r>
            <a:r>
              <a:rPr lang="en-US" sz="2600" dirty="0">
                <a:solidFill>
                  <a:srgbClr val="70AD47">
                    <a:lumMod val="75000"/>
                  </a:srgbClr>
                </a:solidFill>
                <a:latin typeface="Utm AVO"/>
              </a:rPr>
              <a:t> </a:t>
            </a:r>
            <a:r>
              <a:rPr lang="en-US" sz="2600" dirty="0" err="1">
                <a:solidFill>
                  <a:srgbClr val="70AD47">
                    <a:lumMod val="75000"/>
                  </a:srgbClr>
                </a:solidFill>
                <a:latin typeface="Utm AVO"/>
              </a:rPr>
              <a:t>số</a:t>
            </a:r>
            <a:r>
              <a:rPr lang="en-US" sz="2600" dirty="0">
                <a:solidFill>
                  <a:srgbClr val="70AD47">
                    <a:lumMod val="75000"/>
                  </a:srgbClr>
                </a:solidFill>
                <a:latin typeface="Utm AVO"/>
              </a:rPr>
              <a:t> </a:t>
            </a:r>
            <a:r>
              <a:rPr lang="en-US" sz="2600" dirty="0" err="1">
                <a:solidFill>
                  <a:srgbClr val="70AD47">
                    <a:lumMod val="75000"/>
                  </a:srgbClr>
                </a:solidFill>
                <a:latin typeface="Utm AVO"/>
              </a:rPr>
              <a:t>ki-lô-mét</a:t>
            </a:r>
            <a:r>
              <a:rPr lang="en-US" sz="2600" dirty="0">
                <a:solidFill>
                  <a:srgbClr val="70AD47">
                    <a:lumMod val="75000"/>
                  </a:srgbClr>
                </a:solidFill>
                <a:latin typeface="Utm AVO"/>
              </a:rPr>
              <a:t> </a:t>
            </a:r>
            <a:r>
              <a:rPr lang="en-US" sz="2600" dirty="0" err="1">
                <a:solidFill>
                  <a:srgbClr val="70AD47">
                    <a:lumMod val="75000"/>
                  </a:srgbClr>
                </a:solidFill>
                <a:latin typeface="Utm AVO"/>
              </a:rPr>
              <a:t>là</a:t>
            </a:r>
            <a:r>
              <a:rPr lang="en-US" sz="2600" dirty="0">
                <a:solidFill>
                  <a:srgbClr val="70AD47">
                    <a:lumMod val="75000"/>
                  </a:srgbClr>
                </a:solidFill>
                <a:latin typeface="Utm AVO"/>
              </a:rPr>
              <a:t>:</a:t>
            </a:r>
          </a:p>
          <a:p>
            <a:pPr algn="ctr"/>
            <a:r>
              <a:rPr lang="en-US" sz="2600" dirty="0">
                <a:solidFill>
                  <a:srgbClr val="70AD47">
                    <a:lumMod val="75000"/>
                  </a:srgbClr>
                </a:solidFill>
                <a:latin typeface="Utm AVO"/>
              </a:rPr>
              <a:t>248 + 70 = 318 (km)</a:t>
            </a:r>
          </a:p>
          <a:p>
            <a:pPr algn="ctr"/>
            <a:r>
              <a:rPr lang="en-US" sz="2600" dirty="0" err="1">
                <a:solidFill>
                  <a:srgbClr val="70AD47">
                    <a:lumMod val="75000"/>
                  </a:srgbClr>
                </a:solidFill>
                <a:latin typeface="Utm AVO"/>
              </a:rPr>
              <a:t>Đáp</a:t>
            </a:r>
            <a:r>
              <a:rPr lang="en-US" sz="2600" dirty="0">
                <a:solidFill>
                  <a:srgbClr val="70AD47">
                    <a:lumMod val="75000"/>
                  </a:srgbClr>
                </a:solidFill>
                <a:latin typeface="Utm AVO"/>
              </a:rPr>
              <a:t> </a:t>
            </a:r>
            <a:r>
              <a:rPr lang="en-US" sz="2600" dirty="0" err="1">
                <a:solidFill>
                  <a:srgbClr val="70AD47">
                    <a:lumMod val="75000"/>
                  </a:srgbClr>
                </a:solidFill>
                <a:latin typeface="Utm AVO"/>
              </a:rPr>
              <a:t>số</a:t>
            </a:r>
            <a:r>
              <a:rPr lang="en-US" sz="2600" dirty="0">
                <a:solidFill>
                  <a:srgbClr val="70AD47">
                    <a:lumMod val="75000"/>
                  </a:srgbClr>
                </a:solidFill>
                <a:latin typeface="Utm AVO"/>
              </a:rPr>
              <a:t>: 318 km</a:t>
            </a:r>
          </a:p>
        </p:txBody>
      </p:sp>
      <p:pic>
        <p:nvPicPr>
          <p:cNvPr id="15" name="Picture 14" descr="C:\Users\TUAN\Downloads\Luyện tập 1.png">
            <a:extLst>
              <a:ext uri="{FF2B5EF4-FFF2-40B4-BE49-F238E27FC236}">
                <a16:creationId xmlns:a16="http://schemas.microsoft.com/office/drawing/2014/main" xmlns="" id="{73D6D5BF-A816-4DF2-A281-B09B48DCCF8A}"/>
              </a:ext>
            </a:extLst>
          </p:cNvPr>
          <p:cNvPicPr>
            <a:picLocks noChangeAspect="1" noChangeArrowheads="1"/>
          </p:cNvPicPr>
          <p:nvPr/>
        </p:nvPicPr>
        <p:blipFill>
          <a:blip r:embed="rId2" cstate="print"/>
          <a:srcRect/>
          <a:stretch>
            <a:fillRect/>
          </a:stretch>
        </p:blipFill>
        <p:spPr bwMode="auto">
          <a:xfrm>
            <a:off x="5021600" y="-50873"/>
            <a:ext cx="1894008" cy="730840"/>
          </a:xfrm>
          <a:prstGeom prst="rect">
            <a:avLst/>
          </a:prstGeom>
          <a:noFill/>
        </p:spPr>
      </p:pic>
    </p:spTree>
    <p:extLst>
      <p:ext uri="{BB962C8B-B14F-4D97-AF65-F5344CB8AC3E}">
        <p14:creationId xmlns:p14="http://schemas.microsoft.com/office/powerpoint/2010/main" val="39524420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fade">
                                      <p:cBhvr>
                                        <p:cTn id="22" dur="500"/>
                                        <p:tgtEl>
                                          <p:spTgt spid="1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xEl>
                                              <p:pRg st="2" end="2"/>
                                            </p:txEl>
                                          </p:spTgt>
                                        </p:tgtEl>
                                        <p:attrNameLst>
                                          <p:attrName>style.visibility</p:attrName>
                                        </p:attrNameLst>
                                      </p:cBhvr>
                                      <p:to>
                                        <p:strVal val="visible"/>
                                      </p:to>
                                    </p:set>
                                    <p:animEffect transition="in" filter="fade">
                                      <p:cBhvr>
                                        <p:cTn id="27" dur="500"/>
                                        <p:tgtEl>
                                          <p:spTgt spid="1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xEl>
                                              <p:pRg st="3" end="3"/>
                                            </p:txEl>
                                          </p:spTgt>
                                        </p:tgtEl>
                                        <p:attrNameLst>
                                          <p:attrName>style.visibility</p:attrName>
                                        </p:attrNameLst>
                                      </p:cBhvr>
                                      <p:to>
                                        <p:strVal val="visible"/>
                                      </p:to>
                                    </p:set>
                                    <p:animEffect transition="in" filter="fade">
                                      <p:cBhvr>
                                        <p:cTn id="3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a:extLst>
              <a:ext uri="{FF2B5EF4-FFF2-40B4-BE49-F238E27FC236}">
                <a16:creationId xmlns:a16="http://schemas.microsoft.com/office/drawing/2014/main" xmlns="" id="{9E63F35D-DB7C-4D78-8334-945D85AA5AFC}"/>
              </a:ext>
            </a:extLst>
          </p:cNvPr>
          <p:cNvSpPr/>
          <p:nvPr/>
        </p:nvSpPr>
        <p:spPr>
          <a:xfrm>
            <a:off x="-31898" y="333386"/>
            <a:ext cx="700088" cy="514350"/>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endParaRPr>
          </a:p>
        </p:txBody>
      </p:sp>
      <p:pic>
        <p:nvPicPr>
          <p:cNvPr id="18" name="图片 7">
            <a:extLst>
              <a:ext uri="{FF2B5EF4-FFF2-40B4-BE49-F238E27FC236}">
                <a16:creationId xmlns:a16="http://schemas.microsoft.com/office/drawing/2014/main" xmlns="" id="{866C74A3-8176-47CE-83D2-B32BD0E6A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1142" y="2129707"/>
            <a:ext cx="3920858" cy="5689483"/>
          </a:xfrm>
          <a:prstGeom prst="rect">
            <a:avLst/>
          </a:prstGeom>
        </p:spPr>
      </p:pic>
      <p:sp>
        <p:nvSpPr>
          <p:cNvPr id="35" name="Rounded Rectangle 16">
            <a:extLst>
              <a:ext uri="{FF2B5EF4-FFF2-40B4-BE49-F238E27FC236}">
                <a16:creationId xmlns:a16="http://schemas.microsoft.com/office/drawing/2014/main" xmlns="" id="{2CE52A06-B702-43D5-8025-F36A8B68AC3E}"/>
              </a:ext>
            </a:extLst>
          </p:cNvPr>
          <p:cNvSpPr/>
          <p:nvPr/>
        </p:nvSpPr>
        <p:spPr>
          <a:xfrm>
            <a:off x="5645640" y="4393774"/>
            <a:ext cx="1968500" cy="524510"/>
          </a:xfrm>
          <a:prstGeom prst="roundRect">
            <a:avLst>
              <a:gd name="adj" fmla="val 50000"/>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ea typeface="+mn-ea"/>
                <a:cs typeface="+mn-cs"/>
              </a:rPr>
              <a:t>264 + 375</a:t>
            </a:r>
          </a:p>
        </p:txBody>
      </p:sp>
      <p:sp>
        <p:nvSpPr>
          <p:cNvPr id="36" name="Rounded Rectangle 17">
            <a:extLst>
              <a:ext uri="{FF2B5EF4-FFF2-40B4-BE49-F238E27FC236}">
                <a16:creationId xmlns:a16="http://schemas.microsoft.com/office/drawing/2014/main" xmlns="" id="{8F66F5EE-C37F-4E4C-909E-4028315987F8}"/>
              </a:ext>
            </a:extLst>
          </p:cNvPr>
          <p:cNvSpPr/>
          <p:nvPr/>
        </p:nvSpPr>
        <p:spPr>
          <a:xfrm>
            <a:off x="4056870" y="4941780"/>
            <a:ext cx="1968500" cy="524510"/>
          </a:xfrm>
          <a:prstGeom prst="roundRect">
            <a:avLst>
              <a:gd name="adj" fmla="val 50000"/>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ea typeface="+mn-ea"/>
                <a:cs typeface="+mn-cs"/>
              </a:rPr>
              <a:t>153 + 450</a:t>
            </a:r>
          </a:p>
        </p:txBody>
      </p:sp>
      <p:sp>
        <p:nvSpPr>
          <p:cNvPr id="37" name="Rounded Rectangle 18">
            <a:extLst>
              <a:ext uri="{FF2B5EF4-FFF2-40B4-BE49-F238E27FC236}">
                <a16:creationId xmlns:a16="http://schemas.microsoft.com/office/drawing/2014/main" xmlns="" id="{BAE29944-397B-4742-B905-C6D4CFFB4D93}"/>
              </a:ext>
            </a:extLst>
          </p:cNvPr>
          <p:cNvSpPr/>
          <p:nvPr/>
        </p:nvSpPr>
        <p:spPr>
          <a:xfrm>
            <a:off x="2879580" y="5585037"/>
            <a:ext cx="1968500" cy="524510"/>
          </a:xfrm>
          <a:prstGeom prst="roundRect">
            <a:avLst>
              <a:gd name="adj" fmla="val 50000"/>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ea typeface="+mn-ea"/>
                <a:cs typeface="+mn-cs"/>
              </a:rPr>
              <a:t>246 + 347</a:t>
            </a:r>
          </a:p>
        </p:txBody>
      </p:sp>
      <p:sp>
        <p:nvSpPr>
          <p:cNvPr id="38" name="TextBox 37">
            <a:extLst>
              <a:ext uri="{FF2B5EF4-FFF2-40B4-BE49-F238E27FC236}">
                <a16:creationId xmlns:a16="http://schemas.microsoft.com/office/drawing/2014/main" xmlns="" id="{A56FE693-44D8-4971-B32C-E2D68B0226A2}"/>
              </a:ext>
            </a:extLst>
          </p:cNvPr>
          <p:cNvSpPr txBox="1"/>
          <p:nvPr/>
        </p:nvSpPr>
        <p:spPr>
          <a:xfrm>
            <a:off x="7710660" y="4381074"/>
            <a:ext cx="1117600" cy="523220"/>
          </a:xfrm>
          <a:prstGeom prst="rect">
            <a:avLst/>
          </a:prstGeom>
          <a:noFill/>
        </p:spPr>
        <p:txBody>
          <a:bodyPr wrap="square" rtlCol="0">
            <a:spAutoFit/>
          </a:bodyPr>
          <a:lstStyle/>
          <a:p>
            <a:r>
              <a:rPr lang="en-US" sz="2800" dirty="0">
                <a:solidFill>
                  <a:srgbClr val="F15441"/>
                </a:solidFill>
                <a:latin typeface="Utm AVO"/>
              </a:rPr>
              <a:t>A</a:t>
            </a:r>
          </a:p>
        </p:txBody>
      </p:sp>
      <p:sp>
        <p:nvSpPr>
          <p:cNvPr id="39" name="TextBox 38">
            <a:extLst>
              <a:ext uri="{FF2B5EF4-FFF2-40B4-BE49-F238E27FC236}">
                <a16:creationId xmlns:a16="http://schemas.microsoft.com/office/drawing/2014/main" xmlns="" id="{75F0D5A5-7F8D-4269-A2AB-82D27293CEB6}"/>
              </a:ext>
            </a:extLst>
          </p:cNvPr>
          <p:cNvSpPr txBox="1"/>
          <p:nvPr/>
        </p:nvSpPr>
        <p:spPr>
          <a:xfrm>
            <a:off x="6099030" y="4950679"/>
            <a:ext cx="584200" cy="523220"/>
          </a:xfrm>
          <a:prstGeom prst="rect">
            <a:avLst/>
          </a:prstGeom>
          <a:noFill/>
        </p:spPr>
        <p:txBody>
          <a:bodyPr wrap="square" rtlCol="0">
            <a:spAutoFit/>
          </a:bodyPr>
          <a:lstStyle/>
          <a:p>
            <a:r>
              <a:rPr lang="en-US" sz="2800" dirty="0">
                <a:solidFill>
                  <a:srgbClr val="F15441"/>
                </a:solidFill>
                <a:latin typeface="Utm AVO"/>
              </a:rPr>
              <a:t>B</a:t>
            </a:r>
          </a:p>
        </p:txBody>
      </p:sp>
      <p:sp>
        <p:nvSpPr>
          <p:cNvPr id="41" name="TextBox 40">
            <a:extLst>
              <a:ext uri="{FF2B5EF4-FFF2-40B4-BE49-F238E27FC236}">
                <a16:creationId xmlns:a16="http://schemas.microsoft.com/office/drawing/2014/main" xmlns="" id="{1AF89FFC-96EB-4511-A9F0-DD9F88F9C540}"/>
              </a:ext>
            </a:extLst>
          </p:cNvPr>
          <p:cNvSpPr txBox="1"/>
          <p:nvPr/>
        </p:nvSpPr>
        <p:spPr>
          <a:xfrm>
            <a:off x="4905230" y="5585682"/>
            <a:ext cx="584200" cy="523220"/>
          </a:xfrm>
          <a:prstGeom prst="rect">
            <a:avLst/>
          </a:prstGeom>
          <a:noFill/>
        </p:spPr>
        <p:txBody>
          <a:bodyPr wrap="square" rtlCol="0">
            <a:spAutoFit/>
          </a:bodyPr>
          <a:lstStyle/>
          <a:p>
            <a:r>
              <a:rPr lang="en-US" sz="2800" dirty="0">
                <a:solidFill>
                  <a:srgbClr val="F15441"/>
                </a:solidFill>
                <a:latin typeface="Utm AVO"/>
              </a:rPr>
              <a:t>C</a:t>
            </a:r>
          </a:p>
        </p:txBody>
      </p:sp>
      <p:grpSp>
        <p:nvGrpSpPr>
          <p:cNvPr id="42" name="Group 41">
            <a:extLst>
              <a:ext uri="{FF2B5EF4-FFF2-40B4-BE49-F238E27FC236}">
                <a16:creationId xmlns:a16="http://schemas.microsoft.com/office/drawing/2014/main" xmlns="" id="{AD20B833-B05B-4943-A5F9-CAF1FE0EC688}"/>
              </a:ext>
            </a:extLst>
          </p:cNvPr>
          <p:cNvGrpSpPr/>
          <p:nvPr/>
        </p:nvGrpSpPr>
        <p:grpSpPr>
          <a:xfrm>
            <a:off x="1410190" y="1249889"/>
            <a:ext cx="4904740" cy="4795520"/>
            <a:chOff x="3197860" y="822960"/>
            <a:chExt cx="4904740" cy="4795520"/>
          </a:xfrm>
        </p:grpSpPr>
        <p:grpSp>
          <p:nvGrpSpPr>
            <p:cNvPr id="43" name="Group 42">
              <a:extLst>
                <a:ext uri="{FF2B5EF4-FFF2-40B4-BE49-F238E27FC236}">
                  <a16:creationId xmlns:a16="http://schemas.microsoft.com/office/drawing/2014/main" xmlns="" id="{D5F0378A-B23D-4400-88D2-720EA9381F16}"/>
                </a:ext>
              </a:extLst>
            </p:cNvPr>
            <p:cNvGrpSpPr/>
            <p:nvPr/>
          </p:nvGrpSpPr>
          <p:grpSpPr>
            <a:xfrm>
              <a:off x="3197860" y="822960"/>
              <a:ext cx="4904740" cy="4795520"/>
              <a:chOff x="4277360" y="1013460"/>
              <a:chExt cx="4904740" cy="4795520"/>
            </a:xfrm>
          </p:grpSpPr>
          <p:pic>
            <p:nvPicPr>
              <p:cNvPr id="45" name="Picture 44" descr="Screen Clipping">
                <a:extLst>
                  <a:ext uri="{FF2B5EF4-FFF2-40B4-BE49-F238E27FC236}">
                    <a16:creationId xmlns:a16="http://schemas.microsoft.com/office/drawing/2014/main" xmlns="" id="{9F7CF79A-7C08-485A-ACE7-D26EA3BC09FD}"/>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42277" t="5251" r="29708" b="78365"/>
              <a:stretch/>
            </p:blipFill>
            <p:spPr>
              <a:xfrm>
                <a:off x="6870700" y="1138941"/>
                <a:ext cx="2311400" cy="863849"/>
              </a:xfrm>
              <a:prstGeom prst="rect">
                <a:avLst/>
              </a:prstGeom>
            </p:spPr>
          </p:pic>
          <p:grpSp>
            <p:nvGrpSpPr>
              <p:cNvPr id="46" name="Group 45">
                <a:extLst>
                  <a:ext uri="{FF2B5EF4-FFF2-40B4-BE49-F238E27FC236}">
                    <a16:creationId xmlns:a16="http://schemas.microsoft.com/office/drawing/2014/main" xmlns="" id="{CCAEC793-A982-4A20-8EAF-348E08CF0873}"/>
                  </a:ext>
                </a:extLst>
              </p:cNvPr>
              <p:cNvGrpSpPr/>
              <p:nvPr/>
            </p:nvGrpSpPr>
            <p:grpSpPr>
              <a:xfrm>
                <a:off x="4338320" y="1013460"/>
                <a:ext cx="3931920" cy="4564380"/>
                <a:chOff x="4541520" y="1013460"/>
                <a:chExt cx="3931920" cy="4564380"/>
              </a:xfrm>
            </p:grpSpPr>
            <p:sp>
              <p:nvSpPr>
                <p:cNvPr id="54" name="Freeform 3">
                  <a:extLst>
                    <a:ext uri="{FF2B5EF4-FFF2-40B4-BE49-F238E27FC236}">
                      <a16:creationId xmlns:a16="http://schemas.microsoft.com/office/drawing/2014/main" xmlns="" id="{A576AD06-AF5F-48E7-B3D9-161B7B326297}"/>
                    </a:ext>
                  </a:extLst>
                </p:cNvPr>
                <p:cNvSpPr/>
                <p:nvPr/>
              </p:nvSpPr>
              <p:spPr>
                <a:xfrm>
                  <a:off x="4602480" y="1013460"/>
                  <a:ext cx="3870960" cy="3406140"/>
                </a:xfrm>
                <a:custGeom>
                  <a:avLst/>
                  <a:gdLst>
                    <a:gd name="connsiteX0" fmla="*/ 3870960 w 3870960"/>
                    <a:gd name="connsiteY0" fmla="*/ 129540 h 3406140"/>
                    <a:gd name="connsiteX1" fmla="*/ 3794760 w 3870960"/>
                    <a:gd name="connsiteY1" fmla="*/ 0 h 3406140"/>
                    <a:gd name="connsiteX2" fmla="*/ 1699260 w 3870960"/>
                    <a:gd name="connsiteY2" fmla="*/ 0 h 3406140"/>
                    <a:gd name="connsiteX3" fmla="*/ 1531620 w 3870960"/>
                    <a:gd name="connsiteY3" fmla="*/ 304800 h 3406140"/>
                    <a:gd name="connsiteX4" fmla="*/ 1188720 w 3870960"/>
                    <a:gd name="connsiteY4" fmla="*/ 304800 h 3406140"/>
                    <a:gd name="connsiteX5" fmla="*/ 1028700 w 3870960"/>
                    <a:gd name="connsiteY5" fmla="*/ 609600 h 3406140"/>
                    <a:gd name="connsiteX6" fmla="*/ 1181100 w 3870960"/>
                    <a:gd name="connsiteY6" fmla="*/ 899160 h 3406140"/>
                    <a:gd name="connsiteX7" fmla="*/ 1554480 w 3870960"/>
                    <a:gd name="connsiteY7" fmla="*/ 899160 h 3406140"/>
                    <a:gd name="connsiteX8" fmla="*/ 1706880 w 3870960"/>
                    <a:gd name="connsiteY8" fmla="*/ 594360 h 3406140"/>
                    <a:gd name="connsiteX9" fmla="*/ 2034540 w 3870960"/>
                    <a:gd name="connsiteY9" fmla="*/ 594360 h 3406140"/>
                    <a:gd name="connsiteX10" fmla="*/ 2217420 w 3870960"/>
                    <a:gd name="connsiteY10" fmla="*/ 777240 h 3406140"/>
                    <a:gd name="connsiteX11" fmla="*/ 2042160 w 3870960"/>
                    <a:gd name="connsiteY11" fmla="*/ 1226820 h 3406140"/>
                    <a:gd name="connsiteX12" fmla="*/ 1706880 w 3870960"/>
                    <a:gd name="connsiteY12" fmla="*/ 1226820 h 3406140"/>
                    <a:gd name="connsiteX13" fmla="*/ 1531620 w 3870960"/>
                    <a:gd name="connsiteY13" fmla="*/ 1524000 h 3406140"/>
                    <a:gd name="connsiteX14" fmla="*/ 1706880 w 3870960"/>
                    <a:gd name="connsiteY14" fmla="*/ 1821180 h 3406140"/>
                    <a:gd name="connsiteX15" fmla="*/ 1531620 w 3870960"/>
                    <a:gd name="connsiteY15" fmla="*/ 2118360 h 3406140"/>
                    <a:gd name="connsiteX16" fmla="*/ 1203960 w 3870960"/>
                    <a:gd name="connsiteY16" fmla="*/ 2118360 h 3406140"/>
                    <a:gd name="connsiteX17" fmla="*/ 1028700 w 3870960"/>
                    <a:gd name="connsiteY17" fmla="*/ 1828800 h 3406140"/>
                    <a:gd name="connsiteX18" fmla="*/ 1196340 w 3870960"/>
                    <a:gd name="connsiteY18" fmla="*/ 1524000 h 3406140"/>
                    <a:gd name="connsiteX19" fmla="*/ 1021080 w 3870960"/>
                    <a:gd name="connsiteY19" fmla="*/ 1211580 h 3406140"/>
                    <a:gd name="connsiteX20" fmla="*/ 670560 w 3870960"/>
                    <a:gd name="connsiteY20" fmla="*/ 1211580 h 3406140"/>
                    <a:gd name="connsiteX21" fmla="*/ 502920 w 3870960"/>
                    <a:gd name="connsiteY21" fmla="*/ 1516380 h 3406140"/>
                    <a:gd name="connsiteX22" fmla="*/ 670560 w 3870960"/>
                    <a:gd name="connsiteY22" fmla="*/ 1813560 h 3406140"/>
                    <a:gd name="connsiteX23" fmla="*/ 502920 w 3870960"/>
                    <a:gd name="connsiteY23" fmla="*/ 2125980 h 3406140"/>
                    <a:gd name="connsiteX24" fmla="*/ 167640 w 3870960"/>
                    <a:gd name="connsiteY24" fmla="*/ 2125980 h 3406140"/>
                    <a:gd name="connsiteX25" fmla="*/ 0 w 3870960"/>
                    <a:gd name="connsiteY25" fmla="*/ 2446020 h 3406140"/>
                    <a:gd name="connsiteX26" fmla="*/ 160020 w 3870960"/>
                    <a:gd name="connsiteY26" fmla="*/ 2743200 h 3406140"/>
                    <a:gd name="connsiteX27" fmla="*/ 533400 w 3870960"/>
                    <a:gd name="connsiteY27" fmla="*/ 2743200 h 3406140"/>
                    <a:gd name="connsiteX28" fmla="*/ 685800 w 3870960"/>
                    <a:gd name="connsiteY28" fmla="*/ 2430780 h 3406140"/>
                    <a:gd name="connsiteX29" fmla="*/ 1028700 w 3870960"/>
                    <a:gd name="connsiteY29" fmla="*/ 2438400 h 3406140"/>
                    <a:gd name="connsiteX30" fmla="*/ 1203960 w 3870960"/>
                    <a:gd name="connsiteY30" fmla="*/ 2735580 h 3406140"/>
                    <a:gd name="connsiteX31" fmla="*/ 1562100 w 3870960"/>
                    <a:gd name="connsiteY31" fmla="*/ 2735580 h 3406140"/>
                    <a:gd name="connsiteX32" fmla="*/ 1714500 w 3870960"/>
                    <a:gd name="connsiteY32" fmla="*/ 2438400 h 3406140"/>
                    <a:gd name="connsiteX33" fmla="*/ 2042160 w 3870960"/>
                    <a:gd name="connsiteY33" fmla="*/ 2438400 h 3406140"/>
                    <a:gd name="connsiteX34" fmla="*/ 2209800 w 3870960"/>
                    <a:gd name="connsiteY34" fmla="*/ 2750820 h 3406140"/>
                    <a:gd name="connsiteX35" fmla="*/ 2560320 w 3870960"/>
                    <a:gd name="connsiteY35" fmla="*/ 2743200 h 3406140"/>
                    <a:gd name="connsiteX36" fmla="*/ 2735580 w 3870960"/>
                    <a:gd name="connsiteY36" fmla="*/ 2438400 h 3406140"/>
                    <a:gd name="connsiteX37" fmla="*/ 2552700 w 3870960"/>
                    <a:gd name="connsiteY37" fmla="*/ 2118360 h 3406140"/>
                    <a:gd name="connsiteX38" fmla="*/ 2217420 w 3870960"/>
                    <a:gd name="connsiteY38" fmla="*/ 2118360 h 3406140"/>
                    <a:gd name="connsiteX39" fmla="*/ 2042160 w 3870960"/>
                    <a:gd name="connsiteY39" fmla="*/ 1828800 h 3406140"/>
                    <a:gd name="connsiteX40" fmla="*/ 2209800 w 3870960"/>
                    <a:gd name="connsiteY40" fmla="*/ 1531620 h 3406140"/>
                    <a:gd name="connsiteX41" fmla="*/ 2560320 w 3870960"/>
                    <a:gd name="connsiteY41" fmla="*/ 1524000 h 3406140"/>
                    <a:gd name="connsiteX42" fmla="*/ 3215640 w 3870960"/>
                    <a:gd name="connsiteY42" fmla="*/ 2727960 h 3406140"/>
                    <a:gd name="connsiteX43" fmla="*/ 3055620 w 3870960"/>
                    <a:gd name="connsiteY43" fmla="*/ 3040380 h 3406140"/>
                    <a:gd name="connsiteX44" fmla="*/ 2827020 w 3870960"/>
                    <a:gd name="connsiteY44" fmla="*/ 3040380 h 3406140"/>
                    <a:gd name="connsiteX45" fmla="*/ 2827020 w 3870960"/>
                    <a:gd name="connsiteY45" fmla="*/ 3406140 h 3406140"/>
                    <a:gd name="connsiteX46" fmla="*/ 3802380 w 3870960"/>
                    <a:gd name="connsiteY46" fmla="*/ 3406140 h 3406140"/>
                    <a:gd name="connsiteX0" fmla="*/ 3870960 w 3870960"/>
                    <a:gd name="connsiteY0" fmla="*/ 129540 h 3406140"/>
                    <a:gd name="connsiteX1" fmla="*/ 3794760 w 3870960"/>
                    <a:gd name="connsiteY1" fmla="*/ 0 h 3406140"/>
                    <a:gd name="connsiteX2" fmla="*/ 1699260 w 3870960"/>
                    <a:gd name="connsiteY2" fmla="*/ 0 h 3406140"/>
                    <a:gd name="connsiteX3" fmla="*/ 1531620 w 3870960"/>
                    <a:gd name="connsiteY3" fmla="*/ 304800 h 3406140"/>
                    <a:gd name="connsiteX4" fmla="*/ 1188720 w 3870960"/>
                    <a:gd name="connsiteY4" fmla="*/ 304800 h 3406140"/>
                    <a:gd name="connsiteX5" fmla="*/ 1028700 w 3870960"/>
                    <a:gd name="connsiteY5" fmla="*/ 609600 h 3406140"/>
                    <a:gd name="connsiteX6" fmla="*/ 1181100 w 3870960"/>
                    <a:gd name="connsiteY6" fmla="*/ 899160 h 3406140"/>
                    <a:gd name="connsiteX7" fmla="*/ 1554480 w 3870960"/>
                    <a:gd name="connsiteY7" fmla="*/ 899160 h 3406140"/>
                    <a:gd name="connsiteX8" fmla="*/ 1706880 w 3870960"/>
                    <a:gd name="connsiteY8" fmla="*/ 594360 h 3406140"/>
                    <a:gd name="connsiteX9" fmla="*/ 2034540 w 3870960"/>
                    <a:gd name="connsiteY9" fmla="*/ 594360 h 3406140"/>
                    <a:gd name="connsiteX10" fmla="*/ 2217420 w 3870960"/>
                    <a:gd name="connsiteY10" fmla="*/ 906780 h 3406140"/>
                    <a:gd name="connsiteX11" fmla="*/ 2042160 w 3870960"/>
                    <a:gd name="connsiteY11" fmla="*/ 1226820 h 3406140"/>
                    <a:gd name="connsiteX12" fmla="*/ 1706880 w 3870960"/>
                    <a:gd name="connsiteY12" fmla="*/ 1226820 h 3406140"/>
                    <a:gd name="connsiteX13" fmla="*/ 1531620 w 3870960"/>
                    <a:gd name="connsiteY13" fmla="*/ 1524000 h 3406140"/>
                    <a:gd name="connsiteX14" fmla="*/ 1706880 w 3870960"/>
                    <a:gd name="connsiteY14" fmla="*/ 1821180 h 3406140"/>
                    <a:gd name="connsiteX15" fmla="*/ 1531620 w 3870960"/>
                    <a:gd name="connsiteY15" fmla="*/ 2118360 h 3406140"/>
                    <a:gd name="connsiteX16" fmla="*/ 1203960 w 3870960"/>
                    <a:gd name="connsiteY16" fmla="*/ 2118360 h 3406140"/>
                    <a:gd name="connsiteX17" fmla="*/ 1028700 w 3870960"/>
                    <a:gd name="connsiteY17" fmla="*/ 1828800 h 3406140"/>
                    <a:gd name="connsiteX18" fmla="*/ 1196340 w 3870960"/>
                    <a:gd name="connsiteY18" fmla="*/ 1524000 h 3406140"/>
                    <a:gd name="connsiteX19" fmla="*/ 1021080 w 3870960"/>
                    <a:gd name="connsiteY19" fmla="*/ 1211580 h 3406140"/>
                    <a:gd name="connsiteX20" fmla="*/ 670560 w 3870960"/>
                    <a:gd name="connsiteY20" fmla="*/ 1211580 h 3406140"/>
                    <a:gd name="connsiteX21" fmla="*/ 502920 w 3870960"/>
                    <a:gd name="connsiteY21" fmla="*/ 1516380 h 3406140"/>
                    <a:gd name="connsiteX22" fmla="*/ 670560 w 3870960"/>
                    <a:gd name="connsiteY22" fmla="*/ 1813560 h 3406140"/>
                    <a:gd name="connsiteX23" fmla="*/ 502920 w 3870960"/>
                    <a:gd name="connsiteY23" fmla="*/ 2125980 h 3406140"/>
                    <a:gd name="connsiteX24" fmla="*/ 167640 w 3870960"/>
                    <a:gd name="connsiteY24" fmla="*/ 2125980 h 3406140"/>
                    <a:gd name="connsiteX25" fmla="*/ 0 w 3870960"/>
                    <a:gd name="connsiteY25" fmla="*/ 2446020 h 3406140"/>
                    <a:gd name="connsiteX26" fmla="*/ 160020 w 3870960"/>
                    <a:gd name="connsiteY26" fmla="*/ 2743200 h 3406140"/>
                    <a:gd name="connsiteX27" fmla="*/ 533400 w 3870960"/>
                    <a:gd name="connsiteY27" fmla="*/ 2743200 h 3406140"/>
                    <a:gd name="connsiteX28" fmla="*/ 685800 w 3870960"/>
                    <a:gd name="connsiteY28" fmla="*/ 2430780 h 3406140"/>
                    <a:gd name="connsiteX29" fmla="*/ 1028700 w 3870960"/>
                    <a:gd name="connsiteY29" fmla="*/ 2438400 h 3406140"/>
                    <a:gd name="connsiteX30" fmla="*/ 1203960 w 3870960"/>
                    <a:gd name="connsiteY30" fmla="*/ 2735580 h 3406140"/>
                    <a:gd name="connsiteX31" fmla="*/ 1562100 w 3870960"/>
                    <a:gd name="connsiteY31" fmla="*/ 2735580 h 3406140"/>
                    <a:gd name="connsiteX32" fmla="*/ 1714500 w 3870960"/>
                    <a:gd name="connsiteY32" fmla="*/ 2438400 h 3406140"/>
                    <a:gd name="connsiteX33" fmla="*/ 2042160 w 3870960"/>
                    <a:gd name="connsiteY33" fmla="*/ 2438400 h 3406140"/>
                    <a:gd name="connsiteX34" fmla="*/ 2209800 w 3870960"/>
                    <a:gd name="connsiteY34" fmla="*/ 2750820 h 3406140"/>
                    <a:gd name="connsiteX35" fmla="*/ 2560320 w 3870960"/>
                    <a:gd name="connsiteY35" fmla="*/ 2743200 h 3406140"/>
                    <a:gd name="connsiteX36" fmla="*/ 2735580 w 3870960"/>
                    <a:gd name="connsiteY36" fmla="*/ 2438400 h 3406140"/>
                    <a:gd name="connsiteX37" fmla="*/ 2552700 w 3870960"/>
                    <a:gd name="connsiteY37" fmla="*/ 2118360 h 3406140"/>
                    <a:gd name="connsiteX38" fmla="*/ 2217420 w 3870960"/>
                    <a:gd name="connsiteY38" fmla="*/ 2118360 h 3406140"/>
                    <a:gd name="connsiteX39" fmla="*/ 2042160 w 3870960"/>
                    <a:gd name="connsiteY39" fmla="*/ 1828800 h 3406140"/>
                    <a:gd name="connsiteX40" fmla="*/ 2209800 w 3870960"/>
                    <a:gd name="connsiteY40" fmla="*/ 1531620 h 3406140"/>
                    <a:gd name="connsiteX41" fmla="*/ 2560320 w 3870960"/>
                    <a:gd name="connsiteY41" fmla="*/ 1524000 h 3406140"/>
                    <a:gd name="connsiteX42" fmla="*/ 3215640 w 3870960"/>
                    <a:gd name="connsiteY42" fmla="*/ 2727960 h 3406140"/>
                    <a:gd name="connsiteX43" fmla="*/ 3055620 w 3870960"/>
                    <a:gd name="connsiteY43" fmla="*/ 3040380 h 3406140"/>
                    <a:gd name="connsiteX44" fmla="*/ 2827020 w 3870960"/>
                    <a:gd name="connsiteY44" fmla="*/ 3040380 h 3406140"/>
                    <a:gd name="connsiteX45" fmla="*/ 2827020 w 3870960"/>
                    <a:gd name="connsiteY45" fmla="*/ 3406140 h 3406140"/>
                    <a:gd name="connsiteX46" fmla="*/ 3802380 w 3870960"/>
                    <a:gd name="connsiteY46" fmla="*/ 3406140 h 340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870960" h="3406140">
                      <a:moveTo>
                        <a:pt x="3870960" y="129540"/>
                      </a:moveTo>
                      <a:lnTo>
                        <a:pt x="3794760" y="0"/>
                      </a:lnTo>
                      <a:lnTo>
                        <a:pt x="1699260" y="0"/>
                      </a:lnTo>
                      <a:lnTo>
                        <a:pt x="1531620" y="304800"/>
                      </a:lnTo>
                      <a:lnTo>
                        <a:pt x="1188720" y="304800"/>
                      </a:lnTo>
                      <a:lnTo>
                        <a:pt x="1028700" y="609600"/>
                      </a:lnTo>
                      <a:lnTo>
                        <a:pt x="1181100" y="899160"/>
                      </a:lnTo>
                      <a:lnTo>
                        <a:pt x="1554480" y="899160"/>
                      </a:lnTo>
                      <a:lnTo>
                        <a:pt x="1706880" y="594360"/>
                      </a:lnTo>
                      <a:lnTo>
                        <a:pt x="2034540" y="594360"/>
                      </a:lnTo>
                      <a:lnTo>
                        <a:pt x="2217420" y="906780"/>
                      </a:lnTo>
                      <a:lnTo>
                        <a:pt x="2042160" y="1226820"/>
                      </a:lnTo>
                      <a:lnTo>
                        <a:pt x="1706880" y="1226820"/>
                      </a:lnTo>
                      <a:lnTo>
                        <a:pt x="1531620" y="1524000"/>
                      </a:lnTo>
                      <a:lnTo>
                        <a:pt x="1706880" y="1821180"/>
                      </a:lnTo>
                      <a:lnTo>
                        <a:pt x="1531620" y="2118360"/>
                      </a:lnTo>
                      <a:lnTo>
                        <a:pt x="1203960" y="2118360"/>
                      </a:lnTo>
                      <a:lnTo>
                        <a:pt x="1028700" y="1828800"/>
                      </a:lnTo>
                      <a:lnTo>
                        <a:pt x="1196340" y="1524000"/>
                      </a:lnTo>
                      <a:lnTo>
                        <a:pt x="1021080" y="1211580"/>
                      </a:lnTo>
                      <a:lnTo>
                        <a:pt x="670560" y="1211580"/>
                      </a:lnTo>
                      <a:lnTo>
                        <a:pt x="502920" y="1516380"/>
                      </a:lnTo>
                      <a:lnTo>
                        <a:pt x="670560" y="1813560"/>
                      </a:lnTo>
                      <a:lnTo>
                        <a:pt x="502920" y="2125980"/>
                      </a:lnTo>
                      <a:lnTo>
                        <a:pt x="167640" y="2125980"/>
                      </a:lnTo>
                      <a:lnTo>
                        <a:pt x="0" y="2446020"/>
                      </a:lnTo>
                      <a:lnTo>
                        <a:pt x="160020" y="2743200"/>
                      </a:lnTo>
                      <a:lnTo>
                        <a:pt x="533400" y="2743200"/>
                      </a:lnTo>
                      <a:lnTo>
                        <a:pt x="685800" y="2430780"/>
                      </a:lnTo>
                      <a:lnTo>
                        <a:pt x="1028700" y="2438400"/>
                      </a:lnTo>
                      <a:lnTo>
                        <a:pt x="1203960" y="2735580"/>
                      </a:lnTo>
                      <a:lnTo>
                        <a:pt x="1562100" y="2735580"/>
                      </a:lnTo>
                      <a:lnTo>
                        <a:pt x="1714500" y="2438400"/>
                      </a:lnTo>
                      <a:lnTo>
                        <a:pt x="2042160" y="2438400"/>
                      </a:lnTo>
                      <a:lnTo>
                        <a:pt x="2209800" y="2750820"/>
                      </a:lnTo>
                      <a:lnTo>
                        <a:pt x="2560320" y="2743200"/>
                      </a:lnTo>
                      <a:lnTo>
                        <a:pt x="2735580" y="2438400"/>
                      </a:lnTo>
                      <a:lnTo>
                        <a:pt x="2552700" y="2118360"/>
                      </a:lnTo>
                      <a:lnTo>
                        <a:pt x="2217420" y="2118360"/>
                      </a:lnTo>
                      <a:lnTo>
                        <a:pt x="2042160" y="1828800"/>
                      </a:lnTo>
                      <a:lnTo>
                        <a:pt x="2209800" y="1531620"/>
                      </a:lnTo>
                      <a:lnTo>
                        <a:pt x="2560320" y="1524000"/>
                      </a:lnTo>
                      <a:lnTo>
                        <a:pt x="3215640" y="2727960"/>
                      </a:lnTo>
                      <a:lnTo>
                        <a:pt x="3055620" y="3040380"/>
                      </a:lnTo>
                      <a:lnTo>
                        <a:pt x="2827020" y="3040380"/>
                      </a:lnTo>
                      <a:lnTo>
                        <a:pt x="2827020" y="3406140"/>
                      </a:lnTo>
                      <a:lnTo>
                        <a:pt x="3802380" y="3406140"/>
                      </a:lnTo>
                    </a:path>
                  </a:pathLst>
                </a:custGeom>
                <a:noFill/>
                <a:ln w="285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sp>
              <p:nvSpPr>
                <p:cNvPr id="55" name="Freeform 4">
                  <a:extLst>
                    <a:ext uri="{FF2B5EF4-FFF2-40B4-BE49-F238E27FC236}">
                      <a16:creationId xmlns:a16="http://schemas.microsoft.com/office/drawing/2014/main" xmlns="" id="{16B0A4B9-37C1-4E16-8EBC-5E97FD8F538C}"/>
                    </a:ext>
                  </a:extLst>
                </p:cNvPr>
                <p:cNvSpPr/>
                <p:nvPr/>
              </p:nvSpPr>
              <p:spPr>
                <a:xfrm>
                  <a:off x="5943600" y="4053840"/>
                  <a:ext cx="1485900" cy="922020"/>
                </a:xfrm>
                <a:custGeom>
                  <a:avLst/>
                  <a:gdLst>
                    <a:gd name="connsiteX0" fmla="*/ 1485900 w 1485900"/>
                    <a:gd name="connsiteY0" fmla="*/ 0 h 922020"/>
                    <a:gd name="connsiteX1" fmla="*/ 1485900 w 1485900"/>
                    <a:gd name="connsiteY1" fmla="*/ 0 h 922020"/>
                    <a:gd name="connsiteX2" fmla="*/ 1386840 w 1485900"/>
                    <a:gd name="connsiteY2" fmla="*/ 7620 h 922020"/>
                    <a:gd name="connsiteX3" fmla="*/ 0 w 1485900"/>
                    <a:gd name="connsiteY3" fmla="*/ 0 h 922020"/>
                    <a:gd name="connsiteX4" fmla="*/ 0 w 1485900"/>
                    <a:gd name="connsiteY4" fmla="*/ 891540 h 922020"/>
                    <a:gd name="connsiteX5" fmla="*/ 815340 w 1485900"/>
                    <a:gd name="connsiteY5" fmla="*/ 891540 h 922020"/>
                    <a:gd name="connsiteX6" fmla="*/ 815340 w 1485900"/>
                    <a:gd name="connsiteY6" fmla="*/ 922020 h 922020"/>
                    <a:gd name="connsiteX7" fmla="*/ 838200 w 1485900"/>
                    <a:gd name="connsiteY7" fmla="*/ 922020 h 92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5900" h="922020">
                      <a:moveTo>
                        <a:pt x="1485900" y="0"/>
                      </a:moveTo>
                      <a:lnTo>
                        <a:pt x="1485900" y="0"/>
                      </a:lnTo>
                      <a:cubicBezTo>
                        <a:pt x="1452880" y="2540"/>
                        <a:pt x="1419958" y="7620"/>
                        <a:pt x="1386840" y="7620"/>
                      </a:cubicBezTo>
                      <a:lnTo>
                        <a:pt x="0" y="0"/>
                      </a:lnTo>
                      <a:lnTo>
                        <a:pt x="0" y="891540"/>
                      </a:lnTo>
                      <a:lnTo>
                        <a:pt x="815340" y="891540"/>
                      </a:lnTo>
                      <a:lnTo>
                        <a:pt x="815340" y="922020"/>
                      </a:lnTo>
                      <a:lnTo>
                        <a:pt x="838200" y="922020"/>
                      </a:lnTo>
                    </a:path>
                  </a:pathLst>
                </a:custGeom>
                <a:noFill/>
                <a:ln w="285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sp>
              <p:nvSpPr>
                <p:cNvPr id="56" name="Freeform 5">
                  <a:extLst>
                    <a:ext uri="{FF2B5EF4-FFF2-40B4-BE49-F238E27FC236}">
                      <a16:creationId xmlns:a16="http://schemas.microsoft.com/office/drawing/2014/main" xmlns="" id="{3B73BE50-19F6-4158-958E-55E01250E157}"/>
                    </a:ext>
                  </a:extLst>
                </p:cNvPr>
                <p:cNvSpPr/>
                <p:nvPr/>
              </p:nvSpPr>
              <p:spPr>
                <a:xfrm>
                  <a:off x="4541520" y="4053840"/>
                  <a:ext cx="1394460" cy="1524000"/>
                </a:xfrm>
                <a:custGeom>
                  <a:avLst/>
                  <a:gdLst>
                    <a:gd name="connsiteX0" fmla="*/ 1394460 w 1394460"/>
                    <a:gd name="connsiteY0" fmla="*/ 0 h 1524000"/>
                    <a:gd name="connsiteX1" fmla="*/ 1394460 w 1394460"/>
                    <a:gd name="connsiteY1" fmla="*/ 0 h 1524000"/>
                    <a:gd name="connsiteX2" fmla="*/ 0 w 1394460"/>
                    <a:gd name="connsiteY2" fmla="*/ 7620 h 1524000"/>
                    <a:gd name="connsiteX3" fmla="*/ 0 w 1394460"/>
                    <a:gd name="connsiteY3" fmla="*/ 7620 h 1524000"/>
                    <a:gd name="connsiteX4" fmla="*/ 0 w 1394460"/>
                    <a:gd name="connsiteY4" fmla="*/ 1524000 h 1524000"/>
                    <a:gd name="connsiteX5" fmla="*/ 1097280 w 1394460"/>
                    <a:gd name="connsiteY5" fmla="*/ 1524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4460" h="1524000">
                      <a:moveTo>
                        <a:pt x="1394460" y="0"/>
                      </a:moveTo>
                      <a:lnTo>
                        <a:pt x="1394460" y="0"/>
                      </a:lnTo>
                      <a:lnTo>
                        <a:pt x="0" y="7620"/>
                      </a:lnTo>
                      <a:lnTo>
                        <a:pt x="0" y="7620"/>
                      </a:lnTo>
                      <a:lnTo>
                        <a:pt x="0" y="1524000"/>
                      </a:lnTo>
                      <a:lnTo>
                        <a:pt x="1097280" y="1524000"/>
                      </a:lnTo>
                    </a:path>
                  </a:pathLst>
                </a:custGeom>
                <a:noFill/>
                <a:ln w="285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grpSp>
          <p:grpSp>
            <p:nvGrpSpPr>
              <p:cNvPr id="47" name="Group 46">
                <a:extLst>
                  <a:ext uri="{FF2B5EF4-FFF2-40B4-BE49-F238E27FC236}">
                    <a16:creationId xmlns:a16="http://schemas.microsoft.com/office/drawing/2014/main" xmlns="" id="{D70AAB59-2F2D-4B0B-B568-A1FE9A26BEBC}"/>
                  </a:ext>
                </a:extLst>
              </p:cNvPr>
              <p:cNvGrpSpPr/>
              <p:nvPr/>
            </p:nvGrpSpPr>
            <p:grpSpPr>
              <a:xfrm>
                <a:off x="4277360" y="1043940"/>
                <a:ext cx="3924300" cy="4597717"/>
                <a:chOff x="4480560" y="1043940"/>
                <a:chExt cx="3924300" cy="4597717"/>
              </a:xfrm>
            </p:grpSpPr>
            <p:sp>
              <p:nvSpPr>
                <p:cNvPr id="51" name="Freeform 7">
                  <a:extLst>
                    <a:ext uri="{FF2B5EF4-FFF2-40B4-BE49-F238E27FC236}">
                      <a16:creationId xmlns:a16="http://schemas.microsoft.com/office/drawing/2014/main" xmlns="" id="{689752AB-F9D6-4B63-910A-3B8386C1955D}"/>
                    </a:ext>
                  </a:extLst>
                </p:cNvPr>
                <p:cNvSpPr/>
                <p:nvPr/>
              </p:nvSpPr>
              <p:spPr>
                <a:xfrm>
                  <a:off x="4632960" y="1043940"/>
                  <a:ext cx="3771900" cy="3429000"/>
                </a:xfrm>
                <a:custGeom>
                  <a:avLst/>
                  <a:gdLst>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41020 w 3771900"/>
                    <a:gd name="connsiteY29" fmla="*/ 2110740 h 3429000"/>
                    <a:gd name="connsiteX30" fmla="*/ 502920 w 3771900"/>
                    <a:gd name="connsiteY30" fmla="*/ 21107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24840 w 3771900"/>
                    <a:gd name="connsiteY36" fmla="*/ 2529840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41020 w 3771900"/>
                    <a:gd name="connsiteY29" fmla="*/ 2110740 h 3429000"/>
                    <a:gd name="connsiteX30" fmla="*/ 502920 w 3771900"/>
                    <a:gd name="connsiteY30" fmla="*/ 21107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24351 w 3771900"/>
                    <a:gd name="connsiteY29" fmla="*/ 2055971 h 3429000"/>
                    <a:gd name="connsiteX30" fmla="*/ 502920 w 3771900"/>
                    <a:gd name="connsiteY30" fmla="*/ 21107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15315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41033 w 3771900"/>
                    <a:gd name="connsiteY23" fmla="*/ 1820703 h 3429000"/>
                    <a:gd name="connsiteX24" fmla="*/ 632460 w 3771900"/>
                    <a:gd name="connsiteY24" fmla="*/ 1859280 h 3429000"/>
                    <a:gd name="connsiteX25" fmla="*/ 615315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41033 w 3771900"/>
                    <a:gd name="connsiteY23" fmla="*/ 1820703 h 3429000"/>
                    <a:gd name="connsiteX24" fmla="*/ 632460 w 3771900"/>
                    <a:gd name="connsiteY24" fmla="*/ 1859280 h 3429000"/>
                    <a:gd name="connsiteX25" fmla="*/ 605790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41033 w 3771900"/>
                    <a:gd name="connsiteY23" fmla="*/ 1820703 h 3429000"/>
                    <a:gd name="connsiteX24" fmla="*/ 627698 w 3771900"/>
                    <a:gd name="connsiteY24" fmla="*/ 1837849 h 3429000"/>
                    <a:gd name="connsiteX25" fmla="*/ 605790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05790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05790 w 3771900"/>
                    <a:gd name="connsiteY25" fmla="*/ 1859280 h 3429000"/>
                    <a:gd name="connsiteX26" fmla="*/ 594837 w 3771900"/>
                    <a:gd name="connsiteY26" fmla="*/ 1898809 h 3429000"/>
                    <a:gd name="connsiteX27" fmla="*/ 580072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80072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4498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4498 w 3771900"/>
                    <a:gd name="connsiteY14" fmla="*/ 1806893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12645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12645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15427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5985 w 3771900"/>
                    <a:gd name="connsiteY48" fmla="*/ 1467803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80273 w 3771900"/>
                    <a:gd name="connsiteY48" fmla="*/ 1477328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70748 w 3771900"/>
                    <a:gd name="connsiteY48" fmla="*/ 1467803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3174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25028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59067 w 3771900"/>
                    <a:gd name="connsiteY32" fmla="*/ 2101215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4681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7265 w 3771900"/>
                    <a:gd name="connsiteY17" fmla="*/ 1785937 h 3429000"/>
                    <a:gd name="connsiteX18" fmla="*/ 114681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45795 w 3771900"/>
                    <a:gd name="connsiteY20" fmla="*/ 119824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55320 w 3771900"/>
                    <a:gd name="connsiteY20" fmla="*/ 1193482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75361 w 3771900"/>
                    <a:gd name="connsiteY19" fmla="*/ 1203008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75361 w 3771900"/>
                    <a:gd name="connsiteY19" fmla="*/ 1203008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59067 w 3771900"/>
                    <a:gd name="connsiteY32" fmla="*/ 2101215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75361 w 3771900"/>
                    <a:gd name="connsiteY19" fmla="*/ 1203008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59067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771900" h="3429000">
                      <a:moveTo>
                        <a:pt x="3169920" y="99060"/>
                      </a:moveTo>
                      <a:lnTo>
                        <a:pt x="3124200" y="0"/>
                      </a:lnTo>
                      <a:lnTo>
                        <a:pt x="1699260" y="0"/>
                      </a:lnTo>
                      <a:lnTo>
                        <a:pt x="1531620" y="297180"/>
                      </a:lnTo>
                      <a:lnTo>
                        <a:pt x="1181100" y="297180"/>
                      </a:lnTo>
                      <a:lnTo>
                        <a:pt x="1028700" y="579120"/>
                      </a:lnTo>
                      <a:lnTo>
                        <a:pt x="1173480" y="838200"/>
                      </a:lnTo>
                      <a:lnTo>
                        <a:pt x="1514475" y="838200"/>
                      </a:lnTo>
                      <a:lnTo>
                        <a:pt x="1653540" y="541020"/>
                      </a:lnTo>
                      <a:lnTo>
                        <a:pt x="2020252" y="541020"/>
                      </a:lnTo>
                      <a:lnTo>
                        <a:pt x="2219325" y="875348"/>
                      </a:lnTo>
                      <a:lnTo>
                        <a:pt x="2029778" y="1218248"/>
                      </a:lnTo>
                      <a:lnTo>
                        <a:pt x="1690688" y="1213485"/>
                      </a:lnTo>
                      <a:lnTo>
                        <a:pt x="1524000" y="1493520"/>
                      </a:lnTo>
                      <a:lnTo>
                        <a:pt x="1708786" y="1797368"/>
                      </a:lnTo>
                      <a:lnTo>
                        <a:pt x="1521143" y="2112645"/>
                      </a:lnTo>
                      <a:lnTo>
                        <a:pt x="1164908" y="2107882"/>
                      </a:lnTo>
                      <a:lnTo>
                        <a:pt x="972503" y="1804987"/>
                      </a:lnTo>
                      <a:lnTo>
                        <a:pt x="1146810" y="1493520"/>
                      </a:lnTo>
                      <a:lnTo>
                        <a:pt x="975361" y="1203008"/>
                      </a:lnTo>
                      <a:lnTo>
                        <a:pt x="660082" y="1203007"/>
                      </a:lnTo>
                      <a:lnTo>
                        <a:pt x="495300" y="1485900"/>
                      </a:lnTo>
                      <a:lnTo>
                        <a:pt x="658654" y="1780699"/>
                      </a:lnTo>
                      <a:cubicBezTo>
                        <a:pt x="653574" y="1803559"/>
                        <a:pt x="646192" y="1811178"/>
                        <a:pt x="641033" y="1820703"/>
                      </a:cubicBezTo>
                      <a:cubicBezTo>
                        <a:pt x="635874" y="1830228"/>
                        <a:pt x="632381" y="1830229"/>
                        <a:pt x="627698" y="1837849"/>
                      </a:cubicBezTo>
                      <a:cubicBezTo>
                        <a:pt x="623015" y="1845469"/>
                        <a:pt x="618410" y="1856264"/>
                        <a:pt x="612933" y="1866424"/>
                      </a:cubicBezTo>
                      <a:cubicBezTo>
                        <a:pt x="607456" y="1876584"/>
                        <a:pt x="602298" y="1886268"/>
                        <a:pt x="594837" y="1898809"/>
                      </a:cubicBezTo>
                      <a:cubicBezTo>
                        <a:pt x="587376" y="1911350"/>
                        <a:pt x="577214" y="1925083"/>
                        <a:pt x="568165" y="1941672"/>
                      </a:cubicBezTo>
                      <a:cubicBezTo>
                        <a:pt x="559116" y="1958261"/>
                        <a:pt x="548640" y="1982073"/>
                        <a:pt x="540544" y="1998345"/>
                      </a:cubicBezTo>
                      <a:cubicBezTo>
                        <a:pt x="532448" y="2014617"/>
                        <a:pt x="525463" y="2026920"/>
                        <a:pt x="519589" y="2039302"/>
                      </a:cubicBezTo>
                      <a:cubicBezTo>
                        <a:pt x="513715" y="2051684"/>
                        <a:pt x="510620" y="2060734"/>
                        <a:pt x="505302" y="2072640"/>
                      </a:cubicBezTo>
                      <a:cubicBezTo>
                        <a:pt x="499984" y="2084546"/>
                        <a:pt x="545386" y="2104390"/>
                        <a:pt x="487680" y="2110740"/>
                      </a:cubicBezTo>
                      <a:cubicBezTo>
                        <a:pt x="429974" y="2117090"/>
                        <a:pt x="273367" y="2110740"/>
                        <a:pt x="159067" y="2110740"/>
                      </a:cubicBezTo>
                      <a:lnTo>
                        <a:pt x="0" y="2415540"/>
                      </a:lnTo>
                      <a:lnTo>
                        <a:pt x="147638" y="2696527"/>
                      </a:lnTo>
                      <a:lnTo>
                        <a:pt x="491489" y="2687003"/>
                      </a:lnTo>
                      <a:lnTo>
                        <a:pt x="643890" y="2383790"/>
                      </a:lnTo>
                      <a:lnTo>
                        <a:pt x="1005840" y="2385060"/>
                      </a:lnTo>
                      <a:lnTo>
                        <a:pt x="1188720" y="2682240"/>
                      </a:lnTo>
                      <a:lnTo>
                        <a:pt x="1520190" y="2682240"/>
                      </a:lnTo>
                      <a:lnTo>
                        <a:pt x="1667828" y="2392680"/>
                      </a:lnTo>
                      <a:lnTo>
                        <a:pt x="2024063" y="2386965"/>
                      </a:lnTo>
                      <a:lnTo>
                        <a:pt x="2194560" y="2705100"/>
                      </a:lnTo>
                      <a:lnTo>
                        <a:pt x="2529840" y="2689860"/>
                      </a:lnTo>
                      <a:lnTo>
                        <a:pt x="2674620" y="2415540"/>
                      </a:lnTo>
                      <a:lnTo>
                        <a:pt x="2506980" y="2118360"/>
                      </a:lnTo>
                      <a:lnTo>
                        <a:pt x="2176463" y="2116455"/>
                      </a:lnTo>
                      <a:lnTo>
                        <a:pt x="1981200" y="1798320"/>
                      </a:lnTo>
                      <a:lnTo>
                        <a:pt x="2161223" y="1477328"/>
                      </a:lnTo>
                      <a:lnTo>
                        <a:pt x="2550795" y="1472565"/>
                      </a:lnTo>
                      <a:lnTo>
                        <a:pt x="3215640" y="2689860"/>
                      </a:lnTo>
                      <a:lnTo>
                        <a:pt x="3055620" y="3017520"/>
                      </a:lnTo>
                      <a:lnTo>
                        <a:pt x="2735580" y="3025140"/>
                      </a:lnTo>
                      <a:lnTo>
                        <a:pt x="2735580" y="3429000"/>
                      </a:lnTo>
                      <a:lnTo>
                        <a:pt x="3771900" y="3429000"/>
                      </a:lnTo>
                      <a:lnTo>
                        <a:pt x="3771900" y="3429000"/>
                      </a:lnTo>
                    </a:path>
                  </a:pathLst>
                </a:custGeom>
                <a:noFill/>
                <a:ln w="28575"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sp>
              <p:nvSpPr>
                <p:cNvPr id="52" name="Freeform 10">
                  <a:extLst>
                    <a:ext uri="{FF2B5EF4-FFF2-40B4-BE49-F238E27FC236}">
                      <a16:creationId xmlns:a16="http://schemas.microsoft.com/office/drawing/2014/main" xmlns="" id="{4A6F3669-8B47-4C48-AD05-9575EF5A8F13}"/>
                    </a:ext>
                  </a:extLst>
                </p:cNvPr>
                <p:cNvSpPr/>
                <p:nvPr/>
              </p:nvSpPr>
              <p:spPr>
                <a:xfrm>
                  <a:off x="5890260" y="4068129"/>
                  <a:ext cx="1478280" cy="975360"/>
                </a:xfrm>
                <a:custGeom>
                  <a:avLst/>
                  <a:gdLst>
                    <a:gd name="connsiteX0" fmla="*/ 1478280 w 1478280"/>
                    <a:gd name="connsiteY0" fmla="*/ 0 h 975360"/>
                    <a:gd name="connsiteX1" fmla="*/ 0 w 1478280"/>
                    <a:gd name="connsiteY1" fmla="*/ 0 h 975360"/>
                    <a:gd name="connsiteX2" fmla="*/ 0 w 1478280"/>
                    <a:gd name="connsiteY2" fmla="*/ 944880 h 975360"/>
                    <a:gd name="connsiteX3" fmla="*/ 883920 w 1478280"/>
                    <a:gd name="connsiteY3" fmla="*/ 944880 h 975360"/>
                    <a:gd name="connsiteX4" fmla="*/ 883920 w 1478280"/>
                    <a:gd name="connsiteY4" fmla="*/ 975360 h 975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280" h="975360">
                      <a:moveTo>
                        <a:pt x="1478280" y="0"/>
                      </a:moveTo>
                      <a:lnTo>
                        <a:pt x="0" y="0"/>
                      </a:lnTo>
                      <a:lnTo>
                        <a:pt x="0" y="944880"/>
                      </a:lnTo>
                      <a:lnTo>
                        <a:pt x="883920" y="944880"/>
                      </a:lnTo>
                      <a:lnTo>
                        <a:pt x="883920" y="975360"/>
                      </a:lnTo>
                    </a:path>
                  </a:pathLst>
                </a:custGeom>
                <a:noFill/>
                <a:ln w="28575"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sp>
              <p:nvSpPr>
                <p:cNvPr id="53" name="Freeform 11">
                  <a:extLst>
                    <a:ext uri="{FF2B5EF4-FFF2-40B4-BE49-F238E27FC236}">
                      <a16:creationId xmlns:a16="http://schemas.microsoft.com/office/drawing/2014/main" xmlns="" id="{D505E349-9E12-4689-8455-3FAA20CD007A}"/>
                    </a:ext>
                  </a:extLst>
                </p:cNvPr>
                <p:cNvSpPr/>
                <p:nvPr/>
              </p:nvSpPr>
              <p:spPr>
                <a:xfrm>
                  <a:off x="4480560" y="4056697"/>
                  <a:ext cx="1402080" cy="1584960"/>
                </a:xfrm>
                <a:custGeom>
                  <a:avLst/>
                  <a:gdLst>
                    <a:gd name="connsiteX0" fmla="*/ 1143000 w 1402080"/>
                    <a:gd name="connsiteY0" fmla="*/ 1584960 h 1584960"/>
                    <a:gd name="connsiteX1" fmla="*/ 0 w 1402080"/>
                    <a:gd name="connsiteY1" fmla="*/ 1584960 h 1584960"/>
                    <a:gd name="connsiteX2" fmla="*/ 0 w 1402080"/>
                    <a:gd name="connsiteY2" fmla="*/ 7620 h 1584960"/>
                    <a:gd name="connsiteX3" fmla="*/ 1402080 w 1402080"/>
                    <a:gd name="connsiteY3" fmla="*/ 7620 h 1584960"/>
                    <a:gd name="connsiteX4" fmla="*/ 1402080 w 1402080"/>
                    <a:gd name="connsiteY4" fmla="*/ 0 h 158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080" h="1584960">
                      <a:moveTo>
                        <a:pt x="1143000" y="1584960"/>
                      </a:moveTo>
                      <a:lnTo>
                        <a:pt x="0" y="1584960"/>
                      </a:lnTo>
                      <a:lnTo>
                        <a:pt x="0" y="7620"/>
                      </a:lnTo>
                      <a:lnTo>
                        <a:pt x="1402080" y="7620"/>
                      </a:lnTo>
                      <a:lnTo>
                        <a:pt x="1402080" y="0"/>
                      </a:lnTo>
                    </a:path>
                  </a:pathLst>
                </a:custGeom>
                <a:noFill/>
                <a:ln w="28575"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grpSp>
          <p:pic>
            <p:nvPicPr>
              <p:cNvPr id="48" name="Picture 47" descr="Screen Clipping">
                <a:extLst>
                  <a:ext uri="{FF2B5EF4-FFF2-40B4-BE49-F238E27FC236}">
                    <a16:creationId xmlns:a16="http://schemas.microsoft.com/office/drawing/2014/main" xmlns="" id="{4D1ADBF5-A88D-4A17-BD37-F7B879C3123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25037" t="86738" r="69267" b="5795"/>
              <a:stretch/>
            </p:blipFill>
            <p:spPr>
              <a:xfrm>
                <a:off x="8126730" y="4222750"/>
                <a:ext cx="469900" cy="393700"/>
              </a:xfrm>
              <a:prstGeom prst="rect">
                <a:avLst/>
              </a:prstGeom>
            </p:spPr>
          </p:pic>
          <p:pic>
            <p:nvPicPr>
              <p:cNvPr id="49" name="Picture 48" descr="Screen Clipping">
                <a:extLst>
                  <a:ext uri="{FF2B5EF4-FFF2-40B4-BE49-F238E27FC236}">
                    <a16:creationId xmlns:a16="http://schemas.microsoft.com/office/drawing/2014/main" xmlns="" id="{D3AC1BD1-4A9F-4152-A4B4-DFCD2C54532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25037" t="86738" r="69267" b="5795"/>
              <a:stretch/>
            </p:blipFill>
            <p:spPr>
              <a:xfrm>
                <a:off x="6539230" y="4771391"/>
                <a:ext cx="469900" cy="393700"/>
              </a:xfrm>
              <a:prstGeom prst="rect">
                <a:avLst/>
              </a:prstGeom>
            </p:spPr>
          </p:pic>
          <p:pic>
            <p:nvPicPr>
              <p:cNvPr id="50" name="Picture 49" descr="Screen Clipping">
                <a:extLst>
                  <a:ext uri="{FF2B5EF4-FFF2-40B4-BE49-F238E27FC236}">
                    <a16:creationId xmlns:a16="http://schemas.microsoft.com/office/drawing/2014/main" xmlns="" id="{1870049C-58C0-4801-AAC0-897971813FBE}"/>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25037" t="86738" r="69267" b="5795"/>
              <a:stretch/>
            </p:blipFill>
            <p:spPr>
              <a:xfrm>
                <a:off x="5377815" y="5415280"/>
                <a:ext cx="469900" cy="393700"/>
              </a:xfrm>
              <a:prstGeom prst="rect">
                <a:avLst/>
              </a:prstGeom>
            </p:spPr>
          </p:pic>
        </p:grpSp>
        <p:sp>
          <p:nvSpPr>
            <p:cNvPr id="44" name="Rectangle 43">
              <a:extLst>
                <a:ext uri="{FF2B5EF4-FFF2-40B4-BE49-F238E27FC236}">
                  <a16:creationId xmlns:a16="http://schemas.microsoft.com/office/drawing/2014/main" xmlns="" id="{50A3DAEE-598F-4B49-8D77-61A97D073D75}"/>
                </a:ext>
              </a:extLst>
            </p:cNvPr>
            <p:cNvSpPr/>
            <p:nvPr/>
          </p:nvSpPr>
          <p:spPr>
            <a:xfrm>
              <a:off x="5880735" y="1211264"/>
              <a:ext cx="1819910" cy="512444"/>
            </a:xfrm>
            <a:prstGeom prst="rect">
              <a:avLst/>
            </a:prstGeom>
            <a:solidFill>
              <a:srgbClr val="D7EFF7"/>
            </a:solidFill>
            <a:ln w="12700" cap="flat" cmpd="sng" algn="ctr">
              <a:solidFill>
                <a:srgbClr val="D7EFF7"/>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black"/>
                  </a:solidFill>
                  <a:effectLst/>
                  <a:uLnTx/>
                  <a:uFillTx/>
                  <a:latin typeface="Utm AVO"/>
                  <a:ea typeface="+mn-ea"/>
                  <a:cs typeface="+mn-cs"/>
                </a:rPr>
                <a:t>Sáu</a:t>
              </a:r>
              <a:r>
                <a:rPr kumimoji="0" lang="en-US" sz="1800" b="0" i="0" u="none" strike="noStrike" kern="0" cap="none" spc="0" normalizeH="0" baseline="0" noProof="0" dirty="0">
                  <a:ln>
                    <a:noFill/>
                  </a:ln>
                  <a:solidFill>
                    <a:prstClr val="black"/>
                  </a:solidFill>
                  <a:effectLst/>
                  <a:uLnTx/>
                  <a:uFillTx/>
                  <a:latin typeface="Utm AVO"/>
                  <a:ea typeface="+mn-ea"/>
                  <a:cs typeface="+mn-cs"/>
                </a:rPr>
                <a:t> </a:t>
              </a:r>
              <a:r>
                <a:rPr kumimoji="0" lang="en-US" sz="1800" b="0" i="0" u="none" strike="noStrike" kern="0" cap="none" spc="0" normalizeH="0" baseline="0" noProof="0" dirty="0" err="1">
                  <a:ln>
                    <a:noFill/>
                  </a:ln>
                  <a:solidFill>
                    <a:prstClr val="black"/>
                  </a:solidFill>
                  <a:effectLst/>
                  <a:uLnTx/>
                  <a:uFillTx/>
                  <a:latin typeface="Utm AVO"/>
                  <a:ea typeface="+mn-ea"/>
                  <a:cs typeface="+mn-cs"/>
                </a:rPr>
                <a:t>trăm</a:t>
              </a:r>
              <a:r>
                <a:rPr kumimoji="0" lang="en-US" sz="1800" b="0" i="0" u="none" strike="noStrike" kern="0" cap="none" spc="0" normalizeH="0" baseline="0" noProof="0" dirty="0">
                  <a:ln>
                    <a:noFill/>
                  </a:ln>
                  <a:solidFill>
                    <a:prstClr val="black"/>
                  </a:solidFill>
                  <a:effectLst/>
                  <a:uLnTx/>
                  <a:uFillTx/>
                  <a:latin typeface="Utm AVO"/>
                  <a:ea typeface="+mn-ea"/>
                  <a:cs typeface="+mn-cs"/>
                </a:rPr>
                <a:t> </a:t>
              </a:r>
              <a:r>
                <a:rPr kumimoji="0" lang="en-US" sz="1800" b="0" i="0" u="none" strike="noStrike" kern="0" cap="none" spc="0" normalizeH="0" baseline="0" noProof="0" dirty="0" err="1">
                  <a:ln>
                    <a:noFill/>
                  </a:ln>
                  <a:solidFill>
                    <a:prstClr val="black"/>
                  </a:solidFill>
                  <a:effectLst/>
                  <a:uLnTx/>
                  <a:uFillTx/>
                  <a:latin typeface="Utm AVO"/>
                  <a:ea typeface="+mn-ea"/>
                  <a:cs typeface="+mn-cs"/>
                </a:rPr>
                <a:t>linh</a:t>
              </a:r>
              <a:r>
                <a:rPr kumimoji="0" lang="en-US" sz="1800" b="0" i="0" u="none" strike="noStrike" kern="0" cap="none" spc="0" normalizeH="0" baseline="0" noProof="0" dirty="0">
                  <a:ln>
                    <a:noFill/>
                  </a:ln>
                  <a:solidFill>
                    <a:prstClr val="black"/>
                  </a:solidFill>
                  <a:effectLst/>
                  <a:uLnTx/>
                  <a:uFillTx/>
                  <a:latin typeface="Utm AVO"/>
                  <a:ea typeface="+mn-ea"/>
                  <a:cs typeface="+mn-cs"/>
                </a:rPr>
                <a:t> </a:t>
              </a:r>
              <a:r>
                <a:rPr kumimoji="0" lang="en-US" sz="1800" b="0" i="0" u="none" strike="noStrike" kern="0" cap="none" spc="0" normalizeH="0" baseline="0" noProof="0" dirty="0" err="1">
                  <a:ln>
                    <a:noFill/>
                  </a:ln>
                  <a:solidFill>
                    <a:prstClr val="black"/>
                  </a:solidFill>
                  <a:effectLst/>
                  <a:uLnTx/>
                  <a:uFillTx/>
                  <a:latin typeface="Utm AVO"/>
                  <a:ea typeface="+mn-ea"/>
                  <a:cs typeface="+mn-cs"/>
                </a:rPr>
                <a:t>ba</a:t>
              </a:r>
              <a:endParaRPr kumimoji="0" lang="en-US" sz="1800" b="0" i="0" u="none" strike="noStrike" kern="0" cap="none" spc="0" normalizeH="0" baseline="0" noProof="0" dirty="0">
                <a:ln>
                  <a:noFill/>
                </a:ln>
                <a:solidFill>
                  <a:prstClr val="black"/>
                </a:solidFill>
                <a:effectLst/>
                <a:uLnTx/>
                <a:uFillTx/>
                <a:latin typeface="Utm AVO"/>
                <a:ea typeface="+mn-ea"/>
                <a:cs typeface="+mn-cs"/>
              </a:endParaRPr>
            </a:p>
          </p:txBody>
        </p:sp>
      </p:grpSp>
      <p:sp>
        <p:nvSpPr>
          <p:cNvPr id="57" name="TextBox 56">
            <a:extLst>
              <a:ext uri="{FF2B5EF4-FFF2-40B4-BE49-F238E27FC236}">
                <a16:creationId xmlns:a16="http://schemas.microsoft.com/office/drawing/2014/main" xmlns="" id="{283D5FD2-9414-4B05-9056-067254234370}"/>
              </a:ext>
            </a:extLst>
          </p:cNvPr>
          <p:cNvSpPr txBox="1"/>
          <p:nvPr/>
        </p:nvSpPr>
        <p:spPr>
          <a:xfrm>
            <a:off x="8169130" y="4381074"/>
            <a:ext cx="788670" cy="523220"/>
          </a:xfrm>
          <a:prstGeom prst="rect">
            <a:avLst/>
          </a:prstGeom>
          <a:noFill/>
        </p:spPr>
        <p:txBody>
          <a:bodyPr wrap="square" rtlCol="0">
            <a:spAutoFit/>
          </a:bodyPr>
          <a:lstStyle/>
          <a:p>
            <a:r>
              <a:rPr lang="en-US" sz="2800" dirty="0">
                <a:solidFill>
                  <a:srgbClr val="5B9BD5">
                    <a:lumMod val="75000"/>
                  </a:srgbClr>
                </a:solidFill>
                <a:latin typeface="Utm AVO"/>
              </a:rPr>
              <a:t>639</a:t>
            </a:r>
          </a:p>
        </p:txBody>
      </p:sp>
      <p:sp>
        <p:nvSpPr>
          <p:cNvPr id="58" name="TextBox 57">
            <a:extLst>
              <a:ext uri="{FF2B5EF4-FFF2-40B4-BE49-F238E27FC236}">
                <a16:creationId xmlns:a16="http://schemas.microsoft.com/office/drawing/2014/main" xmlns="" id="{874EF852-71F6-47E3-904F-4524F7498722}"/>
              </a:ext>
            </a:extLst>
          </p:cNvPr>
          <p:cNvSpPr txBox="1"/>
          <p:nvPr/>
        </p:nvSpPr>
        <p:spPr>
          <a:xfrm>
            <a:off x="6586710" y="4950679"/>
            <a:ext cx="788670" cy="523220"/>
          </a:xfrm>
          <a:prstGeom prst="rect">
            <a:avLst/>
          </a:prstGeom>
          <a:noFill/>
        </p:spPr>
        <p:txBody>
          <a:bodyPr wrap="square" rtlCol="0">
            <a:spAutoFit/>
          </a:bodyPr>
          <a:lstStyle/>
          <a:p>
            <a:r>
              <a:rPr lang="en-US" sz="2800" dirty="0">
                <a:solidFill>
                  <a:srgbClr val="5B9BD5">
                    <a:lumMod val="75000"/>
                  </a:srgbClr>
                </a:solidFill>
                <a:latin typeface="Utm AVO"/>
              </a:rPr>
              <a:t>603</a:t>
            </a:r>
          </a:p>
        </p:txBody>
      </p:sp>
      <p:sp>
        <p:nvSpPr>
          <p:cNvPr id="59" name="TextBox 58">
            <a:extLst>
              <a:ext uri="{FF2B5EF4-FFF2-40B4-BE49-F238E27FC236}">
                <a16:creationId xmlns:a16="http://schemas.microsoft.com/office/drawing/2014/main" xmlns="" id="{22BE77E6-AD6B-408B-B5AC-BA9DCC261870}"/>
              </a:ext>
            </a:extLst>
          </p:cNvPr>
          <p:cNvSpPr txBox="1"/>
          <p:nvPr/>
        </p:nvSpPr>
        <p:spPr>
          <a:xfrm>
            <a:off x="5403070" y="5585682"/>
            <a:ext cx="788670" cy="523220"/>
          </a:xfrm>
          <a:prstGeom prst="rect">
            <a:avLst/>
          </a:prstGeom>
          <a:noFill/>
        </p:spPr>
        <p:txBody>
          <a:bodyPr wrap="square" rtlCol="0">
            <a:spAutoFit/>
          </a:bodyPr>
          <a:lstStyle/>
          <a:p>
            <a:r>
              <a:rPr lang="en-US" sz="2800" dirty="0">
                <a:solidFill>
                  <a:srgbClr val="5B9BD5">
                    <a:lumMod val="75000"/>
                  </a:srgbClr>
                </a:solidFill>
                <a:latin typeface="Utm AVO"/>
              </a:rPr>
              <a:t>593</a:t>
            </a:r>
          </a:p>
        </p:txBody>
      </p:sp>
      <p:grpSp>
        <p:nvGrpSpPr>
          <p:cNvPr id="60" name="Group 59">
            <a:extLst>
              <a:ext uri="{FF2B5EF4-FFF2-40B4-BE49-F238E27FC236}">
                <a16:creationId xmlns:a16="http://schemas.microsoft.com/office/drawing/2014/main" xmlns="" id="{CE5D2B7E-F6FC-49B8-8554-AA23443E8210}"/>
              </a:ext>
            </a:extLst>
          </p:cNvPr>
          <p:cNvGrpSpPr/>
          <p:nvPr/>
        </p:nvGrpSpPr>
        <p:grpSpPr>
          <a:xfrm>
            <a:off x="1771532" y="561729"/>
            <a:ext cx="5560284" cy="605294"/>
            <a:chOff x="1098387" y="1618756"/>
            <a:chExt cx="4297298" cy="605294"/>
          </a:xfrm>
        </p:grpSpPr>
        <p:sp>
          <p:nvSpPr>
            <p:cNvPr id="61" name="TextBox 60">
              <a:extLst>
                <a:ext uri="{FF2B5EF4-FFF2-40B4-BE49-F238E27FC236}">
                  <a16:creationId xmlns:a16="http://schemas.microsoft.com/office/drawing/2014/main" xmlns="" id="{6E2A243E-3DEC-4F36-951A-9CF71974A20F}"/>
                </a:ext>
              </a:extLst>
            </p:cNvPr>
            <p:cNvSpPr txBox="1"/>
            <p:nvPr/>
          </p:nvSpPr>
          <p:spPr>
            <a:xfrm>
              <a:off x="1866915" y="1618756"/>
              <a:ext cx="3528770" cy="605294"/>
            </a:xfrm>
            <a:prstGeom prst="rect">
              <a:avLst/>
            </a:prstGeom>
            <a:noFill/>
          </p:spPr>
          <p:txBody>
            <a:bodyPr wrap="square" rtlCol="0">
              <a:spAutoFit/>
            </a:bodyPr>
            <a:lstStyle/>
            <a:p>
              <a:pPr marL="0" marR="0" lvl="0" indent="0" defTabSz="914400" eaLnBrk="1" fontAlgn="auto" latinLnBrk="0" hangingPunct="1">
                <a:lnSpc>
                  <a:spcPts val="4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Utm AVO"/>
                </a:rPr>
                <a:t>Bóng</a:t>
              </a:r>
              <a:r>
                <a:rPr kumimoji="0" lang="en-US" sz="2800" b="0" i="0" u="none" strike="noStrike" kern="0" cap="none" spc="0" normalizeH="0" baseline="0" noProof="0" dirty="0">
                  <a:ln>
                    <a:noFill/>
                  </a:ln>
                  <a:solidFill>
                    <a:prstClr val="black"/>
                  </a:solidFill>
                  <a:effectLst/>
                  <a:uLnTx/>
                  <a:uFillTx/>
                  <a:latin typeface="Utm AVO"/>
                </a:rPr>
                <a:t> </a:t>
              </a:r>
              <a:r>
                <a:rPr kumimoji="0" lang="en-US" sz="2800" b="0" i="0" u="none" strike="noStrike" kern="0" cap="none" spc="0" normalizeH="0" baseline="0" noProof="0" dirty="0" err="1">
                  <a:ln>
                    <a:noFill/>
                  </a:ln>
                  <a:solidFill>
                    <a:prstClr val="black"/>
                  </a:solidFill>
                  <a:effectLst/>
                  <a:uLnTx/>
                  <a:uFillTx/>
                  <a:latin typeface="Utm AVO"/>
                </a:rPr>
                <a:t>đèn</a:t>
              </a:r>
              <a:r>
                <a:rPr kumimoji="0" lang="en-US" sz="2800" b="0" i="0" u="none" strike="noStrike" kern="0" cap="none" spc="0" normalizeH="0" baseline="0" noProof="0" dirty="0">
                  <a:ln>
                    <a:noFill/>
                  </a:ln>
                  <a:solidFill>
                    <a:prstClr val="black"/>
                  </a:solidFill>
                  <a:effectLst/>
                  <a:uLnTx/>
                  <a:uFillTx/>
                  <a:latin typeface="Utm AVO"/>
                </a:rPr>
                <a:t> </a:t>
              </a:r>
              <a:r>
                <a:rPr kumimoji="0" lang="en-US" sz="2800" b="0" i="0" u="none" strike="noStrike" kern="0" cap="none" spc="0" normalizeH="0" baseline="0" noProof="0" dirty="0" err="1">
                  <a:ln>
                    <a:noFill/>
                  </a:ln>
                  <a:solidFill>
                    <a:prstClr val="black"/>
                  </a:solidFill>
                  <a:effectLst/>
                  <a:uLnTx/>
                  <a:uFillTx/>
                  <a:latin typeface="Utm AVO"/>
                </a:rPr>
                <a:t>nào</a:t>
              </a:r>
              <a:r>
                <a:rPr kumimoji="0" lang="en-US" sz="2800" b="0" i="0" u="none" strike="noStrike" kern="0" cap="none" spc="0" normalizeH="0" baseline="0" noProof="0" dirty="0">
                  <a:ln>
                    <a:noFill/>
                  </a:ln>
                  <a:solidFill>
                    <a:prstClr val="black"/>
                  </a:solidFill>
                  <a:effectLst/>
                  <a:uLnTx/>
                  <a:uFillTx/>
                  <a:latin typeface="Utm AVO"/>
                </a:rPr>
                <a:t> </a:t>
              </a:r>
              <a:r>
                <a:rPr kumimoji="0" lang="en-US" sz="2800" b="0" i="0" u="none" strike="noStrike" kern="0" cap="none" spc="0" normalizeH="0" baseline="0" noProof="0" dirty="0" err="1">
                  <a:ln>
                    <a:noFill/>
                  </a:ln>
                  <a:solidFill>
                    <a:prstClr val="black"/>
                  </a:solidFill>
                  <a:effectLst/>
                  <a:uLnTx/>
                  <a:uFillTx/>
                  <a:latin typeface="Utm AVO"/>
                </a:rPr>
                <a:t>sáng</a:t>
              </a:r>
              <a:r>
                <a:rPr kumimoji="0" lang="en-US" sz="2800" b="0" i="0" u="none" strike="noStrike" kern="0" cap="none" spc="0" normalizeH="0" baseline="0" noProof="0" dirty="0">
                  <a:ln>
                    <a:noFill/>
                  </a:ln>
                  <a:solidFill>
                    <a:prstClr val="black"/>
                  </a:solidFill>
                  <a:effectLst/>
                  <a:uLnTx/>
                  <a:uFillTx/>
                  <a:latin typeface="Utm AVO"/>
                </a:rPr>
                <a:t>?</a:t>
              </a:r>
            </a:p>
          </p:txBody>
        </p:sp>
        <p:sp>
          <p:nvSpPr>
            <p:cNvPr id="62" name="Oval 61">
              <a:extLst>
                <a:ext uri="{FF2B5EF4-FFF2-40B4-BE49-F238E27FC236}">
                  <a16:creationId xmlns:a16="http://schemas.microsoft.com/office/drawing/2014/main" xmlns="" id="{A4EC342E-BDCE-4AEB-BE30-377D755405FB}"/>
                </a:ext>
              </a:extLst>
            </p:cNvPr>
            <p:cNvSpPr/>
            <p:nvPr/>
          </p:nvSpPr>
          <p:spPr>
            <a:xfrm>
              <a:off x="1098387" y="1647588"/>
              <a:ext cx="768529" cy="570588"/>
            </a:xfrm>
            <a:prstGeom prst="ellipse">
              <a:avLst/>
            </a:prstGeom>
            <a:solidFill>
              <a:srgbClr val="FFC000"/>
            </a:solidFill>
            <a:ln w="127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Utm AVO"/>
                  <a:ea typeface="+mn-ea"/>
                  <a:cs typeface="+mn-cs"/>
                </a:rPr>
                <a:t>5</a:t>
              </a:r>
            </a:p>
          </p:txBody>
        </p:sp>
      </p:grpSp>
      <p:grpSp>
        <p:nvGrpSpPr>
          <p:cNvPr id="63" name="Group 62">
            <a:extLst>
              <a:ext uri="{FF2B5EF4-FFF2-40B4-BE49-F238E27FC236}">
                <a16:creationId xmlns:a16="http://schemas.microsoft.com/office/drawing/2014/main" xmlns="" id="{32527ED9-A518-4BF5-A6F9-48F12A90D4FE}"/>
              </a:ext>
            </a:extLst>
          </p:cNvPr>
          <p:cNvGrpSpPr/>
          <p:nvPr/>
        </p:nvGrpSpPr>
        <p:grpSpPr>
          <a:xfrm>
            <a:off x="6683230" y="915307"/>
            <a:ext cx="2851285" cy="3013337"/>
            <a:chOff x="7597998" y="653478"/>
            <a:chExt cx="2851285" cy="3013337"/>
          </a:xfrm>
        </p:grpSpPr>
        <p:pic>
          <p:nvPicPr>
            <p:cNvPr id="64" name="Picture 63" descr="Screen Clipping">
              <a:extLst>
                <a:ext uri="{FF2B5EF4-FFF2-40B4-BE49-F238E27FC236}">
                  <a16:creationId xmlns:a16="http://schemas.microsoft.com/office/drawing/2014/main" xmlns="" id="{2C632E3E-B618-450A-A598-5B571733A5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6700" y="1189969"/>
              <a:ext cx="2562583" cy="2476846"/>
            </a:xfrm>
            <a:prstGeom prst="roundRect">
              <a:avLst>
                <a:gd name="adj" fmla="val 32049"/>
              </a:avLst>
            </a:prstGeom>
          </p:spPr>
        </p:pic>
        <p:sp>
          <p:nvSpPr>
            <p:cNvPr id="65" name="Oval 64">
              <a:extLst>
                <a:ext uri="{FF2B5EF4-FFF2-40B4-BE49-F238E27FC236}">
                  <a16:creationId xmlns:a16="http://schemas.microsoft.com/office/drawing/2014/main" xmlns="" id="{E7CC4295-67EE-428A-803F-1A547C3CEC73}"/>
                </a:ext>
              </a:extLst>
            </p:cNvPr>
            <p:cNvSpPr/>
            <p:nvPr/>
          </p:nvSpPr>
          <p:spPr>
            <a:xfrm rot="586468">
              <a:off x="7597998" y="653478"/>
              <a:ext cx="1134110" cy="1431165"/>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grpSp>
      <p:pic>
        <p:nvPicPr>
          <p:cNvPr id="66" name="Picture 65" descr="C:\Users\TUAN\Downloads\Luyện tập 1.png">
            <a:extLst>
              <a:ext uri="{FF2B5EF4-FFF2-40B4-BE49-F238E27FC236}">
                <a16:creationId xmlns:a16="http://schemas.microsoft.com/office/drawing/2014/main" xmlns="" id="{E65BFA30-7D9B-4199-B904-3608D9642ED5}"/>
              </a:ext>
            </a:extLst>
          </p:cNvPr>
          <p:cNvPicPr>
            <a:picLocks noChangeAspect="1" noChangeArrowheads="1"/>
          </p:cNvPicPr>
          <p:nvPr/>
        </p:nvPicPr>
        <p:blipFill>
          <a:blip r:embed="rId8" cstate="print"/>
          <a:srcRect/>
          <a:stretch>
            <a:fillRect/>
          </a:stretch>
        </p:blipFill>
        <p:spPr bwMode="auto">
          <a:xfrm>
            <a:off x="244558" y="951438"/>
            <a:ext cx="1894008" cy="730840"/>
          </a:xfrm>
          <a:prstGeom prst="rect">
            <a:avLst/>
          </a:prstGeom>
          <a:noFill/>
        </p:spPr>
      </p:pic>
    </p:spTree>
    <p:custDataLst>
      <p:tags r:id="rId1"/>
    </p:custDataLst>
    <p:extLst>
      <p:ext uri="{BB962C8B-B14F-4D97-AF65-F5344CB8AC3E}">
        <p14:creationId xmlns:p14="http://schemas.microsoft.com/office/powerpoint/2010/main" val="372211145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fade">
                                      <p:cBhvr>
                                        <p:cTn id="14" dur="500"/>
                                        <p:tgtEl>
                                          <p:spTgt spid="6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fade">
                                      <p:cBhvr>
                                        <p:cTn id="44" dur="500"/>
                                        <p:tgtEl>
                                          <p:spTgt spid="5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fade">
                                      <p:cBhvr>
                                        <p:cTn id="49" dur="500"/>
                                        <p:tgtEl>
                                          <p:spTgt spid="5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9"/>
                                        </p:tgtEl>
                                        <p:attrNameLst>
                                          <p:attrName>style.visibility</p:attrName>
                                        </p:attrNameLst>
                                      </p:cBhvr>
                                      <p:to>
                                        <p:strVal val="visible"/>
                                      </p:to>
                                    </p:set>
                                    <p:animEffect transition="in" filter="fade">
                                      <p:cBhvr>
                                        <p:cTn id="54" dur="500"/>
                                        <p:tgtEl>
                                          <p:spTgt spid="59"/>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36"/>
                                        </p:tgtEl>
                                        <p:attrNameLst>
                                          <p:attrName>fillcolor</p:attrName>
                                        </p:attrNameLst>
                                      </p:cBhvr>
                                      <p:to>
                                        <a:srgbClr val="F3EE20"/>
                                      </p:to>
                                    </p:animClr>
                                    <p:set>
                                      <p:cBhvr>
                                        <p:cTn id="59" dur="2000" fill="hold"/>
                                        <p:tgtEl>
                                          <p:spTgt spid="36"/>
                                        </p:tgtEl>
                                        <p:attrNameLst>
                                          <p:attrName>fill.type</p:attrName>
                                        </p:attrNameLst>
                                      </p:cBhvr>
                                      <p:to>
                                        <p:strVal val="solid"/>
                                      </p:to>
                                    </p:set>
                                    <p:set>
                                      <p:cBhvr>
                                        <p:cTn id="60" dur="2000" fill="hold"/>
                                        <p:tgtEl>
                                          <p:spTgt spid="36"/>
                                        </p:tgtEl>
                                        <p:attrNameLst>
                                          <p:attrName>fill.on</p:attrName>
                                        </p:attrNameLst>
                                      </p:cBhvr>
                                      <p:to>
                                        <p:strVal val="tru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p:bldP spid="39" grpId="0"/>
      <p:bldP spid="41" grpId="0"/>
      <p:bldP spid="57" grpId="0"/>
      <p:bldP spid="58" grpId="0"/>
      <p:bldP spid="5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D0B78B2-6A28-4FCD-8059-AEE8C0C1856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56413" y="817080"/>
            <a:ext cx="7479173" cy="5223840"/>
          </a:xfrm>
          <a:prstGeom prst="rect">
            <a:avLst/>
          </a:prstGeom>
        </p:spPr>
      </p:pic>
      <p:pic>
        <p:nvPicPr>
          <p:cNvPr id="8" name="PA_图片 11">
            <a:extLst>
              <a:ext uri="{FF2B5EF4-FFF2-40B4-BE49-F238E27FC236}">
                <a16:creationId xmlns:a16="http://schemas.microsoft.com/office/drawing/2014/main" xmlns="" id="{708C517F-72B9-4C02-A8BE-32A8350AED99}"/>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8329737" y="-1422109"/>
            <a:ext cx="5041402" cy="5041402"/>
          </a:xfrm>
          <a:prstGeom prst="rect">
            <a:avLst/>
          </a:prstGeom>
        </p:spPr>
      </p:pic>
      <p:sp>
        <p:nvSpPr>
          <p:cNvPr id="2" name="TextBox 1">
            <a:extLst>
              <a:ext uri="{FF2B5EF4-FFF2-40B4-BE49-F238E27FC236}">
                <a16:creationId xmlns:a16="http://schemas.microsoft.com/office/drawing/2014/main" xmlns="" id="{1EDD9F50-29DF-48E0-9BC5-7CB044A71734}"/>
              </a:ext>
            </a:extLst>
          </p:cNvPr>
          <p:cNvSpPr txBox="1"/>
          <p:nvPr/>
        </p:nvSpPr>
        <p:spPr>
          <a:xfrm>
            <a:off x="3912782" y="3800046"/>
            <a:ext cx="5571461" cy="923330"/>
          </a:xfrm>
          <a:prstGeom prst="rect">
            <a:avLst/>
          </a:prstGeom>
          <a:noFill/>
        </p:spPr>
        <p:txBody>
          <a:bodyPr wrap="square" rtlCol="0">
            <a:spAutoFit/>
          </a:bodyPr>
          <a:lstStyle/>
          <a:p>
            <a:r>
              <a:rPr lang="en-US" sz="5400" b="1" dirty="0" err="1">
                <a:solidFill>
                  <a:srgbClr val="0070C0"/>
                </a:solidFill>
                <a:effectLst>
                  <a:outerShdw blurRad="38100" dist="38100" dir="2700000" algn="tl">
                    <a:srgbClr val="000000">
                      <a:alpha val="43137"/>
                    </a:srgbClr>
                  </a:outerShdw>
                </a:effectLst>
              </a:rPr>
              <a:t>Củng</a:t>
            </a:r>
            <a:r>
              <a:rPr lang="en-US" sz="5400" b="1" dirty="0">
                <a:solidFill>
                  <a:srgbClr val="0070C0"/>
                </a:solidFill>
                <a:effectLst>
                  <a:outerShdw blurRad="38100" dist="38100" dir="2700000" algn="tl">
                    <a:srgbClr val="000000">
                      <a:alpha val="43137"/>
                    </a:srgbClr>
                  </a:outerShdw>
                </a:effectLst>
              </a:rPr>
              <a:t> </a:t>
            </a:r>
            <a:r>
              <a:rPr lang="en-US" sz="5400" b="1" dirty="0" err="1">
                <a:solidFill>
                  <a:srgbClr val="0070C0"/>
                </a:solidFill>
                <a:effectLst>
                  <a:outerShdw blurRad="38100" dist="38100" dir="2700000" algn="tl">
                    <a:srgbClr val="000000">
                      <a:alpha val="43137"/>
                    </a:srgbClr>
                  </a:outerShdw>
                </a:effectLst>
              </a:rPr>
              <a:t>cố</a:t>
            </a:r>
            <a:r>
              <a:rPr lang="en-US" sz="5400" b="1" dirty="0">
                <a:solidFill>
                  <a:srgbClr val="0070C0"/>
                </a:solidFill>
                <a:effectLst>
                  <a:outerShdw blurRad="38100" dist="38100" dir="2700000" algn="tl">
                    <a:srgbClr val="000000">
                      <a:alpha val="43137"/>
                    </a:srgbClr>
                  </a:outerShdw>
                </a:effectLst>
              </a:rPr>
              <a:t>, </a:t>
            </a:r>
            <a:r>
              <a:rPr lang="en-US" sz="5400" b="1" dirty="0" err="1">
                <a:solidFill>
                  <a:srgbClr val="0070C0"/>
                </a:solidFill>
                <a:effectLst>
                  <a:outerShdw blurRad="38100" dist="38100" dir="2700000" algn="tl">
                    <a:srgbClr val="000000">
                      <a:alpha val="43137"/>
                    </a:srgbClr>
                  </a:outerShdw>
                </a:effectLst>
              </a:rPr>
              <a:t>dặn</a:t>
            </a:r>
            <a:r>
              <a:rPr lang="en-US" sz="5400" b="1" dirty="0">
                <a:solidFill>
                  <a:srgbClr val="0070C0"/>
                </a:solidFill>
                <a:effectLst>
                  <a:outerShdw blurRad="38100" dist="38100" dir="2700000" algn="tl">
                    <a:srgbClr val="000000">
                      <a:alpha val="43137"/>
                    </a:srgbClr>
                  </a:outerShdw>
                </a:effectLst>
              </a:rPr>
              <a:t> </a:t>
            </a:r>
            <a:r>
              <a:rPr lang="en-US" sz="5400" b="1" dirty="0" err="1">
                <a:solidFill>
                  <a:srgbClr val="0070C0"/>
                </a:solidFill>
                <a:effectLst>
                  <a:outerShdw blurRad="38100" dist="38100" dir="2700000" algn="tl">
                    <a:srgbClr val="000000">
                      <a:alpha val="43137"/>
                    </a:srgbClr>
                  </a:outerShdw>
                </a:effectLst>
              </a:rPr>
              <a:t>dò</a:t>
            </a:r>
            <a:endParaRPr lang="en-US" sz="5400" b="1"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158279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26" presetClass="emph" presetSubtype="0" repeatCount="5000" fill="hold" nodeType="withEffect">
                                  <p:stCondLst>
                                    <p:cond delay="0"/>
                                  </p:stCondLst>
                                  <p:childTnLst>
                                    <p:animEffect transition="out" filter="fade">
                                      <p:cBhvr>
                                        <p:cTn id="16" dur="500" tmFilter="0, 0; .2, .5; .8, .5; 1, 0"/>
                                        <p:tgtEl>
                                          <p:spTgt spid="8"/>
                                        </p:tgtEl>
                                      </p:cBhvr>
                                    </p:animEffect>
                                    <p:animScale>
                                      <p:cBhvr>
                                        <p:cTn id="1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3B50B7C-BF5F-43B1-9441-290A0EB43311}"/>
              </a:ext>
            </a:extLst>
          </p:cNvPr>
          <p:cNvSpPr txBox="1"/>
          <p:nvPr/>
        </p:nvSpPr>
        <p:spPr>
          <a:xfrm>
            <a:off x="4997301" y="3200400"/>
            <a:ext cx="7028121" cy="1569660"/>
          </a:xfrm>
          <a:prstGeom prst="rect">
            <a:avLst/>
          </a:prstGeom>
          <a:noFill/>
        </p:spPr>
        <p:txBody>
          <a:bodyPr wrap="square" rtlCol="0">
            <a:spAutoFit/>
          </a:bodyPr>
          <a:lstStyle/>
          <a:p>
            <a:r>
              <a:rPr lang="en-US" sz="9600" b="1" dirty="0" err="1">
                <a:solidFill>
                  <a:srgbClr val="0070C0"/>
                </a:solidFill>
                <a:effectLst>
                  <a:outerShdw blurRad="38100" dist="38100" dir="2700000" algn="tl">
                    <a:srgbClr val="000000">
                      <a:alpha val="43137"/>
                    </a:srgbClr>
                  </a:outerShdw>
                </a:effectLst>
              </a:rPr>
              <a:t>Khởi</a:t>
            </a:r>
            <a:r>
              <a:rPr lang="en-US" sz="9600" b="1" dirty="0">
                <a:solidFill>
                  <a:srgbClr val="0070C0"/>
                </a:solidFill>
                <a:effectLst>
                  <a:outerShdw blurRad="38100" dist="38100" dir="2700000" algn="tl">
                    <a:srgbClr val="000000">
                      <a:alpha val="43137"/>
                    </a:srgbClr>
                  </a:outerShdw>
                </a:effectLst>
              </a:rPr>
              <a:t> </a:t>
            </a:r>
            <a:r>
              <a:rPr lang="en-US" sz="9600" b="1" dirty="0" err="1">
                <a:solidFill>
                  <a:srgbClr val="0070C0"/>
                </a:solidFill>
                <a:effectLst>
                  <a:outerShdw blurRad="38100" dist="38100" dir="2700000" algn="tl">
                    <a:srgbClr val="000000">
                      <a:alpha val="43137"/>
                    </a:srgbClr>
                  </a:outerShdw>
                </a:effectLst>
              </a:rPr>
              <a:t>động</a:t>
            </a:r>
            <a:endParaRPr lang="en-US" sz="9600" b="1"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965660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676400" y="685801"/>
            <a:ext cx="3505200" cy="3170099"/>
          </a:xfrm>
          <a:prstGeom prst="rect">
            <a:avLst/>
          </a:prstGeom>
          <a:noFill/>
        </p:spPr>
        <p:txBody>
          <a:bodyPr wrap="square" rtlCol="0">
            <a:spAutoFit/>
          </a:bodyPr>
          <a:lstStyle/>
          <a:p>
            <a:r>
              <a:rPr lang="en-US" sz="4000" b="1">
                <a:solidFill>
                  <a:srgbClr val="FF0000"/>
                </a:solidFill>
                <a:latin typeface="Times New Roman" pitchFamily="18" charset="0"/>
                <a:cs typeface="Times New Roman" pitchFamily="18" charset="0"/>
              </a:rPr>
              <a:t>DORAEMON</a:t>
            </a:r>
          </a:p>
          <a:p>
            <a:endParaRPr lang="en-US" sz="4000" b="1">
              <a:solidFill>
                <a:srgbClr val="FF0000"/>
              </a:solidFill>
              <a:latin typeface="Times New Roman" pitchFamily="18" charset="0"/>
              <a:cs typeface="Times New Roman" pitchFamily="18" charset="0"/>
            </a:endParaRPr>
          </a:p>
          <a:p>
            <a:r>
              <a:rPr lang="en-US" sz="4000" b="1">
                <a:solidFill>
                  <a:srgbClr val="FF0000"/>
                </a:solidFill>
                <a:latin typeface="Times New Roman" pitchFamily="18" charset="0"/>
                <a:cs typeface="Times New Roman" pitchFamily="18" charset="0"/>
              </a:rPr>
              <a:t>VÀ CHIẾC</a:t>
            </a:r>
          </a:p>
          <a:p>
            <a:endParaRPr lang="en-US" sz="4000" b="1">
              <a:solidFill>
                <a:srgbClr val="FF0000"/>
              </a:solidFill>
              <a:latin typeface="Times New Roman" pitchFamily="18" charset="0"/>
              <a:cs typeface="Times New Roman" pitchFamily="18" charset="0"/>
            </a:endParaRPr>
          </a:p>
          <a:p>
            <a:r>
              <a:rPr lang="en-US" sz="4000" b="1">
                <a:solidFill>
                  <a:srgbClr val="FF0000"/>
                </a:solidFill>
                <a:latin typeface="Times New Roman" pitchFamily="18" charset="0"/>
                <a:cs typeface="Times New Roman" pitchFamily="18" charset="0"/>
              </a:rPr>
              <a:t>BÁNH RÁN</a:t>
            </a:r>
          </a:p>
        </p:txBody>
      </p:sp>
      <p:sp>
        <p:nvSpPr>
          <p:cNvPr id="5" name="Rounded Rectangle 4"/>
          <p:cNvSpPr/>
          <p:nvPr/>
        </p:nvSpPr>
        <p:spPr>
          <a:xfrm>
            <a:off x="4648200" y="2221825"/>
            <a:ext cx="5867400" cy="3886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7" name="TextBox 6"/>
          <p:cNvSpPr txBox="1"/>
          <p:nvPr/>
        </p:nvSpPr>
        <p:spPr>
          <a:xfrm>
            <a:off x="5039590" y="2641431"/>
            <a:ext cx="5476010" cy="3046988"/>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Những con chuột đáng ghét đang tìm cách ăn vụng bánh rán của chú mèo máy Doraemon. Các em hãy ngăn cản chúng bằng cách trả lời các câu hỏi nhé.</a:t>
            </a:r>
          </a:p>
        </p:txBody>
      </p:sp>
      <p:pic>
        <p:nvPicPr>
          <p:cNvPr id="8" name="Picture 7">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pic>
        <p:nvPicPr>
          <p:cNvPr id="9" name="Doremon-Beat_vy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24000" y="25400"/>
            <a:ext cx="609600" cy="609600"/>
          </a:xfrm>
          <a:prstGeom prst="rect">
            <a:avLst/>
          </a:prstGeom>
        </p:spPr>
      </p:pic>
    </p:spTree>
    <p:extLst>
      <p:ext uri="{BB962C8B-B14F-4D97-AF65-F5344CB8AC3E}">
        <p14:creationId xmlns:p14="http://schemas.microsoft.com/office/powerpoint/2010/main" val="147229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 fill="hold" display="0">
                  <p:stCondLst>
                    <p:cond delay="indefinite"/>
                  </p:stCondLst>
                  <p:endCondLst>
                    <p:cond evt="onStopAudio" delay="0">
                      <p:tgtEl>
                        <p:sldTgt/>
                      </p:tgtEl>
                    </p:cond>
                  </p:endCondLst>
                </p:cTn>
                <p:tgtEl>
                  <p:spTgt spid="9"/>
                </p:tgtEl>
              </p:cMediaNode>
            </p:audio>
          </p:childTnLst>
        </p:cTn>
      </p:par>
    </p:tnLst>
    <p:bldLst>
      <p:bldP spid="5"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7000" b="-7000"/>
          </a:stretch>
        </a:blipFill>
        <a:effectLst/>
      </p:bgPr>
    </p:bg>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3" name="TextBox 2"/>
          <p:cNvSpPr txBox="1"/>
          <p:nvPr/>
        </p:nvSpPr>
        <p:spPr>
          <a:xfrm>
            <a:off x="2971800" y="838201"/>
            <a:ext cx="5410200" cy="707886"/>
          </a:xfrm>
          <a:prstGeom prst="rect">
            <a:avLst/>
          </a:prstGeom>
          <a:noFill/>
        </p:spPr>
        <p:txBody>
          <a:bodyPr wrap="square" rtlCol="0">
            <a:spAutoFit/>
          </a:bodyPr>
          <a:lstStyle/>
          <a:p>
            <a:pPr algn="ctr"/>
            <a:r>
              <a:rPr lang="en-US" sz="4000" dirty="0">
                <a:solidFill>
                  <a:prstClr val="black"/>
                </a:solidFill>
                <a:latin typeface="Times New Roman" pitchFamily="18" charset="0"/>
                <a:cs typeface="Times New Roman" pitchFamily="18" charset="0"/>
              </a:rPr>
              <a:t>123 + 149 = ?</a:t>
            </a: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 272</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264</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 275</a:t>
            </a: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274</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72992" y="1665433"/>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3388531"/>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905001" y="3432465"/>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929830" y="2782975"/>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2" name="Picture 21">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124037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0" r="-10000"/>
          </a:stretch>
        </a:blipFill>
        <a:effectLst/>
      </p:bgPr>
    </p:bg>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3" name="TextBox 2"/>
          <p:cNvSpPr txBox="1"/>
          <p:nvPr/>
        </p:nvSpPr>
        <p:spPr>
          <a:xfrm>
            <a:off x="2971800" y="838201"/>
            <a:ext cx="5410200" cy="707886"/>
          </a:xfrm>
          <a:prstGeom prst="rect">
            <a:avLst/>
          </a:prstGeom>
          <a:noFill/>
        </p:spPr>
        <p:txBody>
          <a:bodyPr wrap="square" rtlCol="0">
            <a:spAutoFit/>
          </a:bodyPr>
          <a:lstStyle/>
          <a:p>
            <a:pPr algn="ctr"/>
            <a:r>
              <a:rPr lang="en-US" sz="4000" dirty="0">
                <a:solidFill>
                  <a:prstClr val="black"/>
                </a:solidFill>
                <a:latin typeface="Times New Roman" pitchFamily="18" charset="0"/>
                <a:cs typeface="Times New Roman" pitchFamily="18" charset="0"/>
              </a:rPr>
              <a:t>456 + 206 = ?</a:t>
            </a:r>
          </a:p>
        </p:txBody>
      </p:sp>
      <p:sp>
        <p:nvSpPr>
          <p:cNvPr id="4" name="Rounded Rectangle 3"/>
          <p:cNvSpPr/>
          <p:nvPr/>
        </p:nvSpPr>
        <p:spPr>
          <a:xfrm>
            <a:off x="2452254" y="4390097"/>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6" name="Rounded Rectangle 5"/>
          <p:cNvSpPr/>
          <p:nvPr/>
        </p:nvSpPr>
        <p:spPr>
          <a:xfrm>
            <a:off x="2493817" y="2615046"/>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8" name="TextBox 7"/>
          <p:cNvSpPr txBox="1"/>
          <p:nvPr/>
        </p:nvSpPr>
        <p:spPr>
          <a:xfrm>
            <a:off x="2590800" y="4470113"/>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662</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652</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 656</a:t>
            </a:r>
          </a:p>
        </p:txBody>
      </p:sp>
      <p:sp>
        <p:nvSpPr>
          <p:cNvPr id="11" name="TextBox 10"/>
          <p:cNvSpPr txBox="1"/>
          <p:nvPr/>
        </p:nvSpPr>
        <p:spPr>
          <a:xfrm>
            <a:off x="2757054" y="2864659"/>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 663</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72992" y="1665433"/>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3388531"/>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811482" y="1450112"/>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484543" y="3086100"/>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97775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500"/>
                                        <p:tgtEl>
                                          <p:spTgt spid="1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500"/>
                                        <p:tgtEl>
                                          <p:spTgt spid="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3" name="TextBox 2"/>
          <p:cNvSpPr txBox="1"/>
          <p:nvPr/>
        </p:nvSpPr>
        <p:spPr>
          <a:xfrm>
            <a:off x="2971800" y="838201"/>
            <a:ext cx="5410200" cy="707886"/>
          </a:xfrm>
          <a:prstGeom prst="rect">
            <a:avLst/>
          </a:prstGeom>
          <a:noFill/>
        </p:spPr>
        <p:txBody>
          <a:bodyPr wrap="square" rtlCol="0">
            <a:spAutoFit/>
          </a:bodyPr>
          <a:lstStyle/>
          <a:p>
            <a:pPr algn="ctr"/>
            <a:r>
              <a:rPr lang="en-US" sz="4000" dirty="0">
                <a:solidFill>
                  <a:prstClr val="black"/>
                </a:solidFill>
                <a:latin typeface="Times New Roman" pitchFamily="18" charset="0"/>
                <a:cs typeface="Times New Roman" pitchFamily="18" charset="0"/>
              </a:rPr>
              <a:t>234 + 147 = ?</a:t>
            </a: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 381</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372</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 371</a:t>
            </a: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382</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72992" y="1665433"/>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3388531"/>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905001" y="3432465"/>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484543" y="3086100"/>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268004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7000" r="-17000"/>
          </a:stretch>
        </a:blipFill>
        <a:effectLst/>
      </p:bgPr>
    </p:bg>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3" name="TextBox 2"/>
          <p:cNvSpPr txBox="1"/>
          <p:nvPr/>
        </p:nvSpPr>
        <p:spPr>
          <a:xfrm>
            <a:off x="2971800" y="838201"/>
            <a:ext cx="5410200" cy="707886"/>
          </a:xfrm>
          <a:prstGeom prst="rect">
            <a:avLst/>
          </a:prstGeom>
          <a:noFill/>
        </p:spPr>
        <p:txBody>
          <a:bodyPr wrap="square" rtlCol="0">
            <a:spAutoFit/>
          </a:bodyPr>
          <a:lstStyle/>
          <a:p>
            <a:pPr algn="ctr"/>
            <a:r>
              <a:rPr lang="en-US" sz="4000" dirty="0">
                <a:solidFill>
                  <a:prstClr val="black"/>
                </a:solidFill>
                <a:latin typeface="Times New Roman" pitchFamily="18" charset="0"/>
                <a:cs typeface="Times New Roman" pitchFamily="18" charset="0"/>
              </a:rPr>
              <a:t>239 + 157 = ?</a:t>
            </a:r>
          </a:p>
        </p:txBody>
      </p:sp>
      <p:sp>
        <p:nvSpPr>
          <p:cNvPr id="4" name="Rounded Rectangle 3"/>
          <p:cNvSpPr/>
          <p:nvPr/>
        </p:nvSpPr>
        <p:spPr>
          <a:xfrm>
            <a:off x="6096000" y="2460275"/>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7" name="Rounded Rectangle 6"/>
          <p:cNvSpPr/>
          <p:nvPr/>
        </p:nvSpPr>
        <p:spPr>
          <a:xfrm>
            <a:off x="2292927" y="2508189"/>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8" name="TextBox 7"/>
          <p:cNvSpPr txBox="1"/>
          <p:nvPr/>
        </p:nvSpPr>
        <p:spPr>
          <a:xfrm>
            <a:off x="6276109" y="2606677"/>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396</a:t>
            </a:r>
          </a:p>
        </p:txBody>
      </p:sp>
      <p:sp>
        <p:nvSpPr>
          <p:cNvPr id="9" name="TextBox 8"/>
          <p:cNvSpPr txBox="1"/>
          <p:nvPr/>
        </p:nvSpPr>
        <p:spPr>
          <a:xfrm>
            <a:off x="2514600" y="2643278"/>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 397</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 365</a:t>
            </a: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395</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520537" y="1506622"/>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3388531"/>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905001" y="3432465"/>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231697" y="2535774"/>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134952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5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500"/>
                                        <p:tgtEl>
                                          <p:spTgt spid="4"/>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3" name="TextBox 2"/>
          <p:cNvSpPr txBox="1"/>
          <p:nvPr/>
        </p:nvSpPr>
        <p:spPr>
          <a:xfrm>
            <a:off x="2971800" y="838201"/>
            <a:ext cx="5410200" cy="584775"/>
          </a:xfrm>
          <a:prstGeom prst="rect">
            <a:avLst/>
          </a:prstGeom>
          <a:noFill/>
        </p:spPr>
        <p:txBody>
          <a:bodyPr wrap="square" rtlCol="0">
            <a:spAutoFit/>
          </a:bodyPr>
          <a:lstStyle/>
          <a:p>
            <a:pPr algn="ctr"/>
            <a:r>
              <a:rPr lang="en-US" sz="3200" dirty="0">
                <a:solidFill>
                  <a:prstClr val="black"/>
                </a:solidFill>
                <a:latin typeface="Times New Roman" pitchFamily="18" charset="0"/>
                <a:cs typeface="Times New Roman" pitchFamily="18" charset="0"/>
              </a:rPr>
              <a:t>125 + 709 = ?</a:t>
            </a:r>
          </a:p>
        </p:txBody>
      </p:sp>
      <p:sp>
        <p:nvSpPr>
          <p:cNvPr id="4" name="Rounded Rectangle 3"/>
          <p:cNvSpPr/>
          <p:nvPr/>
        </p:nvSpPr>
        <p:spPr>
          <a:xfrm>
            <a:off x="6096000" y="4248089"/>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5" name="Rounded Rectangle 4"/>
          <p:cNvSpPr/>
          <p:nvPr/>
        </p:nvSpPr>
        <p:spPr>
          <a:xfrm>
            <a:off x="2292927" y="24799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8" name="TextBox 7"/>
          <p:cNvSpPr txBox="1"/>
          <p:nvPr/>
        </p:nvSpPr>
        <p:spPr>
          <a:xfrm>
            <a:off x="6082146" y="4381569"/>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 834</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824</a:t>
            </a:r>
          </a:p>
        </p:txBody>
      </p:sp>
      <p:sp>
        <p:nvSpPr>
          <p:cNvPr id="10" name="TextBox 9"/>
          <p:cNvSpPr txBox="1"/>
          <p:nvPr/>
        </p:nvSpPr>
        <p:spPr>
          <a:xfrm>
            <a:off x="2597727" y="2649682"/>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 835</a:t>
            </a: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825</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72992" y="1665433"/>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856509" y="1719248"/>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905001" y="3432465"/>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754149" y="2393765"/>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210447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circle(in)">
                                      <p:cBhvr>
                                        <p:cTn id="39" dur="500"/>
                                        <p:tgtEl>
                                          <p:spTgt spid="4"/>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ircle(in)">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3" name="TextBox 2"/>
          <p:cNvSpPr txBox="1"/>
          <p:nvPr/>
        </p:nvSpPr>
        <p:spPr>
          <a:xfrm>
            <a:off x="2971800" y="838201"/>
            <a:ext cx="5410200" cy="707886"/>
          </a:xfrm>
          <a:prstGeom prst="rect">
            <a:avLst/>
          </a:prstGeom>
          <a:noFill/>
        </p:spPr>
        <p:txBody>
          <a:bodyPr wrap="square" rtlCol="0">
            <a:spAutoFit/>
          </a:bodyPr>
          <a:lstStyle/>
          <a:p>
            <a:pPr algn="ctr"/>
            <a:r>
              <a:rPr lang="en-US" sz="4000" dirty="0">
                <a:solidFill>
                  <a:prstClr val="black"/>
                </a:solidFill>
                <a:latin typeface="Times New Roman" pitchFamily="18" charset="0"/>
                <a:cs typeface="Times New Roman" pitchFamily="18" charset="0"/>
              </a:rPr>
              <a:t>123 + 207 =?</a:t>
            </a:r>
          </a:p>
        </p:txBody>
      </p:sp>
      <p:sp>
        <p:nvSpPr>
          <p:cNvPr id="4" name="Rounded Rectangle 3"/>
          <p:cNvSpPr/>
          <p:nvPr/>
        </p:nvSpPr>
        <p:spPr>
          <a:xfrm>
            <a:off x="2350942" y="2677042"/>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solidFill>
                <a:prstClr val="black"/>
              </a:solidFill>
              <a:latin typeface="Calibri"/>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 330</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320</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 331</a:t>
            </a: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329</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72992" y="1665433"/>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3388531"/>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905001" y="3432465"/>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745491" y="2718261"/>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sp>
        <p:nvSpPr>
          <p:cNvPr id="20" name="Rounded Rectangle 19">
            <a:hlinkClick r:id="" action="ppaction://hlinkshowjump?jump=nextslide"/>
          </p:cNvPr>
          <p:cNvSpPr/>
          <p:nvPr/>
        </p:nvSpPr>
        <p:spPr>
          <a:xfrm>
            <a:off x="9147464" y="70551"/>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195060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463</TotalTime>
  <Words>449</Words>
  <Application>Microsoft Office PowerPoint</Application>
  <PresentationFormat>Widescreen</PresentationFormat>
  <Paragraphs>121</Paragraphs>
  <Slides>16</Slides>
  <Notes>5</Notes>
  <HiddenSlides>0</HiddenSlides>
  <MMClips>26</MMClips>
  <ScaleCrop>false</ScaleCrop>
  <HeadingPairs>
    <vt:vector size="6" baseType="variant">
      <vt:variant>
        <vt:lpstr>Fonts Used</vt:lpstr>
      </vt:variant>
      <vt:variant>
        <vt:i4>12</vt:i4>
      </vt:variant>
      <vt:variant>
        <vt:lpstr>Theme</vt:lpstr>
      </vt:variant>
      <vt:variant>
        <vt:i4>14</vt:i4>
      </vt:variant>
      <vt:variant>
        <vt:lpstr>Slide Titles</vt:lpstr>
      </vt:variant>
      <vt:variant>
        <vt:i4>16</vt:i4>
      </vt:variant>
    </vt:vector>
  </HeadingPairs>
  <TitlesOfParts>
    <vt:vector size="42" baseType="lpstr">
      <vt:lpstr>微软雅黑</vt:lpstr>
      <vt:lpstr>宋体</vt:lpstr>
      <vt:lpstr>Arial</vt:lpstr>
      <vt:lpstr>Arial-Rounded</vt:lpstr>
      <vt:lpstr>Calibri</vt:lpstr>
      <vt:lpstr>ITC Avant Garde Std Bk</vt:lpstr>
      <vt:lpstr>黑体</vt:lpstr>
      <vt:lpstr>Times New Roman</vt:lpstr>
      <vt:lpstr>Utm AVO</vt:lpstr>
      <vt:lpstr>仓耳羽辰体-谷力 W05</vt:lpstr>
      <vt:lpstr>字魂35号-经典雅黑</vt:lpstr>
      <vt:lpstr>等线</vt:lpstr>
      <vt:lpstr>Office Theme</vt:lpstr>
      <vt:lpstr>1_Office 主题</vt:lpstr>
      <vt:lpstr>2_Office 主题</vt:lpstr>
      <vt:lpstr>第一PPT，www.1ppt.com</vt:lpstr>
      <vt:lpstr>2_第一PPT，www.1ppt.com</vt:lpstr>
      <vt:lpstr>https://www.freeppt7.com</vt:lpstr>
      <vt:lpstr>2_Office 主题​​</vt:lpstr>
      <vt:lpstr>1_Office Theme</vt:lpstr>
      <vt:lpstr>3_Office 主题</vt:lpstr>
      <vt:lpstr>3_Office 主题​​</vt:lpstr>
      <vt:lpstr>3_第一PPT，www.1ppt.com</vt:lpstr>
      <vt:lpstr>自定义设计方案</vt:lpstr>
      <vt:lpstr>2_Office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42</cp:revision>
  <dcterms:created xsi:type="dcterms:W3CDTF">2021-07-20T01:55:21Z</dcterms:created>
  <dcterms:modified xsi:type="dcterms:W3CDTF">2025-04-10T13:08:15Z</dcterms:modified>
</cp:coreProperties>
</file>