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7"/>
  </p:notesMasterIdLst>
  <p:handoutMasterIdLst>
    <p:handoutMasterId r:id="rId28"/>
  </p:handoutMasterIdLst>
  <p:sldIdLst>
    <p:sldId id="257" r:id="rId7"/>
    <p:sldId id="256" r:id="rId8"/>
    <p:sldId id="2007577129" r:id="rId9"/>
    <p:sldId id="258" r:id="rId10"/>
    <p:sldId id="269" r:id="rId11"/>
    <p:sldId id="267" r:id="rId12"/>
    <p:sldId id="266" r:id="rId13"/>
    <p:sldId id="264" r:id="rId14"/>
    <p:sldId id="259" r:id="rId15"/>
    <p:sldId id="260" r:id="rId16"/>
    <p:sldId id="262" r:id="rId17"/>
    <p:sldId id="2884" r:id="rId18"/>
    <p:sldId id="265" r:id="rId19"/>
    <p:sldId id="2007577120" r:id="rId20"/>
    <p:sldId id="2893" r:id="rId21"/>
    <p:sldId id="2886" r:id="rId22"/>
    <p:sldId id="2896" r:id="rId23"/>
    <p:sldId id="2007577123" r:id="rId24"/>
    <p:sldId id="2007577124" r:id="rId25"/>
    <p:sldId id="28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8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775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3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441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27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6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61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17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938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232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3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1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6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8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4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7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4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8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5" Type="http://schemas.openxmlformats.org/officeDocument/2006/relationships/image" Target="../media/image28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7: 245 l + 500 l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745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745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754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754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1682" y="1718136"/>
            <a:ext cx="9055865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539619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99919" y="1934970"/>
            <a:ext cx="2025471" cy="570588"/>
            <a:chOff x="1296327" y="1647588"/>
            <a:chExt cx="2025471" cy="5705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970507" y="2641826"/>
            <a:ext cx="1147790" cy="1384995"/>
            <a:chOff x="1566470" y="2095726"/>
            <a:chExt cx="1147790" cy="13849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481724" y="2641826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92942" y="2641826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336507" y="2641826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90987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9496" y="37975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23936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83623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3DCC9-DE7A-44BC-83F2-112AD10AFAB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862A3D-C63C-4739-AAE3-9C0E00DFE8A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6F72C4-C38A-42C1-8C2D-EC28EF44870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67F720-3E39-4594-BD83-389EF6BAE6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2831475" y="672534"/>
            <a:ext cx="8237018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500 + 123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632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652 + 300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852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100 + 300 + 100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500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565 + 222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788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600 + 56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657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656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675	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655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6: 850 kg + 113 kg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963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693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936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639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651</Words>
  <Application>Microsoft Office PowerPoint</Application>
  <PresentationFormat>Widescreen</PresentationFormat>
  <Paragraphs>147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Arial-Rounded</vt:lpstr>
      <vt:lpstr>Calibri</vt:lpstr>
      <vt:lpstr>Tahoma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17</cp:revision>
  <dcterms:created xsi:type="dcterms:W3CDTF">2021-07-09T06:30:31Z</dcterms:created>
  <dcterms:modified xsi:type="dcterms:W3CDTF">2021-08-04T09:09:03Z</dcterms:modified>
</cp:coreProperties>
</file>