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8" r:id="rId3"/>
    <p:sldId id="259" r:id="rId4"/>
    <p:sldId id="261" r:id="rId5"/>
    <p:sldId id="262" r:id="rId6"/>
    <p:sldId id="263" r:id="rId7"/>
    <p:sldId id="264" r:id="rId8"/>
  </p:sldIdLst>
  <p:sldSz cx="12192000" cy="6858000"/>
  <p:notesSz cx="6858000" cy="9144000"/>
  <p:embeddedFontLst>
    <p:embeddedFont>
      <p:font typeface="Cookie" panose="020B0604020202020204" charset="0"/>
      <p:regular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font" Target="fonts/font1.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873087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5915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619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5576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8048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0304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9657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4626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4"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4790550" cy="5957450"/>
        </p:xfrm>
        <a:graphic>
          <a:graphicData uri="http://schemas.openxmlformats.org/drawingml/2006/table">
            <a:tbl>
              <a:tblPr firstRow="1" bandRow="1">
                <a:noFill/>
                <a:tableStyleId>{1FE48C67-604F-4F1F-8C56-4D35BB55C2A9}</a:tableStyleId>
              </a:tblPr>
              <a:tblGrid>
                <a:gridCol w="1596850">
                  <a:extLst>
                    <a:ext uri="{9D8B030D-6E8A-4147-A177-3AD203B41FA5}">
                      <a16:colId xmlns:a16="http://schemas.microsoft.com/office/drawing/2014/main" val="20000"/>
                    </a:ext>
                  </a:extLst>
                </a:gridCol>
                <a:gridCol w="1596850">
                  <a:extLst>
                    <a:ext uri="{9D8B030D-6E8A-4147-A177-3AD203B41FA5}">
                      <a16:colId xmlns:a16="http://schemas.microsoft.com/office/drawing/2014/main" val="20001"/>
                    </a:ext>
                  </a:extLst>
                </a:gridCol>
                <a:gridCol w="1596850">
                  <a:extLst>
                    <a:ext uri="{9D8B030D-6E8A-4147-A177-3AD203B41FA5}">
                      <a16:colId xmlns:a16="http://schemas.microsoft.com/office/drawing/2014/main" val="20002"/>
                    </a:ext>
                  </a:extLst>
                </a:gridCol>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extLst>
                  <a:ext uri="{0D108BD9-81ED-4DB2-BD59-A6C34878D82A}">
                    <a16:rowId xmlns:a16="http://schemas.microsoft.com/office/drawing/2014/main" val="10000"/>
                  </a:ext>
                </a:extLst>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1"/>
                  </a:ext>
                </a:extLst>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272</Words>
  <Application>Microsoft Office PowerPoint</Application>
  <PresentationFormat>Widescreen</PresentationFormat>
  <Paragraphs>85</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Cookie</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Admin</cp:lastModifiedBy>
  <cp:revision>6</cp:revision>
  <dcterms:created xsi:type="dcterms:W3CDTF">2021-06-02T01:34:28Z</dcterms:created>
  <dcterms:modified xsi:type="dcterms:W3CDTF">2025-04-09T11:14:26Z</dcterms:modified>
</cp:coreProperties>
</file>