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66" r:id="rId5"/>
    <p:sldMasterId id="2147483980" r:id="rId6"/>
    <p:sldMasterId id="2147483994" r:id="rId7"/>
  </p:sldMasterIdLst>
  <p:notesMasterIdLst>
    <p:notesMasterId r:id="rId21"/>
  </p:notesMasterIdLst>
  <p:sldIdLst>
    <p:sldId id="3638" r:id="rId8"/>
    <p:sldId id="3650" r:id="rId9"/>
    <p:sldId id="3652" r:id="rId10"/>
    <p:sldId id="292" r:id="rId11"/>
    <p:sldId id="3630" r:id="rId12"/>
    <p:sldId id="3648" r:id="rId13"/>
    <p:sldId id="3647" r:id="rId14"/>
    <p:sldId id="3632" r:id="rId15"/>
    <p:sldId id="3634" r:id="rId16"/>
    <p:sldId id="3651" r:id="rId17"/>
    <p:sldId id="3635" r:id="rId18"/>
    <p:sldId id="3645" r:id="rId19"/>
    <p:sldId id="36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1257" autoAdjust="0"/>
  </p:normalViewPr>
  <p:slideViewPr>
    <p:cSldViewPr snapToGrid="0">
      <p:cViewPr varScale="1">
        <p:scale>
          <a:sx n="63" d="100"/>
          <a:sy n="63" d="100"/>
        </p:scale>
        <p:origin x="9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4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1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5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7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4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8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4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2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7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2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2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9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/>
                </a:solidFill>
              </a:rPr>
              <a:pPr/>
              <a:t>4/10/2025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0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61F69C-B1FC-A22A-44CA-94CD0A7E15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5B4393-80BC-1E44-EA05-0090829F70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0109DA-66C1-983A-DD96-F34CB19ECC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81097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slide" Target="slide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>
            <a:extLst>
              <a:ext uri="{FF2B5EF4-FFF2-40B4-BE49-F238E27FC236}">
                <a16:creationId xmlns:a16="http://schemas.microsoft.com/office/drawing/2014/main" id="{C25C5D02-DB86-45B7-92CC-D4EBDAFD4F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499" y="2125523"/>
            <a:ext cx="2022475" cy="30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>
            <a:extLst>
              <a:ext uri="{FF2B5EF4-FFF2-40B4-BE49-F238E27FC236}">
                <a16:creationId xmlns:a16="http://schemas.microsoft.com/office/drawing/2014/main" id="{AFD11CCD-1DBA-40B8-B940-5211F9A7A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85" y="2433032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>
            <a:extLst>
              <a:ext uri="{FF2B5EF4-FFF2-40B4-BE49-F238E27FC236}">
                <a16:creationId xmlns:a16="http://schemas.microsoft.com/office/drawing/2014/main" id="{1DB43B81-4FF7-470F-84AB-4C4C261E1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789" y="2310800"/>
            <a:ext cx="1774825" cy="265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>
            <a:extLst>
              <a:ext uri="{FF2B5EF4-FFF2-40B4-BE49-F238E27FC236}">
                <a16:creationId xmlns:a16="http://schemas.microsoft.com/office/drawing/2014/main" id="{3A461C4B-9E5F-4910-A55A-4A54BBDA9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59" y="2557837"/>
            <a:ext cx="392114" cy="11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>
            <a:extLst>
              <a:ext uri="{FF2B5EF4-FFF2-40B4-BE49-F238E27FC236}">
                <a16:creationId xmlns:a16="http://schemas.microsoft.com/office/drawing/2014/main" id="{159A4A63-9E42-4A05-98A4-D7D82254E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01" y="970802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>
            <a:extLst>
              <a:ext uri="{FF2B5EF4-FFF2-40B4-BE49-F238E27FC236}">
                <a16:creationId xmlns:a16="http://schemas.microsoft.com/office/drawing/2014/main" id="{15BECD9B-FF3E-4AC3-827F-E49D63176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4851" y="4700249"/>
            <a:ext cx="1155414" cy="136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>
            <a:extLst>
              <a:ext uri="{FF2B5EF4-FFF2-40B4-BE49-F238E27FC236}">
                <a16:creationId xmlns:a16="http://schemas.microsoft.com/office/drawing/2014/main" id="{01FB753C-4F82-43CB-8F00-39F54F728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118719" y="4938296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>
            <a:extLst>
              <a:ext uri="{FF2B5EF4-FFF2-40B4-BE49-F238E27FC236}">
                <a16:creationId xmlns:a16="http://schemas.microsoft.com/office/drawing/2014/main" id="{E4067AE2-5A68-4984-BA95-2E519CCB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5773" y="992870"/>
            <a:ext cx="1403351" cy="9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>
            <a:extLst>
              <a:ext uri="{FF2B5EF4-FFF2-40B4-BE49-F238E27FC236}">
                <a16:creationId xmlns:a16="http://schemas.microsoft.com/office/drawing/2014/main" id="{5D59EE76-DA39-4B3A-90F6-5705A6A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86" y="1901055"/>
            <a:ext cx="3542727" cy="132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>
            <a:extLst>
              <a:ext uri="{FF2B5EF4-FFF2-40B4-BE49-F238E27FC236}">
                <a16:creationId xmlns:a16="http://schemas.microsoft.com/office/drawing/2014/main" id="{640D0854-FB06-4726-99EC-B7E815FBBD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0491" y="1560884"/>
            <a:ext cx="6267188" cy="3082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095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7" name="WordArt 14">
            <a:extLst>
              <a:ext uri="{FF2B5EF4-FFF2-40B4-BE49-F238E27FC236}">
                <a16:creationId xmlns:a16="http://schemas.microsoft.com/office/drawing/2014/main" id="{F3B9468C-F01E-4A26-A445-44330E13AF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4565" y="3237193"/>
            <a:ext cx="7548023" cy="895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2269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 CÁC THẦY, CÔ GIÁO VỀ DỰ GIỜ THĂM LỚP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27F506F-E8CE-4173-B1DE-E449657F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76" y="4132704"/>
            <a:ext cx="7475618" cy="113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MÔN TOÁN – LỚP 2</a:t>
            </a:r>
          </a:p>
          <a:p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Bàì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60: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6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r>
              <a:rPr lang="en-US" sz="226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02DCB-9916-44FF-AF46-72F6D05E0C4E}"/>
              </a:ext>
            </a:extLst>
          </p:cNvPr>
          <p:cNvGrpSpPr/>
          <p:nvPr/>
        </p:nvGrpSpPr>
        <p:grpSpPr>
          <a:xfrm>
            <a:off x="1487663" y="783397"/>
            <a:ext cx="9211773" cy="5219642"/>
            <a:chOff x="-311397" y="-334933"/>
            <a:chExt cx="12756647" cy="7361831"/>
          </a:xfrm>
        </p:grpSpPr>
        <p:pic>
          <p:nvPicPr>
            <p:cNvPr id="20" name="Picture 16" descr="N3">
              <a:extLst>
                <a:ext uri="{FF2B5EF4-FFF2-40B4-BE49-F238E27FC236}">
                  <a16:creationId xmlns:a16="http://schemas.microsoft.com/office/drawing/2014/main" id="{129ECFAB-72A1-4304-803F-19CF94B98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>
              <a:extLst>
                <a:ext uri="{FF2B5EF4-FFF2-40B4-BE49-F238E27FC236}">
                  <a16:creationId xmlns:a16="http://schemas.microsoft.com/office/drawing/2014/main" id="{B234E684-2449-46FC-9594-AFD3E469A4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>
              <a:extLst>
                <a:ext uri="{FF2B5EF4-FFF2-40B4-BE49-F238E27FC236}">
                  <a16:creationId xmlns:a16="http://schemas.microsoft.com/office/drawing/2014/main" id="{F13E03E2-72EC-4221-96DB-DEEC6B453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>
              <a:extLst>
                <a:ext uri="{FF2B5EF4-FFF2-40B4-BE49-F238E27FC236}">
                  <a16:creationId xmlns:a16="http://schemas.microsoft.com/office/drawing/2014/main" id="{3C12A097-E3F3-4A24-A0E2-80FC53112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3772" y="5151730"/>
            <a:ext cx="457200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IẾU P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371" y="320897"/>
            <a:ext cx="11066747" cy="62250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FA9CC-41B5-AFBF-24EE-EAA6759E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102" y="2236786"/>
            <a:ext cx="7737229" cy="4023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14B15D-CDC7-5E57-A347-990D4032E72E}"/>
              </a:ext>
            </a:extLst>
          </p:cNvPr>
          <p:cNvSpPr txBox="1"/>
          <p:nvPr/>
        </p:nvSpPr>
        <p:spPr>
          <a:xfrm>
            <a:off x="874776" y="482460"/>
            <a:ext cx="10548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623F64-C653-1B49-BC00-5678510C8E33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A0405-B617-E546-D9C0-F6A0A67C85F7}"/>
              </a:ext>
            </a:extLst>
          </p:cNvPr>
          <p:cNvSpPr txBox="1"/>
          <p:nvPr/>
        </p:nvSpPr>
        <p:spPr>
          <a:xfrm>
            <a:off x="7982203" y="4781345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6EE45-8920-2B1C-BA16-37D05226D73C}"/>
              </a:ext>
            </a:extLst>
          </p:cNvPr>
          <p:cNvSpPr txBox="1"/>
          <p:nvPr/>
        </p:nvSpPr>
        <p:spPr>
          <a:xfrm>
            <a:off x="6426819" y="5240087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A07B7-94C4-6E5C-627C-67F46571D989}"/>
              </a:ext>
            </a:extLst>
          </p:cNvPr>
          <p:cNvSpPr txBox="1"/>
          <p:nvPr/>
        </p:nvSpPr>
        <p:spPr>
          <a:xfrm>
            <a:off x="5191929" y="571141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E6BE6B9C-A2F4-E8C4-C00D-A52541BF6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75" y="5112621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lại phát sáng- Dạy Trẻ Thông Minh #shor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57" end="1114"/>
                </p14:media>
              </p:ext>
            </p:extLst>
          </p:nvPr>
        </p:nvPicPr>
        <p:blipFill rotWithShape="1">
          <a:blip r:embed="rId4"/>
          <a:srcRect t="21089" b="19900"/>
          <a:stretch/>
        </p:blipFill>
        <p:spPr>
          <a:xfrm>
            <a:off x="816366" y="542926"/>
            <a:ext cx="10761783" cy="56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1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Em Yêu Trường Em - Lớp 3 - Bài 8 - Âm Nhạc Lớp 3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83" end="1135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873492" y="817645"/>
            <a:ext cx="10362640" cy="3085159"/>
            <a:chOff x="873492" y="817645"/>
            <a:chExt cx="10362640" cy="3085159"/>
          </a:xfrm>
        </p:grpSpPr>
        <p:grpSp>
          <p:nvGrpSpPr>
            <p:cNvPr id="53" name="Đồ họa 51"/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/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/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/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/>
            <p:cNvSpPr txBox="1"/>
            <p:nvPr/>
          </p:nvSpPr>
          <p:spPr>
            <a:xfrm>
              <a:off x="1188721" y="1102037"/>
              <a:ext cx="980741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Ôn</a:t>
              </a:r>
              <a:r>
                <a:rPr lang="en-US" sz="4400" b="1" noProof="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noProof="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noProof="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cũ</a:t>
              </a:r>
              <a:endParaRPr lang="en-US" sz="4400" b="1" noProof="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endParaRPr lang="en-US" sz="4400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454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+ 238</a:t>
              </a:r>
              <a:endParaRPr lang="en-US" sz="4400" b="1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 descr="Trang chủ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60FE8-1B5E-0585-3A21-3C15D6B3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9" y="1214439"/>
            <a:ext cx="8596105" cy="33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1838671" y="2835255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</a:t>
            </a:r>
          </a:p>
          <a:p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1838671" y="3912473"/>
            <a:ext cx="79263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1541049" y="3174767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3618691" y="2956069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2299277" y="4007040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3618691" y="3497932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2045355" y="4007040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3598371" y="4018242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5, 5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7.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816599" y="4010425"/>
            <a:ext cx="4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2542AF-87D2-9370-9951-88FF032CB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0" y="858746"/>
            <a:ext cx="1241972" cy="1603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3769AF-4DE5-53D9-1199-FF199AD96B74}"/>
              </a:ext>
            </a:extLst>
          </p:cNvPr>
          <p:cNvSpPr txBox="1"/>
          <p:nvPr/>
        </p:nvSpPr>
        <p:spPr>
          <a:xfrm>
            <a:off x="1007270" y="1237512"/>
            <a:ext cx="5380909" cy="819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52A20A-ACEB-9DBB-572F-10929642B4A1}"/>
              </a:ext>
            </a:extLst>
          </p:cNvPr>
          <p:cNvSpPr txBox="1"/>
          <p:nvPr/>
        </p:nvSpPr>
        <p:spPr>
          <a:xfrm>
            <a:off x="1032652" y="2152649"/>
            <a:ext cx="1746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3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0697F5-BD75-F2D2-CBFB-A14139EAB5DE}"/>
              </a:ext>
            </a:extLst>
          </p:cNvPr>
          <p:cNvGrpSpPr/>
          <p:nvPr/>
        </p:nvGrpSpPr>
        <p:grpSpPr>
          <a:xfrm>
            <a:off x="1213930" y="2226011"/>
            <a:ext cx="5708651" cy="1568586"/>
            <a:chOff x="1210086" y="2375615"/>
            <a:chExt cx="15218987" cy="28161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186652-702B-4126-0C41-DDACD038CC4A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D9DE6C-F1E6-BEFC-610F-81DB2887B044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01583C-2680-4C78-0730-F798FCEFFF24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AA9C1-A0D6-B62F-D5A1-168C2EB9C94B}"/>
              </a:ext>
            </a:extLst>
          </p:cNvPr>
          <p:cNvSpPr txBox="1"/>
          <p:nvPr/>
        </p:nvSpPr>
        <p:spPr>
          <a:xfrm>
            <a:off x="2063298" y="2257750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8ED3A-3C7D-E15E-DAE2-1D1BB270EF2E}"/>
              </a:ext>
            </a:extLst>
          </p:cNvPr>
          <p:cNvSpPr txBox="1"/>
          <p:nvPr/>
        </p:nvSpPr>
        <p:spPr>
          <a:xfrm>
            <a:off x="296854" y="2791143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CEDA5-8004-9CD4-B62B-328ABA81CC1A}"/>
              </a:ext>
            </a:extLst>
          </p:cNvPr>
          <p:cNvSpPr txBox="1"/>
          <p:nvPr/>
        </p:nvSpPr>
        <p:spPr>
          <a:xfrm>
            <a:off x="-260043" y="3327649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E0993A-D48F-D9D9-9AF3-D74FB009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8C566-DB30-8931-CBDF-7A31E2075235}"/>
              </a:ext>
            </a:extLst>
          </p:cNvPr>
          <p:cNvGrpSpPr/>
          <p:nvPr/>
        </p:nvGrpSpPr>
        <p:grpSpPr>
          <a:xfrm>
            <a:off x="4263786" y="4091849"/>
            <a:ext cx="6455796" cy="1447141"/>
            <a:chOff x="925261" y="2477897"/>
            <a:chExt cx="15503812" cy="27138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CD5BBD-417A-566B-78B9-5FFB5646C4AE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D2E73-ACCA-30DB-7DD8-5E1107794D8E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926437-BFC3-8F98-F65F-DCF6DDD4B4FC}"/>
              </a:ext>
            </a:extLst>
          </p:cNvPr>
          <p:cNvSpPr txBox="1"/>
          <p:nvPr/>
        </p:nvSpPr>
        <p:spPr>
          <a:xfrm>
            <a:off x="5633152" y="403193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45CA33-4763-914E-8982-CD57EBC493FC}"/>
              </a:ext>
            </a:extLst>
          </p:cNvPr>
          <p:cNvSpPr txBox="1"/>
          <p:nvPr/>
        </p:nvSpPr>
        <p:spPr>
          <a:xfrm>
            <a:off x="3483137" y="459210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5E0DC-6C10-A7AD-3929-23976B377F71}"/>
              </a:ext>
            </a:extLst>
          </p:cNvPr>
          <p:cNvSpPr txBox="1"/>
          <p:nvPr/>
        </p:nvSpPr>
        <p:spPr>
          <a:xfrm>
            <a:off x="2973563" y="501577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6D6DC-08A9-4F27-77F3-AD7E038B6F44}"/>
              </a:ext>
            </a:extLst>
          </p:cNvPr>
          <p:cNvSpPr txBox="1"/>
          <p:nvPr/>
        </p:nvSpPr>
        <p:spPr>
          <a:xfrm>
            <a:off x="4677734" y="568829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DD05F-1585-E06F-0D0E-FDA6083F8CF7}"/>
              </a:ext>
            </a:extLst>
          </p:cNvPr>
          <p:cNvSpPr txBox="1"/>
          <p:nvPr/>
        </p:nvSpPr>
        <p:spPr>
          <a:xfrm>
            <a:off x="874776" y="724402"/>
            <a:ext cx="10323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CF7B04-5647-A98E-39E5-6F5765AB4D04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96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227</Words>
  <Application>Microsoft Office PowerPoint</Application>
  <PresentationFormat>Widescreen</PresentationFormat>
  <Paragraphs>38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#9Slide03 AmpleSoft Bold</vt:lpstr>
      <vt:lpstr>Arial</vt:lpstr>
      <vt:lpstr>Arial-Rounded</vt:lpstr>
      <vt:lpstr>Calibri</vt:lpstr>
      <vt:lpstr>Cambria</vt:lpstr>
      <vt:lpstr>Times New Roman</vt:lpstr>
      <vt:lpstr>Utm AVO</vt:lpstr>
      <vt:lpstr>Utm AVO</vt:lpstr>
      <vt:lpstr>思源黑体</vt:lpstr>
      <vt:lpstr>思源黑体 CN Normal</vt:lpstr>
      <vt:lpstr>2_Office 主题</vt:lpstr>
      <vt:lpstr>https://www.freeppt7.com</vt:lpstr>
      <vt:lpstr>3_第一PPT，www.1ppt.com</vt:lpstr>
      <vt:lpstr>自定义设计方案</vt:lpstr>
      <vt:lpstr>Chủ đề Office</vt:lpstr>
      <vt:lpstr>1_Chủ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83</cp:revision>
  <dcterms:created xsi:type="dcterms:W3CDTF">2021-07-20T01:55:21Z</dcterms:created>
  <dcterms:modified xsi:type="dcterms:W3CDTF">2025-04-10T14:52:46Z</dcterms:modified>
</cp:coreProperties>
</file>