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37" r:id="rId2"/>
    <p:sldMasterId id="2147483749" r:id="rId3"/>
    <p:sldMasterId id="2147483785" r:id="rId4"/>
  </p:sldMasterIdLst>
  <p:notesMasterIdLst>
    <p:notesMasterId r:id="rId27"/>
  </p:notesMasterIdLst>
  <p:sldIdLst>
    <p:sldId id="314" r:id="rId5"/>
    <p:sldId id="258" r:id="rId6"/>
    <p:sldId id="259" r:id="rId7"/>
    <p:sldId id="2639" r:id="rId8"/>
    <p:sldId id="284" r:id="rId9"/>
    <p:sldId id="285" r:id="rId10"/>
    <p:sldId id="2640" r:id="rId11"/>
    <p:sldId id="2641" r:id="rId12"/>
    <p:sldId id="2637" r:id="rId13"/>
    <p:sldId id="266" r:id="rId14"/>
    <p:sldId id="303" r:id="rId15"/>
    <p:sldId id="295" r:id="rId16"/>
    <p:sldId id="311" r:id="rId17"/>
    <p:sldId id="2638" r:id="rId18"/>
    <p:sldId id="2643" r:id="rId19"/>
    <p:sldId id="313" r:id="rId20"/>
    <p:sldId id="2642" r:id="rId21"/>
    <p:sldId id="312" r:id="rId22"/>
    <p:sldId id="277" r:id="rId23"/>
    <p:sldId id="300" r:id="rId24"/>
    <p:sldId id="304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0B5D0-75CD-4729-8843-29781F990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0B5D0-75CD-4729-8843-29781F990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34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0B5D0-75CD-4729-8843-29781F990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8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1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851C2-90BE-45B5-86BB-29F6F4420F1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F6C5A-00C7-44F5-9FAF-729E3EB7D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57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751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7681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7343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8579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234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4329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0623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696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9672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85417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58576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7816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16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829" r:id="rId27"/>
    <p:sldLayoutId id="2147483830" r:id="rId28"/>
    <p:sldLayoutId id="2147483831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1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8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3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DD31-AE2A-42B2-A0E8-184A4C8D4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11" y="133003"/>
            <a:ext cx="12003578" cy="2103884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atin typeface="HL Hoctro" panose="02000000000000000000" pitchFamily="2" charset="0"/>
              </a:rPr>
              <a:t>T</a:t>
            </a:r>
            <a:r>
              <a:rPr lang="en-US" sz="4800" b="1" dirty="0" err="1">
                <a:latin typeface="HP001 4 hàng" panose="020B0603050302020204" pitchFamily="34" charset="0"/>
              </a:rPr>
              <a:t>hứ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Tư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latin typeface="HP001 4 hàng" panose="020B0603050302020204" pitchFamily="34" charset="0"/>
              </a:rPr>
              <a:t> 02 </a:t>
            </a:r>
            <a:r>
              <a:rPr lang="en-US" sz="4800" b="1" dirty="0" err="1"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latin typeface="HP001 4 hàng" panose="020B0603050302020204" pitchFamily="34" charset="0"/>
              </a:rPr>
              <a:t> 4 </a:t>
            </a:r>
            <a:r>
              <a:rPr lang="en-US" sz="4800" b="1" dirty="0" err="1"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latin typeface="HP001 4 hàng" panose="020B0603050302020204" pitchFamily="34" charset="0"/>
              </a:rPr>
              <a:t> 2025</a:t>
            </a:r>
            <a:br>
              <a:rPr lang="en-US" sz="4800" b="1" dirty="0">
                <a:latin typeface="HP001 4 hàng" panose="020B0603050302020204" pitchFamily="34" charset="0"/>
              </a:rPr>
            </a:br>
            <a:r>
              <a:rPr lang="en-US" sz="4800" b="1" dirty="0" err="1">
                <a:latin typeface="HP001 4 hàng" panose="020B0603050302020204" pitchFamily="34" charset="0"/>
              </a:rPr>
              <a:t>Toán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endParaRPr lang="en-US" sz="4800" b="1" dirty="0">
              <a:latin typeface="HL Hoctro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B34330-604C-433F-96BF-6CC594C1033E}"/>
              </a:ext>
            </a:extLst>
          </p:cNvPr>
          <p:cNvCxnSpPr/>
          <p:nvPr/>
        </p:nvCxnSpPr>
        <p:spPr>
          <a:xfrm>
            <a:off x="3757353" y="1799706"/>
            <a:ext cx="15960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79EEF2-32CF-4DA6-85FA-53752C09A258}"/>
              </a:ext>
            </a:extLst>
          </p:cNvPr>
          <p:cNvCxnSpPr/>
          <p:nvPr/>
        </p:nvCxnSpPr>
        <p:spPr>
          <a:xfrm>
            <a:off x="6966066" y="1832957"/>
            <a:ext cx="15960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362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967" cy="6858000"/>
          </a:xfrm>
          <a:prstGeom prst="rect">
            <a:avLst/>
          </a:prstGeom>
        </p:spPr>
      </p:pic>
      <p:pic>
        <p:nvPicPr>
          <p:cNvPr id="8" name="Picture 2" descr="Free vector pile of stones on white backgroun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81" y="4287076"/>
            <a:ext cx="3373999" cy="25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-1"/>
            <a:ext cx="12186960" cy="7108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166255" y="3504941"/>
            <a:ext cx="4322618" cy="3353059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C2A6A8A-9262-ED71-1437-FD7102424A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60" y="0"/>
            <a:ext cx="1638830" cy="16388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550BBA-DFC2-4C9F-82D5-BBD00FDD8E9B}"/>
              </a:ext>
            </a:extLst>
          </p:cNvPr>
          <p:cNvSpPr/>
          <p:nvPr/>
        </p:nvSpPr>
        <p:spPr>
          <a:xfrm>
            <a:off x="2565779" y="578762"/>
            <a:ext cx="5008728" cy="1173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615015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-0.99844 0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1389 L -1 -0.0044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9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20351 -0.003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CFFC2-314A-2C26-896A-8886D15F47B7}"/>
              </a:ext>
            </a:extLst>
          </p:cNvPr>
          <p:cNvSpPr txBox="1"/>
          <p:nvPr/>
        </p:nvSpPr>
        <p:spPr>
          <a:xfrm>
            <a:off x="469595" y="1323908"/>
            <a:ext cx="54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+ 3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B522C-2DBC-9271-738A-8203B98652FD}"/>
              </a:ext>
            </a:extLst>
          </p:cNvPr>
          <p:cNvSpPr txBox="1"/>
          <p:nvPr/>
        </p:nvSpPr>
        <p:spPr>
          <a:xfrm>
            <a:off x="797827" y="3510242"/>
            <a:ext cx="2883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x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D0F3C-8485-2E95-E89E-5E9C627AA0F7}"/>
              </a:ext>
            </a:extLst>
          </p:cNvPr>
          <p:cNvSpPr txBox="1"/>
          <p:nvPr/>
        </p:nvSpPr>
        <p:spPr>
          <a:xfrm>
            <a:off x="5645376" y="1323908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285E1-EF49-19FB-45E1-AEA87F3F7CB2}"/>
              </a:ext>
            </a:extLst>
          </p:cNvPr>
          <p:cNvSpPr txBox="1"/>
          <p:nvPr/>
        </p:nvSpPr>
        <p:spPr>
          <a:xfrm>
            <a:off x="7443713" y="3723552"/>
            <a:ext cx="483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F6C52-F9CF-EF8D-9AB2-02A03A4FBE0C}"/>
              </a:ext>
            </a:extLst>
          </p:cNvPr>
          <p:cNvSpPr txBox="1"/>
          <p:nvPr/>
        </p:nvSpPr>
        <p:spPr>
          <a:xfrm>
            <a:off x="2177792" y="2794706"/>
            <a:ext cx="159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037E2-459E-4E89-B03C-FF407AB5473E}"/>
              </a:ext>
            </a:extLst>
          </p:cNvPr>
          <p:cNvSpPr txBox="1"/>
          <p:nvPr/>
        </p:nvSpPr>
        <p:spPr>
          <a:xfrm>
            <a:off x="1035940" y="1766627"/>
            <a:ext cx="2771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2F30C-E7C8-4BEA-B45E-B0D98748EB65}"/>
              </a:ext>
            </a:extLst>
          </p:cNvPr>
          <p:cNvSpPr txBox="1"/>
          <p:nvPr/>
        </p:nvSpPr>
        <p:spPr>
          <a:xfrm>
            <a:off x="652129" y="2017604"/>
            <a:ext cx="52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A4841-2FCA-4896-A21B-8FC4A6E824AF}"/>
              </a:ext>
            </a:extLst>
          </p:cNvPr>
          <p:cNvSpPr txBox="1"/>
          <p:nvPr/>
        </p:nvSpPr>
        <p:spPr>
          <a:xfrm>
            <a:off x="1016857" y="2192716"/>
            <a:ext cx="2784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120031-FFBA-44F7-9FC0-16F377E53443}"/>
              </a:ext>
            </a:extLst>
          </p:cNvPr>
          <p:cNvCxnSpPr>
            <a:cxnSpLocks/>
          </p:cNvCxnSpPr>
          <p:nvPr/>
        </p:nvCxnSpPr>
        <p:spPr>
          <a:xfrm>
            <a:off x="776965" y="2715936"/>
            <a:ext cx="2880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224946-4209-48AF-8034-62FAA056E702}"/>
              </a:ext>
            </a:extLst>
          </p:cNvPr>
          <p:cNvSpPr txBox="1"/>
          <p:nvPr/>
        </p:nvSpPr>
        <p:spPr>
          <a:xfrm>
            <a:off x="718457" y="2762241"/>
            <a:ext cx="169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4BBBA5-2ACD-4B37-BCC6-C6811484ECFE}"/>
              </a:ext>
            </a:extLst>
          </p:cNvPr>
          <p:cNvSpPr txBox="1"/>
          <p:nvPr/>
        </p:nvSpPr>
        <p:spPr>
          <a:xfrm>
            <a:off x="5457677" y="1844759"/>
            <a:ext cx="2771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C37B43-C95A-43B8-9E65-5CE4F222442F}"/>
              </a:ext>
            </a:extLst>
          </p:cNvPr>
          <p:cNvSpPr txBox="1"/>
          <p:nvPr/>
        </p:nvSpPr>
        <p:spPr>
          <a:xfrm>
            <a:off x="5225780" y="2102776"/>
            <a:ext cx="52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BDC41D-E1FF-4BDA-AB53-B13A4155F8F4}"/>
              </a:ext>
            </a:extLst>
          </p:cNvPr>
          <p:cNvSpPr txBox="1"/>
          <p:nvPr/>
        </p:nvSpPr>
        <p:spPr>
          <a:xfrm>
            <a:off x="5478354" y="2270848"/>
            <a:ext cx="2784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67D16C-D2ED-45F7-966E-A8F8BD29CEDB}"/>
              </a:ext>
            </a:extLst>
          </p:cNvPr>
          <p:cNvCxnSpPr>
            <a:cxnSpLocks/>
          </p:cNvCxnSpPr>
          <p:nvPr/>
        </p:nvCxnSpPr>
        <p:spPr>
          <a:xfrm>
            <a:off x="5238462" y="2794068"/>
            <a:ext cx="2880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F3F85B-6F04-49C1-8F31-4264B646515C}"/>
              </a:ext>
            </a:extLst>
          </p:cNvPr>
          <p:cNvSpPr/>
          <p:nvPr/>
        </p:nvSpPr>
        <p:spPr>
          <a:xfrm>
            <a:off x="8119096" y="2106369"/>
            <a:ext cx="667689" cy="85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CD4A35-1B3E-4BAB-A49F-E97D6DC198A9}"/>
              </a:ext>
            </a:extLst>
          </p:cNvPr>
          <p:cNvSpPr txBox="1"/>
          <p:nvPr/>
        </p:nvSpPr>
        <p:spPr>
          <a:xfrm>
            <a:off x="8925833" y="1844759"/>
            <a:ext cx="1293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15ED44-113B-475E-8064-A21D05542259}"/>
              </a:ext>
            </a:extLst>
          </p:cNvPr>
          <p:cNvSpPr txBox="1"/>
          <p:nvPr/>
        </p:nvSpPr>
        <p:spPr>
          <a:xfrm>
            <a:off x="9974112" y="1844759"/>
            <a:ext cx="169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C56790-E9CC-414C-AFD0-213BA9F5E852}"/>
              </a:ext>
            </a:extLst>
          </p:cNvPr>
          <p:cNvSpPr txBox="1"/>
          <p:nvPr/>
        </p:nvSpPr>
        <p:spPr>
          <a:xfrm>
            <a:off x="8588355" y="2028237"/>
            <a:ext cx="529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78A14-ABA2-4C9C-B634-D918F00542BF}"/>
              </a:ext>
            </a:extLst>
          </p:cNvPr>
          <p:cNvSpPr txBox="1"/>
          <p:nvPr/>
        </p:nvSpPr>
        <p:spPr>
          <a:xfrm>
            <a:off x="8901358" y="2214845"/>
            <a:ext cx="1293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0B2504-B1BF-4681-9F50-A6E095B62B11}"/>
              </a:ext>
            </a:extLst>
          </p:cNvPr>
          <p:cNvSpPr txBox="1"/>
          <p:nvPr/>
        </p:nvSpPr>
        <p:spPr>
          <a:xfrm>
            <a:off x="9949637" y="2214845"/>
            <a:ext cx="169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1FE8604-27A0-46B6-A110-AAEA4188FCCA}"/>
              </a:ext>
            </a:extLst>
          </p:cNvPr>
          <p:cNvCxnSpPr>
            <a:cxnSpLocks/>
          </p:cNvCxnSpPr>
          <p:nvPr/>
        </p:nvCxnSpPr>
        <p:spPr>
          <a:xfrm>
            <a:off x="8786785" y="2794068"/>
            <a:ext cx="2880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BC9FBBE-F77F-44AF-A384-B6D5D73715D0}"/>
              </a:ext>
            </a:extLst>
          </p:cNvPr>
          <p:cNvSpPr txBox="1"/>
          <p:nvPr/>
        </p:nvSpPr>
        <p:spPr>
          <a:xfrm>
            <a:off x="9980826" y="2748860"/>
            <a:ext cx="169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92CD5A-C86B-4048-A0EB-63B21A5243DB}"/>
              </a:ext>
            </a:extLst>
          </p:cNvPr>
          <p:cNvSpPr txBox="1"/>
          <p:nvPr/>
        </p:nvSpPr>
        <p:spPr>
          <a:xfrm>
            <a:off x="8975795" y="2762241"/>
            <a:ext cx="119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6BF78D-4844-419B-B20C-22C889107D56}"/>
              </a:ext>
            </a:extLst>
          </p:cNvPr>
          <p:cNvSpPr txBox="1"/>
          <p:nvPr/>
        </p:nvSpPr>
        <p:spPr>
          <a:xfrm>
            <a:off x="926939" y="3964168"/>
            <a:ext cx="231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953DAA-E27B-4518-9C33-5FA83E3235B9}"/>
              </a:ext>
            </a:extLst>
          </p:cNvPr>
          <p:cNvSpPr txBox="1"/>
          <p:nvPr/>
        </p:nvSpPr>
        <p:spPr>
          <a:xfrm>
            <a:off x="599189" y="4216503"/>
            <a:ext cx="45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9313A8-553D-4F7C-9924-1B733DE15832}"/>
              </a:ext>
            </a:extLst>
          </p:cNvPr>
          <p:cNvSpPr txBox="1"/>
          <p:nvPr/>
        </p:nvSpPr>
        <p:spPr>
          <a:xfrm>
            <a:off x="1958129" y="4453039"/>
            <a:ext cx="45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61BD65D-2A81-412B-AD7A-0BBCC242AE02}"/>
              </a:ext>
            </a:extLst>
          </p:cNvPr>
          <p:cNvCxnSpPr>
            <a:cxnSpLocks/>
          </p:cNvCxnSpPr>
          <p:nvPr/>
        </p:nvCxnSpPr>
        <p:spPr>
          <a:xfrm>
            <a:off x="657697" y="4883495"/>
            <a:ext cx="2880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7000FE5-A4D6-43D0-8B41-253ED3589B2E}"/>
              </a:ext>
            </a:extLst>
          </p:cNvPr>
          <p:cNvSpPr txBox="1"/>
          <p:nvPr/>
        </p:nvSpPr>
        <p:spPr>
          <a:xfrm>
            <a:off x="1903160" y="5007182"/>
            <a:ext cx="165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76598D-7D27-4ED3-81BE-9BB5B7F7CC4F}"/>
              </a:ext>
            </a:extLst>
          </p:cNvPr>
          <p:cNvSpPr txBox="1"/>
          <p:nvPr/>
        </p:nvSpPr>
        <p:spPr>
          <a:xfrm>
            <a:off x="637568" y="4988837"/>
            <a:ext cx="1425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3DC044-538F-4D86-A12E-E4A7D3B30DC4}"/>
              </a:ext>
            </a:extLst>
          </p:cNvPr>
          <p:cNvSpPr txBox="1"/>
          <p:nvPr/>
        </p:nvSpPr>
        <p:spPr>
          <a:xfrm>
            <a:off x="419782" y="5471919"/>
            <a:ext cx="190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= 19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2C32B9C-A05E-4A96-BB94-D0D50487E0DC}"/>
              </a:ext>
            </a:extLst>
          </p:cNvPr>
          <p:cNvSpPr txBox="1"/>
          <p:nvPr/>
        </p:nvSpPr>
        <p:spPr>
          <a:xfrm>
            <a:off x="6406834" y="4147976"/>
            <a:ext cx="288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D471F03-643F-4F37-BD1A-CFFA5C538140}"/>
              </a:ext>
            </a:extLst>
          </p:cNvPr>
          <p:cNvCxnSpPr>
            <a:cxnSpLocks/>
          </p:cNvCxnSpPr>
          <p:nvPr/>
        </p:nvCxnSpPr>
        <p:spPr>
          <a:xfrm>
            <a:off x="9049285" y="4246772"/>
            <a:ext cx="0" cy="111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7EDC5C0-4DA4-4A27-A507-494F6DE85D8C}"/>
              </a:ext>
            </a:extLst>
          </p:cNvPr>
          <p:cNvCxnSpPr>
            <a:cxnSpLocks/>
          </p:cNvCxnSpPr>
          <p:nvPr/>
        </p:nvCxnSpPr>
        <p:spPr>
          <a:xfrm>
            <a:off x="9004354" y="4634513"/>
            <a:ext cx="263573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372EC2A-C501-4594-A415-EC367772E342}"/>
              </a:ext>
            </a:extLst>
          </p:cNvPr>
          <p:cNvSpPr txBox="1"/>
          <p:nvPr/>
        </p:nvSpPr>
        <p:spPr>
          <a:xfrm>
            <a:off x="9338598" y="4147975"/>
            <a:ext cx="64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4090FA-1C24-45AC-8629-C59FD048D3BF}"/>
              </a:ext>
            </a:extLst>
          </p:cNvPr>
          <p:cNvSpPr txBox="1"/>
          <p:nvPr/>
        </p:nvSpPr>
        <p:spPr>
          <a:xfrm>
            <a:off x="6416480" y="4134535"/>
            <a:ext cx="1146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C1327B-928F-49B9-A464-725FAE1ED5CF}"/>
              </a:ext>
            </a:extLst>
          </p:cNvPr>
          <p:cNvSpPr txBox="1"/>
          <p:nvPr/>
        </p:nvSpPr>
        <p:spPr>
          <a:xfrm>
            <a:off x="9118692" y="4752785"/>
            <a:ext cx="1497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A27BA9C-AD8A-4B08-B3EC-E2261F3E7375}"/>
              </a:ext>
            </a:extLst>
          </p:cNvPr>
          <p:cNvSpPr txBox="1"/>
          <p:nvPr/>
        </p:nvSpPr>
        <p:spPr>
          <a:xfrm>
            <a:off x="6241721" y="4621885"/>
            <a:ext cx="1497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4815AE-56A5-4648-B06A-53E8BFE0179B}"/>
              </a:ext>
            </a:extLst>
          </p:cNvPr>
          <p:cNvSpPr txBox="1"/>
          <p:nvPr/>
        </p:nvSpPr>
        <p:spPr>
          <a:xfrm>
            <a:off x="7265666" y="4642191"/>
            <a:ext cx="230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= 12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E04F19D-247E-4CBE-A34E-144DB9F210EB}"/>
              </a:ext>
            </a:extLst>
          </p:cNvPr>
          <p:cNvCxnSpPr>
            <a:cxnSpLocks/>
          </p:cNvCxnSpPr>
          <p:nvPr/>
        </p:nvCxnSpPr>
        <p:spPr>
          <a:xfrm>
            <a:off x="7116619" y="5187302"/>
            <a:ext cx="19326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074AE1B-4B71-424F-A459-8A35AB8C101C}"/>
              </a:ext>
            </a:extLst>
          </p:cNvPr>
          <p:cNvSpPr txBox="1"/>
          <p:nvPr/>
        </p:nvSpPr>
        <p:spPr>
          <a:xfrm>
            <a:off x="7215704" y="5145104"/>
            <a:ext cx="230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16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80AFA3-089B-410F-8946-ED13E554FFA1}"/>
              </a:ext>
            </a:extLst>
          </p:cNvPr>
          <p:cNvSpPr txBox="1"/>
          <p:nvPr/>
        </p:nvSpPr>
        <p:spPr>
          <a:xfrm>
            <a:off x="9893932" y="4789466"/>
            <a:ext cx="230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A8AF1A0-0F11-4234-9055-583D9C5EB3FC}"/>
              </a:ext>
            </a:extLst>
          </p:cNvPr>
          <p:cNvSpPr txBox="1"/>
          <p:nvPr/>
        </p:nvSpPr>
        <p:spPr>
          <a:xfrm>
            <a:off x="7336853" y="5557730"/>
            <a:ext cx="230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5FD9E7-37C8-4BA2-949D-428C367DA65D}"/>
              </a:ext>
            </a:extLst>
          </p:cNvPr>
          <p:cNvSpPr txBox="1"/>
          <p:nvPr/>
        </p:nvSpPr>
        <p:spPr>
          <a:xfrm>
            <a:off x="3086639" y="5007181"/>
            <a:ext cx="319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 </a:t>
            </a:r>
            <a:r>
              <a:rPr lang="en-US" sz="2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7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9" grpId="0"/>
      <p:bldP spid="24" grpId="0"/>
      <p:bldP spid="25" grpId="0"/>
      <p:bldP spid="28" grpId="0"/>
      <p:bldP spid="20" grpId="0" animBg="1"/>
      <p:bldP spid="32" grpId="0"/>
      <p:bldP spid="33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52" grpId="0"/>
      <p:bldP spid="53" grpId="0"/>
      <p:bldP spid="54" grpId="0"/>
      <p:bldP spid="55" grpId="0"/>
      <p:bldP spid="59" grpId="0"/>
      <p:bldP spid="60" grpId="0"/>
      <p:bldP spid="61" grpId="0"/>
      <p:bldP spid="62" grpId="0"/>
      <p:bldP spid="63" grpId="0"/>
      <p:bldP spid="67" grpId="0"/>
      <p:bldP spid="68" grpId="0"/>
      <p:bldP spid="69" grpId="0"/>
      <p:bldP spid="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999589" y="113988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436911" y="1123204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7BAB-56B4-6308-AB9D-F1F6565DA0B3}"/>
              </a:ext>
            </a:extLst>
          </p:cNvPr>
          <p:cNvSpPr txBox="1"/>
          <p:nvPr/>
        </p:nvSpPr>
        <p:spPr>
          <a:xfrm>
            <a:off x="921440" y="2192126"/>
            <a:ext cx="791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24 km/h =         m/s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563F2-D275-9CF4-52D8-28D79B4643CF}"/>
              </a:ext>
            </a:extLst>
          </p:cNvPr>
          <p:cNvSpPr txBox="1"/>
          <p:nvPr/>
        </p:nvSpPr>
        <p:spPr>
          <a:xfrm>
            <a:off x="7032898" y="2410993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207 km/h =            m/s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A9F9AC-32EC-EEE9-8058-003A933AF3DA}"/>
              </a:ext>
            </a:extLst>
          </p:cNvPr>
          <p:cNvSpPr/>
          <p:nvPr/>
        </p:nvSpPr>
        <p:spPr>
          <a:xfrm>
            <a:off x="3211032" y="2222205"/>
            <a:ext cx="680484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6B136-3E91-4943-E6FA-D2F16D16A099}"/>
              </a:ext>
            </a:extLst>
          </p:cNvPr>
          <p:cNvSpPr/>
          <p:nvPr/>
        </p:nvSpPr>
        <p:spPr>
          <a:xfrm>
            <a:off x="9644037" y="2412225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/>
              <p:nvPr/>
            </p:nvSpPr>
            <p:spPr>
              <a:xfrm>
                <a:off x="3172046" y="2009554"/>
                <a:ext cx="719470" cy="1010092"/>
              </a:xfrm>
              <a:prstGeom prst="rect">
                <a:avLst/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F9F8EC-8CEB-198A-E043-95615B49F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046" y="2009554"/>
                <a:ext cx="719470" cy="10100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2843C39-DB11-86B9-2343-C9E09D780A37}"/>
              </a:ext>
            </a:extLst>
          </p:cNvPr>
          <p:cNvSpPr/>
          <p:nvPr/>
        </p:nvSpPr>
        <p:spPr>
          <a:xfrm>
            <a:off x="9644037" y="2434856"/>
            <a:ext cx="935666" cy="58479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57,5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0D6E1F-6DC8-49BA-A364-0E875920DCF0}"/>
              </a:ext>
            </a:extLst>
          </p:cNvPr>
          <p:cNvSpPr txBox="1"/>
          <p:nvPr/>
        </p:nvSpPr>
        <p:spPr>
          <a:xfrm>
            <a:off x="920669" y="3136612"/>
            <a:ext cx="300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km = …… m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6B1E09-993E-4186-91A0-AE64EF9C0742}"/>
              </a:ext>
            </a:extLst>
          </p:cNvPr>
          <p:cNvSpPr/>
          <p:nvPr/>
        </p:nvSpPr>
        <p:spPr>
          <a:xfrm>
            <a:off x="2422041" y="3170989"/>
            <a:ext cx="1798851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24 000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3FB18-F4AD-49BF-8D49-5C35288E24FF}"/>
              </a:ext>
            </a:extLst>
          </p:cNvPr>
          <p:cNvSpPr txBox="1"/>
          <p:nvPr/>
        </p:nvSpPr>
        <p:spPr>
          <a:xfrm>
            <a:off x="940912" y="3721387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……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12E62F-BDA6-4107-9109-8A214C697C60}"/>
              </a:ext>
            </a:extLst>
          </p:cNvPr>
          <p:cNvSpPr/>
          <p:nvPr/>
        </p:nvSpPr>
        <p:spPr>
          <a:xfrm>
            <a:off x="2418088" y="3721387"/>
            <a:ext cx="1798851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3 600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ECECD7-22C1-47CB-A5AB-4825BB0E6C9B}"/>
              </a:ext>
            </a:extLst>
          </p:cNvPr>
          <p:cNvSpPr/>
          <p:nvPr/>
        </p:nvSpPr>
        <p:spPr>
          <a:xfrm>
            <a:off x="861111" y="4458914"/>
            <a:ext cx="2670670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24 000 : 3 600 =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A5A0D1-8513-4E99-9B8B-E71045934721}"/>
              </a:ext>
            </a:extLst>
          </p:cNvPr>
          <p:cNvCxnSpPr>
            <a:cxnSpLocks/>
          </p:cNvCxnSpPr>
          <p:nvPr/>
        </p:nvCxnSpPr>
        <p:spPr>
          <a:xfrm>
            <a:off x="3415362" y="4796856"/>
            <a:ext cx="12393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9E5D5C4-F8C8-4403-9C6D-A476A13F8DE4}"/>
              </a:ext>
            </a:extLst>
          </p:cNvPr>
          <p:cNvSpPr/>
          <p:nvPr/>
        </p:nvSpPr>
        <p:spPr>
          <a:xfrm>
            <a:off x="3506316" y="4128030"/>
            <a:ext cx="1239336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74B0E6-3BEB-4FAF-893F-09B2C89BA2AA}"/>
              </a:ext>
            </a:extLst>
          </p:cNvPr>
          <p:cNvSpPr/>
          <p:nvPr/>
        </p:nvSpPr>
        <p:spPr>
          <a:xfrm>
            <a:off x="3211032" y="4856560"/>
            <a:ext cx="1798851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3 600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8E3FCA-A9C7-48D6-81A0-745F997C70BD}"/>
              </a:ext>
            </a:extLst>
          </p:cNvPr>
          <p:cNvCxnSpPr>
            <a:cxnSpLocks/>
          </p:cNvCxnSpPr>
          <p:nvPr/>
        </p:nvCxnSpPr>
        <p:spPr>
          <a:xfrm flipH="1">
            <a:off x="4271154" y="4275440"/>
            <a:ext cx="140094" cy="27757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3D1831F-5665-420F-BD72-286D2734F5D2}"/>
              </a:ext>
            </a:extLst>
          </p:cNvPr>
          <p:cNvCxnSpPr>
            <a:cxnSpLocks/>
          </p:cNvCxnSpPr>
          <p:nvPr/>
        </p:nvCxnSpPr>
        <p:spPr>
          <a:xfrm flipH="1">
            <a:off x="4471050" y="4313936"/>
            <a:ext cx="159028" cy="2390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C0B7FF2-D75B-45C9-AC35-C969D7DC625F}"/>
              </a:ext>
            </a:extLst>
          </p:cNvPr>
          <p:cNvCxnSpPr>
            <a:cxnSpLocks/>
          </p:cNvCxnSpPr>
          <p:nvPr/>
        </p:nvCxnSpPr>
        <p:spPr>
          <a:xfrm flipH="1">
            <a:off x="4162906" y="5043689"/>
            <a:ext cx="164596" cy="2390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1020EC3-687A-4BE6-BD24-F08A31E85FC5}"/>
              </a:ext>
            </a:extLst>
          </p:cNvPr>
          <p:cNvCxnSpPr>
            <a:cxnSpLocks/>
          </p:cNvCxnSpPr>
          <p:nvPr/>
        </p:nvCxnSpPr>
        <p:spPr>
          <a:xfrm flipH="1">
            <a:off x="4315683" y="5021254"/>
            <a:ext cx="222144" cy="30231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0CCDBDB-CAD7-44F1-9121-FDE1879395E5}"/>
              </a:ext>
            </a:extLst>
          </p:cNvPr>
          <p:cNvSpPr txBox="1"/>
          <p:nvPr/>
        </p:nvSpPr>
        <p:spPr>
          <a:xfrm>
            <a:off x="4650878" y="4492295"/>
            <a:ext cx="428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8EDF3D-0665-4164-B41E-C488F41D500C}"/>
              </a:ext>
            </a:extLst>
          </p:cNvPr>
          <p:cNvSpPr txBox="1"/>
          <p:nvPr/>
        </p:nvSpPr>
        <p:spPr>
          <a:xfrm>
            <a:off x="5174406" y="4212081"/>
            <a:ext cx="672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8C922B-CD1B-4D3F-9CF0-00D3E705C591}"/>
              </a:ext>
            </a:extLst>
          </p:cNvPr>
          <p:cNvCxnSpPr/>
          <p:nvPr/>
        </p:nvCxnSpPr>
        <p:spPr>
          <a:xfrm>
            <a:off x="5174406" y="4796856"/>
            <a:ext cx="5240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54B2A5B-ED73-4463-A4D3-6F3DF93492EA}"/>
              </a:ext>
            </a:extLst>
          </p:cNvPr>
          <p:cNvSpPr txBox="1"/>
          <p:nvPr/>
        </p:nvSpPr>
        <p:spPr>
          <a:xfrm>
            <a:off x="5268015" y="4784682"/>
            <a:ext cx="466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CB6049-24C1-486D-A78A-749DDB65A588}"/>
              </a:ext>
            </a:extLst>
          </p:cNvPr>
          <p:cNvSpPr txBox="1"/>
          <p:nvPr/>
        </p:nvSpPr>
        <p:spPr>
          <a:xfrm>
            <a:off x="7210319" y="3160078"/>
            <a:ext cx="423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207 km  =                  m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D3D157-A12E-4C67-BCEC-BB6DD0FC61BB}"/>
              </a:ext>
            </a:extLst>
          </p:cNvPr>
          <p:cNvSpPr/>
          <p:nvPr/>
        </p:nvSpPr>
        <p:spPr>
          <a:xfrm>
            <a:off x="9063548" y="3122218"/>
            <a:ext cx="2096643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207 000 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7729E9-E1F2-4B23-8B7F-70AE965B18CA}"/>
              </a:ext>
            </a:extLst>
          </p:cNvPr>
          <p:cNvSpPr txBox="1"/>
          <p:nvPr/>
        </p:nvSpPr>
        <p:spPr>
          <a:xfrm>
            <a:off x="7017752" y="3776722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……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4B9A0F7-3284-414D-8447-BE236A83DEF8}"/>
              </a:ext>
            </a:extLst>
          </p:cNvPr>
          <p:cNvSpPr/>
          <p:nvPr/>
        </p:nvSpPr>
        <p:spPr>
          <a:xfrm>
            <a:off x="8475049" y="3794813"/>
            <a:ext cx="2337975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3 600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087BF35-05F2-4E6A-A01C-E442A85FC723}"/>
              </a:ext>
            </a:extLst>
          </p:cNvPr>
          <p:cNvSpPr/>
          <p:nvPr/>
        </p:nvSpPr>
        <p:spPr>
          <a:xfrm>
            <a:off x="6674747" y="4492206"/>
            <a:ext cx="3780126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207 000 : 3 600 =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8BB419-8741-4422-8D32-0A8278B8C62D}"/>
              </a:ext>
            </a:extLst>
          </p:cNvPr>
          <p:cNvSpPr/>
          <p:nvPr/>
        </p:nvSpPr>
        <p:spPr>
          <a:xfrm>
            <a:off x="9870232" y="4474115"/>
            <a:ext cx="1169281" cy="584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57, 5</a:t>
            </a:r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8" grpId="0"/>
      <p:bldP spid="19" grpId="0" animBg="1"/>
      <p:bldP spid="20" grpId="0" animBg="1"/>
      <p:bldP spid="24" grpId="0" animBg="1"/>
      <p:bldP spid="25" grpId="0" animBg="1"/>
      <p:bldP spid="44" grpId="0"/>
      <p:bldP spid="47" grpId="0"/>
      <p:bldP spid="50" grpId="0"/>
      <p:bldP spid="51" grpId="0"/>
      <p:bldP spid="53" grpId="0" animBg="1"/>
      <p:bldP spid="54" grpId="0"/>
      <p:bldP spid="55" grpId="0" animBg="1"/>
      <p:bldP spid="56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903767" y="661074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416970" y="597279"/>
            <a:ext cx="1031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115 km.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km/h.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bao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14BF-ABBE-6108-1A56-32225504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67" y="2227794"/>
            <a:ext cx="3344511" cy="22213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B09F88-A6F8-4E35-9B78-2D7A4E7CBD4A}"/>
              </a:ext>
            </a:extLst>
          </p:cNvPr>
          <p:cNvCxnSpPr>
            <a:cxnSpLocks/>
          </p:cNvCxnSpPr>
          <p:nvPr/>
        </p:nvCxnSpPr>
        <p:spPr>
          <a:xfrm>
            <a:off x="1416970" y="1087695"/>
            <a:ext cx="424685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B655F8-DE79-4CEF-B571-39C2EB3B800B}"/>
              </a:ext>
            </a:extLst>
          </p:cNvPr>
          <p:cNvCxnSpPr>
            <a:cxnSpLocks/>
          </p:cNvCxnSpPr>
          <p:nvPr/>
        </p:nvCxnSpPr>
        <p:spPr>
          <a:xfrm>
            <a:off x="8203096" y="1087695"/>
            <a:ext cx="328831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8AF1B0-D573-4556-8888-ED773ED4C058}"/>
              </a:ext>
            </a:extLst>
          </p:cNvPr>
          <p:cNvCxnSpPr>
            <a:cxnSpLocks/>
          </p:cNvCxnSpPr>
          <p:nvPr/>
        </p:nvCxnSpPr>
        <p:spPr>
          <a:xfrm>
            <a:off x="1627139" y="1538797"/>
            <a:ext cx="289026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35677C-86E4-4289-A0CC-6E5DE41BF9CC}"/>
              </a:ext>
            </a:extLst>
          </p:cNvPr>
          <p:cNvCxnSpPr>
            <a:cxnSpLocks/>
          </p:cNvCxnSpPr>
          <p:nvPr/>
        </p:nvCxnSpPr>
        <p:spPr>
          <a:xfrm>
            <a:off x="5447247" y="1538797"/>
            <a:ext cx="6044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3DCA610-7446-4B9C-81FC-E099AD20FD7E}"/>
              </a:ext>
            </a:extLst>
          </p:cNvPr>
          <p:cNvSpPr txBox="1"/>
          <p:nvPr/>
        </p:nvSpPr>
        <p:spPr>
          <a:xfrm>
            <a:off x="5360061" y="2041539"/>
            <a:ext cx="168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759FA6-56E2-4D88-BBE7-498F04DD0755}"/>
              </a:ext>
            </a:extLst>
          </p:cNvPr>
          <p:cNvCxnSpPr/>
          <p:nvPr/>
        </p:nvCxnSpPr>
        <p:spPr>
          <a:xfrm>
            <a:off x="4517409" y="3180522"/>
            <a:ext cx="0" cy="208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C2F38BC-FC38-48DA-806C-50097C5A1C29}"/>
              </a:ext>
            </a:extLst>
          </p:cNvPr>
          <p:cNvCxnSpPr>
            <a:cxnSpLocks/>
          </p:cNvCxnSpPr>
          <p:nvPr/>
        </p:nvCxnSpPr>
        <p:spPr>
          <a:xfrm flipV="1">
            <a:off x="4517409" y="3234120"/>
            <a:ext cx="6034398" cy="95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40F797-787F-4BF6-A3A0-D1CEE97E97BE}"/>
              </a:ext>
            </a:extLst>
          </p:cNvPr>
          <p:cNvCxnSpPr/>
          <p:nvPr/>
        </p:nvCxnSpPr>
        <p:spPr>
          <a:xfrm>
            <a:off x="10551807" y="3129759"/>
            <a:ext cx="0" cy="208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B24738-A31B-482C-84A0-63E4ED236AE9}"/>
              </a:ext>
            </a:extLst>
          </p:cNvPr>
          <p:cNvSpPr txBox="1"/>
          <p:nvPr/>
        </p:nvSpPr>
        <p:spPr>
          <a:xfrm>
            <a:off x="3915132" y="2951254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00EF8D-57E1-44DC-AA67-0C6E63E046CD}"/>
              </a:ext>
            </a:extLst>
          </p:cNvPr>
          <p:cNvSpPr txBox="1"/>
          <p:nvPr/>
        </p:nvSpPr>
        <p:spPr>
          <a:xfrm>
            <a:off x="10672863" y="294173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F36C3D58-0A97-4EC0-BE39-0CC283C087FF}"/>
              </a:ext>
            </a:extLst>
          </p:cNvPr>
          <p:cNvSpPr/>
          <p:nvPr/>
        </p:nvSpPr>
        <p:spPr>
          <a:xfrm rot="16200000">
            <a:off x="7305392" y="-110838"/>
            <a:ext cx="458428" cy="6034397"/>
          </a:xfrm>
          <a:prstGeom prst="rightBrac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D0C70F4-D771-4DC6-B1E5-A0AE5B36B51B}"/>
              </a:ext>
            </a:extLst>
          </p:cNvPr>
          <p:cNvCxnSpPr>
            <a:cxnSpLocks/>
          </p:cNvCxnSpPr>
          <p:nvPr/>
        </p:nvCxnSpPr>
        <p:spPr>
          <a:xfrm>
            <a:off x="1627139" y="2058529"/>
            <a:ext cx="4707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8156C2B-720A-4FEF-9A20-4F04AE988AEA}"/>
              </a:ext>
            </a:extLst>
          </p:cNvPr>
          <p:cNvSpPr txBox="1"/>
          <p:nvPr/>
        </p:nvSpPr>
        <p:spPr>
          <a:xfrm>
            <a:off x="7534606" y="2445636"/>
            <a:ext cx="125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km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FF89E4-1252-47B5-837D-8484C77B4703}"/>
              </a:ext>
            </a:extLst>
          </p:cNvPr>
          <p:cNvSpPr txBox="1"/>
          <p:nvPr/>
        </p:nvSpPr>
        <p:spPr>
          <a:xfrm>
            <a:off x="4931348" y="3839513"/>
            <a:ext cx="2579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1070A4E-29B0-4361-93B6-315012C87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452" y="3367085"/>
            <a:ext cx="362974" cy="36444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2A7A63F-5DBD-432F-8D7C-EFDAA2121500}"/>
              </a:ext>
            </a:extLst>
          </p:cNvPr>
          <p:cNvCxnSpPr/>
          <p:nvPr/>
        </p:nvCxnSpPr>
        <p:spPr>
          <a:xfrm>
            <a:off x="8746435" y="3135575"/>
            <a:ext cx="0" cy="202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A0026993-7534-4B3D-83CD-5B299304519C}"/>
              </a:ext>
            </a:extLst>
          </p:cNvPr>
          <p:cNvSpPr/>
          <p:nvPr/>
        </p:nvSpPr>
        <p:spPr>
          <a:xfrm>
            <a:off x="8706678" y="3129759"/>
            <a:ext cx="145774" cy="1138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65955D16-743F-4D3F-BEDF-2DE4E334D3DC}"/>
              </a:ext>
            </a:extLst>
          </p:cNvPr>
          <p:cNvSpPr/>
          <p:nvPr/>
        </p:nvSpPr>
        <p:spPr>
          <a:xfrm rot="16200000">
            <a:off x="9502126" y="2670195"/>
            <a:ext cx="333747" cy="1765613"/>
          </a:xfrm>
          <a:prstGeom prst="leftBrac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829ADA-9CC5-42BD-BDDF-BC302E2319E5}"/>
              </a:ext>
            </a:extLst>
          </p:cNvPr>
          <p:cNvSpPr txBox="1"/>
          <p:nvPr/>
        </p:nvSpPr>
        <p:spPr>
          <a:xfrm>
            <a:off x="8998783" y="3600751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km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3DBC15-7F76-49FD-B6C5-11D2E4F66818}"/>
              </a:ext>
            </a:extLst>
          </p:cNvPr>
          <p:cNvSpPr txBox="1"/>
          <p:nvPr/>
        </p:nvSpPr>
        <p:spPr>
          <a:xfrm>
            <a:off x="4887885" y="3328329"/>
            <a:ext cx="2252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22km/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35508 -2.59259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30" grpId="0"/>
      <p:bldP spid="31" grpId="0"/>
      <p:bldP spid="32" grpId="0" animBg="1"/>
      <p:bldP spid="40" grpId="0"/>
      <p:bldP spid="41" grpId="0"/>
      <p:bldP spid="46" grpId="0" animBg="1"/>
      <p:bldP spid="47" grpId="0" animBg="1"/>
      <p:bldP spid="48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3F272-C05E-439C-A63B-1CD4A1B26168}"/>
              </a:ext>
            </a:extLst>
          </p:cNvPr>
          <p:cNvSpPr txBox="1"/>
          <p:nvPr/>
        </p:nvSpPr>
        <p:spPr>
          <a:xfrm>
            <a:off x="914246" y="2499096"/>
            <a:ext cx="10724382" cy="414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3,5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22 X 3,5 = 77 (km)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115 - 77 = 38 (km)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38 km.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7598DC-33EF-48EA-A93C-7D9735BA6B5A}"/>
              </a:ext>
            </a:extLst>
          </p:cNvPr>
          <p:cNvCxnSpPr/>
          <p:nvPr/>
        </p:nvCxnSpPr>
        <p:spPr>
          <a:xfrm>
            <a:off x="1124847" y="1219200"/>
            <a:ext cx="0" cy="208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722563-A9DA-4535-A06D-970BC341F2CA}"/>
              </a:ext>
            </a:extLst>
          </p:cNvPr>
          <p:cNvCxnSpPr>
            <a:cxnSpLocks/>
          </p:cNvCxnSpPr>
          <p:nvPr/>
        </p:nvCxnSpPr>
        <p:spPr>
          <a:xfrm flipV="1">
            <a:off x="1124847" y="1272798"/>
            <a:ext cx="6034398" cy="95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D68816-AC64-4531-853D-59D6CFAA8F98}"/>
              </a:ext>
            </a:extLst>
          </p:cNvPr>
          <p:cNvCxnSpPr/>
          <p:nvPr/>
        </p:nvCxnSpPr>
        <p:spPr>
          <a:xfrm>
            <a:off x="7159245" y="1168437"/>
            <a:ext cx="0" cy="2087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979ACE5-89AB-402F-BC08-A44BB6747100}"/>
              </a:ext>
            </a:extLst>
          </p:cNvPr>
          <p:cNvSpPr txBox="1"/>
          <p:nvPr/>
        </p:nvSpPr>
        <p:spPr>
          <a:xfrm>
            <a:off x="522570" y="989932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D43EF-1C4B-47F0-99C7-E6EAE6B7226B}"/>
              </a:ext>
            </a:extLst>
          </p:cNvPr>
          <p:cNvSpPr txBox="1"/>
          <p:nvPr/>
        </p:nvSpPr>
        <p:spPr>
          <a:xfrm>
            <a:off x="7280301" y="98041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29A9460-F4E3-4173-BE55-3537BAA1B2A1}"/>
              </a:ext>
            </a:extLst>
          </p:cNvPr>
          <p:cNvSpPr/>
          <p:nvPr/>
        </p:nvSpPr>
        <p:spPr>
          <a:xfrm rot="16200000">
            <a:off x="3912830" y="-2072160"/>
            <a:ext cx="458428" cy="6034397"/>
          </a:xfrm>
          <a:prstGeom prst="rightBrac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EEF3B2-88DA-419B-A4D5-77E8AF59DDAF}"/>
              </a:ext>
            </a:extLst>
          </p:cNvPr>
          <p:cNvSpPr txBox="1"/>
          <p:nvPr/>
        </p:nvSpPr>
        <p:spPr>
          <a:xfrm>
            <a:off x="3649775" y="335428"/>
            <a:ext cx="1907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115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95EC4-74F9-4442-B0DA-4D5A79942902}"/>
              </a:ext>
            </a:extLst>
          </p:cNvPr>
          <p:cNvSpPr txBox="1"/>
          <p:nvPr/>
        </p:nvSpPr>
        <p:spPr>
          <a:xfrm>
            <a:off x="1504425" y="1377159"/>
            <a:ext cx="2579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22km/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F49DAB-AA87-41F3-9818-C6EBCBC25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90" y="1405763"/>
            <a:ext cx="362974" cy="3644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5BE24-8E77-4040-9633-DAEF4E6120A2}"/>
              </a:ext>
            </a:extLst>
          </p:cNvPr>
          <p:cNvCxnSpPr/>
          <p:nvPr/>
        </p:nvCxnSpPr>
        <p:spPr>
          <a:xfrm>
            <a:off x="5353873" y="1174253"/>
            <a:ext cx="0" cy="202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D87BA6E-EF87-4EF1-85F6-A77AC1E5F74E}"/>
              </a:ext>
            </a:extLst>
          </p:cNvPr>
          <p:cNvSpPr/>
          <p:nvPr/>
        </p:nvSpPr>
        <p:spPr>
          <a:xfrm>
            <a:off x="5314116" y="1168437"/>
            <a:ext cx="145774" cy="1138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8943455F-C6BE-47BD-890E-C13D50ADD8CF}"/>
              </a:ext>
            </a:extLst>
          </p:cNvPr>
          <p:cNvSpPr/>
          <p:nvPr/>
        </p:nvSpPr>
        <p:spPr>
          <a:xfrm rot="16200000">
            <a:off x="6109564" y="576329"/>
            <a:ext cx="333747" cy="1765613"/>
          </a:xfrm>
          <a:prstGeom prst="leftBrac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94913-59BA-4F50-987D-1EAB40256213}"/>
              </a:ext>
            </a:extLst>
          </p:cNvPr>
          <p:cNvSpPr txBox="1"/>
          <p:nvPr/>
        </p:nvSpPr>
        <p:spPr>
          <a:xfrm>
            <a:off x="6142566" y="1427922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km ?</a:t>
            </a:r>
          </a:p>
        </p:txBody>
      </p:sp>
    </p:spTree>
    <p:extLst>
      <p:ext uri="{BB962C8B-B14F-4D97-AF65-F5344CB8AC3E}">
        <p14:creationId xmlns:p14="http://schemas.microsoft.com/office/powerpoint/2010/main" val="167829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4" descr="Vector water spill puddle blue liquid various shape in flat cartoon style vector fluid design element isolted on white backgroun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1" y="4454251"/>
            <a:ext cx="5043567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0" y="0"/>
            <a:ext cx="12193057" cy="7004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166255" y="3504941"/>
            <a:ext cx="4322618" cy="3353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D1F7A5-28BF-4783-97D7-90458C8CB49F}"/>
              </a:ext>
            </a:extLst>
          </p:cNvPr>
          <p:cNvSpPr/>
          <p:nvPr/>
        </p:nvSpPr>
        <p:spPr>
          <a:xfrm>
            <a:off x="2565779" y="578762"/>
            <a:ext cx="5008728" cy="1173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377502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87 0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926 L -1 -0.0037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6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20351 -0.003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D1F04DE-93F9-7A06-3179-DD6EB0A86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4" descr="Vector water spill puddle blue liquid various shape in flat cartoon style vector fluid design element isolted on white backgroun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1" y="4454251"/>
            <a:ext cx="5043567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0" y="0"/>
            <a:ext cx="12193057" cy="7004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166255" y="3504941"/>
            <a:ext cx="4322618" cy="3353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D1F7A5-28BF-4783-97D7-90458C8CB49F}"/>
              </a:ext>
            </a:extLst>
          </p:cNvPr>
          <p:cNvSpPr/>
          <p:nvPr/>
        </p:nvSpPr>
        <p:spPr>
          <a:xfrm>
            <a:off x="2565779" y="578762"/>
            <a:ext cx="5008728" cy="1173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</p:spTree>
    <p:extLst>
      <p:ext uri="{BB962C8B-B14F-4D97-AF65-F5344CB8AC3E}">
        <p14:creationId xmlns:p14="http://schemas.microsoft.com/office/powerpoint/2010/main" val="4087078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87 0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926 L -1 -0.0037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6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20351 -0.003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691116" y="533483"/>
            <a:ext cx="502570" cy="5085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1212111" y="554750"/>
            <a:ext cx="10504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</a:rPr>
              <a:t>Chọn câu trả lời đúng.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</a:rPr>
              <a:t>Một đoàn tàu hỏa dài 200 m bắt đầu vào đường hầm. Vậy sau bao lâu thì đuôi tàu chui hoàn toàn vào đường hầm, biết tàu đi với vận tốc 20 m/s?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E908D-13EF-4644-7C80-52AC2E16D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45" y="2538524"/>
            <a:ext cx="798195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8538A-BA00-D217-B797-999AB0D0DADB}"/>
              </a:ext>
            </a:extLst>
          </p:cNvPr>
          <p:cNvSpPr txBox="1"/>
          <p:nvPr/>
        </p:nvSpPr>
        <p:spPr>
          <a:xfrm>
            <a:off x="2913321" y="5592726"/>
            <a:ext cx="715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BB8EF8A-A7A3-1BB5-938D-FE6B6671E5E7}"/>
              </a:ext>
            </a:extLst>
          </p:cNvPr>
          <p:cNvSpPr/>
          <p:nvPr/>
        </p:nvSpPr>
        <p:spPr>
          <a:xfrm>
            <a:off x="5071730" y="5624623"/>
            <a:ext cx="584791" cy="563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-1"/>
            <a:ext cx="12184969" cy="6858001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6703" y="3095457"/>
            <a:ext cx="3717211" cy="376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156"/>
            <a:ext cx="12184969" cy="6853844"/>
          </a:xfrm>
          <a:prstGeom prst="rect">
            <a:avLst/>
          </a:prstGeom>
        </p:spPr>
      </p:pic>
      <p:pic>
        <p:nvPicPr>
          <p:cNvPr id="17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1500" y="6966856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166255" y="3504941"/>
            <a:ext cx="4322618" cy="335305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71950" y="1313382"/>
            <a:ext cx="632460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Nokia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Noki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Nokia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Noki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Nokia" panose="02040603050506020204" pitchFamily="18" charset="0"/>
                <a:ea typeface="+mn-ea"/>
                <a:cs typeface="+mn-cs"/>
              </a:rPr>
              <a:t>bạn</a:t>
            </a:r>
            <a:endParaRPr kumimoji="0" lang="en-US" sz="35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Nokia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19550" y="2273268"/>
            <a:ext cx="6477000" cy="23237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đã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giúp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bạn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thú</a:t>
            </a:r>
            <a:endParaRPr kumimoji="0" lang="en-US" sz="45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Dear Saturday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vượt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qua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chướng</a:t>
            </a:r>
            <a:endParaRPr kumimoji="0" lang="en-US" sz="45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Dear Saturday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ngại</a:t>
            </a:r>
            <a:r>
              <a:rPr kumimoji="0" lang="en-US" sz="45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rPr>
              <a:t>vật</a:t>
            </a:r>
            <a:endParaRPr kumimoji="0" lang="en-US" sz="45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Dear Saturday" panose="02000505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79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-0.99974 0 " pathEditMode="relative" rAng="0" ptsTypes="AA">
                                      <p:cBhvr>
                                        <p:cTn id="16" dur="4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1 -0.00023 " pathEditMode="relative" rAng="0" ptsTypes="AA">
                                      <p:cBhvr>
                                        <p:cTn id="18" dur="4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60" fill="hold">
                                          <p:stCondLst>
                                            <p:cond delay="8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860" fill="hold">
                                          <p:stCondLst>
                                            <p:cond delay="17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60" fill="hold">
                                          <p:stCondLst>
                                            <p:cond delay="25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860" fill="hold">
                                          <p:stCondLst>
                                            <p:cond delay="34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63CE99-0DB1-1BD2-4BE1-EF9676569F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hac-nen-powerpoint-vui-nh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E5BF5C-9151-412B-56A7-A4102B82A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004" y="1363268"/>
            <a:ext cx="5809992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85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00"/>
            <a:ext cx="12192000" cy="691020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6899563" y="66678"/>
            <a:ext cx="5181740" cy="1291067"/>
          </a:xfrm>
          <a:prstGeom prst="wedgeRoundRectCallout">
            <a:avLst>
              <a:gd name="adj1" fmla="val -8400"/>
              <a:gd name="adj2" fmla="val 70794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chướng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20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2116" y="6162242"/>
            <a:ext cx="609600" cy="6957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966D25-689C-E862-B500-41ADE730A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9954" y="1680630"/>
            <a:ext cx="716951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04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24982"/>
            <a:ext cx="12205250" cy="6882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166255" y="3504941"/>
            <a:ext cx="4322618" cy="3353059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1500" y="6966856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7975D9-E285-4FBA-A6B2-21BBD708CF8F}"/>
              </a:ext>
            </a:extLst>
          </p:cNvPr>
          <p:cNvSpPr/>
          <p:nvPr/>
        </p:nvSpPr>
        <p:spPr>
          <a:xfrm>
            <a:off x="2565779" y="578762"/>
            <a:ext cx="5008728" cy="1173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430993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.00486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1.00052 0.00185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2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26575 0.002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39294" y="4895022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73EB01-47CD-41AD-BDDA-630930B6A589}"/>
              </a:ext>
            </a:extLst>
          </p:cNvPr>
          <p:cNvSpPr/>
          <p:nvPr/>
        </p:nvSpPr>
        <p:spPr>
          <a:xfrm>
            <a:off x="2343711" y="954620"/>
            <a:ext cx="9544209" cy="14008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km/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200 km.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350 000 km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35 000 km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1873AB-980D-2DDE-51C2-00153A1C2881}"/>
              </a:ext>
            </a:extLst>
          </p:cNvPr>
          <p:cNvSpPr/>
          <p:nvPr/>
        </p:nvSpPr>
        <p:spPr>
          <a:xfrm>
            <a:off x="6865829" y="4993200"/>
            <a:ext cx="4537107" cy="112988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44026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C98B83F-59B1-4B36-80CF-64C67DFECB03}"/>
              </a:ext>
            </a:extLst>
          </p:cNvPr>
          <p:cNvSpPr/>
          <p:nvPr/>
        </p:nvSpPr>
        <p:spPr>
          <a:xfrm>
            <a:off x="2215345" y="650650"/>
            <a:ext cx="8981811" cy="14008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35 000 km/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10giờ.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bay được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: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8FC6A9-C967-4B79-8F54-FA727D1E60AC}"/>
              </a:ext>
            </a:extLst>
          </p:cNvPr>
          <p:cNvSpPr txBox="1"/>
          <p:nvPr/>
        </p:nvSpPr>
        <p:spPr>
          <a:xfrm>
            <a:off x="1459438" y="5168582"/>
            <a:ext cx="3750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350 000 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4A4BEB-AA48-436A-A02A-FA32BF1A58B4}"/>
              </a:ext>
            </a:extLst>
          </p:cNvPr>
          <p:cNvSpPr txBox="1"/>
          <p:nvPr/>
        </p:nvSpPr>
        <p:spPr>
          <a:xfrm>
            <a:off x="7362792" y="5083988"/>
            <a:ext cx="3750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35000 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20m/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 m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1873AB-980D-2DDE-51C2-00153A1C2881}"/>
              </a:ext>
            </a:extLst>
          </p:cNvPr>
          <p:cNvSpPr/>
          <p:nvPr/>
        </p:nvSpPr>
        <p:spPr>
          <a:xfrm>
            <a:off x="6865829" y="4993200"/>
            <a:ext cx="4537107" cy="112988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C98B83F-59B1-4B36-80CF-64C67DFECB03}"/>
              </a:ext>
            </a:extLst>
          </p:cNvPr>
          <p:cNvSpPr/>
          <p:nvPr/>
        </p:nvSpPr>
        <p:spPr>
          <a:xfrm>
            <a:off x="2215345" y="650650"/>
            <a:ext cx="8981811" cy="14008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đường 600 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……..: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4A4BEB-AA48-436A-A02A-FA32BF1A58B4}"/>
              </a:ext>
            </a:extLst>
          </p:cNvPr>
          <p:cNvSpPr txBox="1"/>
          <p:nvPr/>
        </p:nvSpPr>
        <p:spPr>
          <a:xfrm>
            <a:off x="7362792" y="5083988"/>
            <a:ext cx="3750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2m/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36D22B-C351-49CB-A46E-6C5F9A6F9B53}"/>
              </a:ext>
            </a:extLst>
          </p:cNvPr>
          <p:cNvGrpSpPr/>
          <p:nvPr/>
        </p:nvGrpSpPr>
        <p:grpSpPr>
          <a:xfrm>
            <a:off x="1703158" y="5011746"/>
            <a:ext cx="4537107" cy="1129886"/>
            <a:chOff x="981375" y="2864057"/>
            <a:chExt cx="4537107" cy="1129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D1A99EF-D650-492C-BB2E-9AC05416D73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3E6BA-DA96-4233-98F8-AA6465B7E5B3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m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953F5A6-A792-489B-8824-858105517F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62307" y="5046512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967" cy="6858000"/>
          </a:xfrm>
          <a:prstGeom prst="rect">
            <a:avLst/>
          </a:prstGeom>
        </p:spPr>
      </p:pic>
      <p:pic>
        <p:nvPicPr>
          <p:cNvPr id="8" name="Picture 2" descr="Free vector pile of stones on white backgroun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29" y="4191542"/>
            <a:ext cx="3373999" cy="25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-1"/>
            <a:ext cx="12186960" cy="7108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58" b="99697" l="28691" r="78945">
                        <a14:foregroundMark x1="29564" y1="38667" x2="29673" y2="65758"/>
                        <a14:foregroundMark x1="35673" y1="38848" x2="35055" y2="68424"/>
                        <a14:foregroundMark x1="38327" y1="50303" x2="36327" y2="67636"/>
                        <a14:foregroundMark x1="37418" y1="70727" x2="32545" y2="99697"/>
                        <a14:foregroundMark x1="39200" y1="85333" x2="35418" y2="99091"/>
                        <a14:foregroundMark x1="33200" y1="84061" x2="28691" y2="91152"/>
                        <a14:foregroundMark x1="67564" y1="82848" x2="64436" y2="92848"/>
                        <a14:foregroundMark x1="69055" y1="84909" x2="69055" y2="92000"/>
                        <a14:foregroundMark x1="74436" y1="87818" x2="70073" y2="99091"/>
                        <a14:foregroundMark x1="66945" y1="94061" x2="65927" y2="97212"/>
                        <a14:foregroundMark x1="71309" y1="83212" x2="73418" y2="85515"/>
                        <a14:foregroundMark x1="76800" y1="73879" x2="76182" y2="89515"/>
                        <a14:foregroundMark x1="77818" y1="86364" x2="74436" y2="85515"/>
                        <a14:foregroundMark x1="39564" y1="90970" x2="62945" y2="90303"/>
                        <a14:foregroundMark x1="32327" y1="92182" x2="29673" y2="95333"/>
                        <a14:foregroundMark x1="32691" y1="35758" x2="56691" y2="35758"/>
                        <a14:foregroundMark x1="31818" y1="47818" x2="33418" y2="59515"/>
                        <a14:foregroundMark x1="41200" y1="43636" x2="39309" y2="56545"/>
                        <a14:foregroundMark x1="40691" y1="51758" x2="39200" y2="58424"/>
                        <a14:foregroundMark x1="37309" y1="45515" x2="31927" y2="45515"/>
                        <a14:foregroundMark x1="33564" y1="40727" x2="38073" y2="41333"/>
                        <a14:foregroundMark x1="61055" y1="46364" x2="60436" y2="50727"/>
                        <a14:foregroundMark x1="65673" y1="54485" x2="66182" y2="56788"/>
                        <a14:foregroundMark x1="65418" y1="59879" x2="65818" y2="60303"/>
                        <a14:foregroundMark x1="57818" y1="65091" x2="57418" y2="71333"/>
                        <a14:foregroundMark x1="78945" y1="88061" x2="76545" y2="89515"/>
                        <a14:foregroundMark x1="45927" y1="53879" x2="49055" y2="53879"/>
                        <a14:foregroundMark x1="57200" y1="45091" x2="57200" y2="51152"/>
                        <a14:foregroundMark x1="30800" y1="53879" x2="33818" y2="59091"/>
                        <a14:foregroundMark x1="37564" y1="46545" x2="37055" y2="52848"/>
                        <a14:foregroundMark x1="37309" y1="49879" x2="36327" y2="55939"/>
                        <a14:foregroundMark x1="41309" y1="53212" x2="38691" y2="59515"/>
                        <a14:backgroundMark x1="34800" y1="92848" x2="34800" y2="94485"/>
                        <a14:backgroundMark x1="35927" y1="86545" x2="35927" y2="86545"/>
                        <a14:backgroundMark x1="36182" y1="88061" x2="34436" y2="86364"/>
                        <a14:backgroundMark x1="56545" y1="57394" x2="56691" y2="5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2929" r="20666"/>
          <a:stretch/>
        </p:blipFill>
        <p:spPr>
          <a:xfrm>
            <a:off x="3373478" y="3755492"/>
            <a:ext cx="4322618" cy="3353059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C2A6A8A-9262-ED71-1437-FD7102424A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60" y="0"/>
            <a:ext cx="1638830" cy="16388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BA292-F2F8-488D-B685-3D40C1AD061F}"/>
              </a:ext>
            </a:extLst>
          </p:cNvPr>
          <p:cNvSpPr/>
          <p:nvPr/>
        </p:nvSpPr>
        <p:spPr>
          <a:xfrm>
            <a:off x="2565779" y="578762"/>
            <a:ext cx="5008728" cy="1173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2715567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DD31-AE2A-42B2-A0E8-184A4C8D4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11" y="133003"/>
            <a:ext cx="12003578" cy="2103884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atin typeface="HL Hoctro" panose="02000000000000000000" pitchFamily="2" charset="0"/>
              </a:rPr>
              <a:t>T</a:t>
            </a:r>
            <a:r>
              <a:rPr lang="en-US" sz="4800" b="1" dirty="0" err="1">
                <a:latin typeface="HP001 4 hàng" panose="020B0603050302020204" pitchFamily="34" charset="0"/>
              </a:rPr>
              <a:t>hứ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Tư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latin typeface="HP001 4 hàng" panose="020B0603050302020204" pitchFamily="34" charset="0"/>
              </a:rPr>
              <a:t> 31 </a:t>
            </a:r>
            <a:r>
              <a:rPr lang="en-US" sz="4800" b="1" dirty="0" err="1"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latin typeface="HP001 4 hàng" panose="020B0603050302020204" pitchFamily="34" charset="0"/>
              </a:rPr>
              <a:t> 3 </a:t>
            </a:r>
            <a:r>
              <a:rPr lang="en-US" sz="4800" b="1" dirty="0" err="1"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latin typeface="HP001 4 hàng" panose="020B0603050302020204" pitchFamily="34" charset="0"/>
              </a:rPr>
              <a:t> 2025</a:t>
            </a:r>
            <a:br>
              <a:rPr lang="en-US" sz="4800" b="1" dirty="0">
                <a:latin typeface="HP001 4 hàng" panose="020B0603050302020204" pitchFamily="34" charset="0"/>
              </a:rPr>
            </a:br>
            <a:r>
              <a:rPr lang="en-US" sz="4800" b="1" dirty="0" err="1">
                <a:latin typeface="HP001 4 hàng" panose="020B0603050302020204" pitchFamily="34" charset="0"/>
              </a:rPr>
              <a:t>Toán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endParaRPr lang="en-US" sz="4800" b="1" dirty="0">
              <a:latin typeface="HL Hoctro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B34330-604C-433F-96BF-6CC594C1033E}"/>
              </a:ext>
            </a:extLst>
          </p:cNvPr>
          <p:cNvCxnSpPr/>
          <p:nvPr/>
        </p:nvCxnSpPr>
        <p:spPr>
          <a:xfrm>
            <a:off x="3757353" y="1799706"/>
            <a:ext cx="15960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79EEF2-32CF-4DA6-85FA-53752C09A258}"/>
              </a:ext>
            </a:extLst>
          </p:cNvPr>
          <p:cNvCxnSpPr/>
          <p:nvPr/>
        </p:nvCxnSpPr>
        <p:spPr>
          <a:xfrm>
            <a:off x="6966066" y="1832957"/>
            <a:ext cx="15960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5346DA88-3A8A-40BB-B4B3-45495490E26D}"/>
              </a:ext>
            </a:extLst>
          </p:cNvPr>
          <p:cNvSpPr txBox="1">
            <a:spLocks/>
          </p:cNvSpPr>
          <p:nvPr/>
        </p:nvSpPr>
        <p:spPr>
          <a:xfrm>
            <a:off x="-145774" y="2091113"/>
            <a:ext cx="11582400" cy="9966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62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   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1) </a:t>
            </a:r>
            <a:endParaRPr lang="en-US" sz="4800" b="1" dirty="0">
              <a:solidFill>
                <a:srgbClr val="FF0000"/>
              </a:solidFill>
              <a:latin typeface="HL Hoctr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51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639</Words>
  <Application>Microsoft Office PowerPoint</Application>
  <PresentationFormat>Widescreen</PresentationFormat>
  <Paragraphs>121</Paragraphs>
  <Slides>22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等线 Light</vt:lpstr>
      <vt:lpstr>#9Slide03 Nokia</vt:lpstr>
      <vt:lpstr>#9Slide05 Dear Saturday</vt:lpstr>
      <vt:lpstr>Arial</vt:lpstr>
      <vt:lpstr>Calibri</vt:lpstr>
      <vt:lpstr>Calibri Light</vt:lpstr>
      <vt:lpstr>Cambria</vt:lpstr>
      <vt:lpstr>Cambria Math</vt:lpstr>
      <vt:lpstr>HL Hoctro</vt:lpstr>
      <vt:lpstr>HP001 4 hàng</vt:lpstr>
      <vt:lpstr>Times New Roman</vt:lpstr>
      <vt:lpstr>UTM Cookies</vt:lpstr>
      <vt:lpstr>字魂35号-经典雅黑</vt:lpstr>
      <vt:lpstr>2_Office Theme</vt:lpstr>
      <vt:lpstr>5_Office 主题</vt:lpstr>
      <vt:lpstr>1_Office Theme</vt:lpstr>
      <vt:lpstr>1_Office 主题​​</vt:lpstr>
      <vt:lpstr>Thứ Tư ngày 02 tháng 4 năm 2025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31 tháng 3 năm 2025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GV678415 Hà Trần Thị</cp:lastModifiedBy>
  <cp:revision>72</cp:revision>
  <dcterms:created xsi:type="dcterms:W3CDTF">2021-06-29T06:58:36Z</dcterms:created>
  <dcterms:modified xsi:type="dcterms:W3CDTF">2025-03-30T09:57:41Z</dcterms:modified>
</cp:coreProperties>
</file>