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3"/>
    <p:sldId id="267" r:id="rId4"/>
    <p:sldId id="258" r:id="rId5"/>
    <p:sldId id="272" r:id="rId6"/>
    <p:sldId id="273" r:id="rId7"/>
    <p:sldId id="276" r:id="rId8"/>
    <p:sldId id="277" r:id="rId9"/>
    <p:sldId id="278" r:id="rId10"/>
    <p:sldId id="281" r:id="rId11"/>
    <p:sldId id="279" r:id="rId12"/>
    <p:sldId id="274" r:id="rId13"/>
    <p:sldId id="270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0BB9"/>
    <a:srgbClr val="0000FF"/>
    <a:srgbClr val="0066FF"/>
    <a:srgbClr val="FF3300"/>
    <a:srgbClr val="005000"/>
    <a:srgbClr val="006600"/>
    <a:srgbClr val="A50021"/>
    <a:srgbClr val="2813A5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28" y="72"/>
      </p:cViewPr>
      <p:guideLst>
        <p:guide orient="horz" pos="2160"/>
        <p:guide pos="29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87164-2715-4353-8888-401FABA598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C5DE1-ACC9-46FD-8B4F-5D70CBE9F39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microsoft.com/office/2007/relationships/hdphoto" Target="../media/image26.wdp"/><Relationship Id="rId3" Type="http://schemas.openxmlformats.org/officeDocument/2006/relationships/image" Target="../media/image25.png"/><Relationship Id="rId2" Type="http://schemas.microsoft.com/office/2007/relationships/hdphoto" Target="../media/image18.wdp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34.wdp"/><Relationship Id="rId2" Type="http://schemas.openxmlformats.org/officeDocument/2006/relationships/image" Target="../media/image33.png"/><Relationship Id="rId1" Type="http://schemas.openxmlformats.org/officeDocument/2006/relationships/image" Target="../media/image3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slide" Target="slide5.xml"/><Relationship Id="rId4" Type="http://schemas.openxmlformats.org/officeDocument/2006/relationships/image" Target="../media/image5.GIF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microsoft.com/office/2007/relationships/hdphoto" Target="../media/image16.wdp"/><Relationship Id="rId6" Type="http://schemas.openxmlformats.org/officeDocument/2006/relationships/image" Target="../media/image15.png"/><Relationship Id="rId5" Type="http://schemas.microsoft.com/office/2007/relationships/hdphoto" Target="../media/image14.wdp"/><Relationship Id="rId4" Type="http://schemas.openxmlformats.org/officeDocument/2006/relationships/image" Target="../media/image13.png"/><Relationship Id="rId3" Type="http://schemas.microsoft.com/office/2007/relationships/hdphoto" Target="../media/image12.wdp"/><Relationship Id="rId2" Type="http://schemas.openxmlformats.org/officeDocument/2006/relationships/image" Target="../media/image11.pn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microsoft.com/office/2007/relationships/hdphoto" Target="../media/image24.wdp"/><Relationship Id="rId7" Type="http://schemas.openxmlformats.org/officeDocument/2006/relationships/image" Target="../media/image23.png"/><Relationship Id="rId6" Type="http://schemas.microsoft.com/office/2007/relationships/hdphoto" Target="../media/image22.wdp"/><Relationship Id="rId5" Type="http://schemas.openxmlformats.org/officeDocument/2006/relationships/image" Target="../media/image21.png"/><Relationship Id="rId4" Type="http://schemas.microsoft.com/office/2007/relationships/hdphoto" Target="../media/image20.wdp"/><Relationship Id="rId3" Type="http://schemas.openxmlformats.org/officeDocument/2006/relationships/image" Target="../media/image19.png"/><Relationship Id="rId2" Type="http://schemas.microsoft.com/office/2007/relationships/hdphoto" Target="../media/image18.wdp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29.jpeg"/><Relationship Id="rId12" Type="http://schemas.microsoft.com/office/2007/relationships/hdphoto" Target="../media/image28.wdp"/><Relationship Id="rId11" Type="http://schemas.openxmlformats.org/officeDocument/2006/relationships/image" Target="../media/image27.png"/><Relationship Id="rId10" Type="http://schemas.microsoft.com/office/2007/relationships/hdphoto" Target="../media/image26.wdp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microsoft.com/office/2007/relationships/hdphoto" Target="../media/image20.wdp"/><Relationship Id="rId3" Type="http://schemas.openxmlformats.org/officeDocument/2006/relationships/image" Target="../media/image19.png"/><Relationship Id="rId2" Type="http://schemas.microsoft.com/office/2007/relationships/hdphoto" Target="../media/image18.wdp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microsoft.com/office/2007/relationships/hdphoto" Target="../media/image28.wdp"/><Relationship Id="rId3" Type="http://schemas.openxmlformats.org/officeDocument/2006/relationships/image" Target="../media/image27.png"/><Relationship Id="rId2" Type="http://schemas.microsoft.com/office/2007/relationships/hdphoto" Target="../media/image18.wdp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microsoft.com/office/2007/relationships/hdphoto" Target="../media/image22.wdp"/><Relationship Id="rId3" Type="http://schemas.openxmlformats.org/officeDocument/2006/relationships/image" Target="../media/image21.png"/><Relationship Id="rId2" Type="http://schemas.microsoft.com/office/2007/relationships/hdphoto" Target="../media/image18.wdp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microsoft.com/office/2007/relationships/hdphoto" Target="../media/image24.wdp"/><Relationship Id="rId3" Type="http://schemas.openxmlformats.org/officeDocument/2006/relationships/image" Target="../media/image23.png"/><Relationship Id="rId2" Type="http://schemas.microsoft.com/office/2007/relationships/hdphoto" Target="../media/image18.wdp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82054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282054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PHÒNG, TRÁNH TAI NẠN,</a:t>
            </a:r>
            <a:endParaRPr lang="en-US" sz="3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THƯƠNG TÍCH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3087469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PHÒNG, TRÁNH ĐUỐI NƯỚC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23622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25: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16111" y1="11628" x2="16111" y2="11628"/>
                        <a14:foregroundMark x1="11111" y1="13953" x2="11111" y2="13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36" y="-124604"/>
            <a:ext cx="2729364" cy="1304030"/>
          </a:xfrm>
          <a:prstGeom prst="rect">
            <a:avLst/>
          </a:prstGeom>
        </p:spPr>
      </p:pic>
      <p:pic>
        <p:nvPicPr>
          <p:cNvPr id="17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0357" y1="10329" x2="30357" y2="10329"/>
                        <a14:foregroundMark x1="12054" y1="20188" x2="12054" y2="20188"/>
                        <a14:foregroundMark x1="26786" y1="9390" x2="26786" y2="9390"/>
                        <a14:foregroundMark x1="42411" y1="4695" x2="42411" y2="4695"/>
                        <a14:foregroundMark x1="53571" y1="5164" x2="53571" y2="5164"/>
                        <a14:foregroundMark x1="57589" y1="5164" x2="57589" y2="5164"/>
                        <a14:foregroundMark x1="62054" y1="5164" x2="62054" y2="5164"/>
                        <a14:foregroundMark x1="66518" y1="5164" x2="66518" y2="5164"/>
                        <a14:foregroundMark x1="70536" y1="8920" x2="70536" y2="8920"/>
                        <a14:foregroundMark x1="63393" y1="24413" x2="63393" y2="24413"/>
                        <a14:foregroundMark x1="75000" y1="24413" x2="75000" y2="24413"/>
                        <a14:foregroundMark x1="54018" y1="23005" x2="54018" y2="23005"/>
                        <a14:foregroundMark x1="19196" y1="14554" x2="19196" y2="14554"/>
                        <a14:foregroundMark x1="34821" y1="5164" x2="34821" y2="5164"/>
                        <a14:foregroundMark x1="15179" y1="15493" x2="15179" y2="15493"/>
                        <a14:foregroundMark x1="22768" y1="29577" x2="22768" y2="29577"/>
                        <a14:foregroundMark x1="52679" y1="30516" x2="52679" y2="30516"/>
                        <a14:foregroundMark x1="60714" y1="35211" x2="60714" y2="35211"/>
                        <a14:foregroundMark x1="22321" y1="37559" x2="22321" y2="37559"/>
                        <a14:foregroundMark x1="9375" y1="43192" x2="9375" y2="43192"/>
                        <a14:foregroundMark x1="9821" y1="55399" x2="9821" y2="55399"/>
                        <a14:foregroundMark x1="8036" y1="29108" x2="8036" y2="29108"/>
                        <a14:foregroundMark x1="4464" y1="42723" x2="4464" y2="42723"/>
                        <a14:foregroundMark x1="3571" y1="48357" x2="3571" y2="48357"/>
                        <a14:foregroundMark x1="12500" y1="45540" x2="12500" y2="45540"/>
                        <a14:foregroundMark x1="47768" y1="40376" x2="47768" y2="40376"/>
                        <a14:foregroundMark x1="77679" y1="15493" x2="77679" y2="15493"/>
                        <a14:foregroundMark x1="79911" y1="19718" x2="79911" y2="19718"/>
                        <a14:foregroundMark x1="83482" y1="25822" x2="83482" y2="25822"/>
                        <a14:foregroundMark x1="93750" y1="38028" x2="93750" y2="38028"/>
                        <a14:foregroundMark x1="92857" y1="56808" x2="92857" y2="56808"/>
                        <a14:foregroundMark x1="46429" y1="44131" x2="46429" y2="44131"/>
                        <a14:foregroundMark x1="32143" y1="37559" x2="32143" y2="37559"/>
                        <a14:foregroundMark x1="8482" y1="25352" x2="8482" y2="25352"/>
                        <a14:foregroundMark x1="32143" y1="7981" x2="32143" y2="7981"/>
                        <a14:foregroundMark x1="46429" y1="5164" x2="46429" y2="5164"/>
                        <a14:foregroundMark x1="22768" y1="11737" x2="22768" y2="11737"/>
                        <a14:foregroundMark x1="4464" y1="34742" x2="4464" y2="34742"/>
                        <a14:foregroundMark x1="78571" y1="42723" x2="78571" y2="42723"/>
                        <a14:foregroundMark x1="80804" y1="29577" x2="80804" y2="29577"/>
                        <a14:foregroundMark x1="62054" y1="18310" x2="62054" y2="18310"/>
                        <a14:foregroundMark x1="69196" y1="8920" x2="69196" y2="8920"/>
                        <a14:foregroundMark x1="45089" y1="10329" x2="45089" y2="10329"/>
                        <a14:foregroundMark x1="37054" y1="6573" x2="37054" y2="6573"/>
                        <a14:foregroundMark x1="29018" y1="26761" x2="29018" y2="26761"/>
                        <a14:foregroundMark x1="16071" y1="24413" x2="16071" y2="24413"/>
                        <a14:foregroundMark x1="12500" y1="30516" x2="12500" y2="30516"/>
                        <a14:foregroundMark x1="4911" y1="31925" x2="4911" y2="31925"/>
                        <a14:foregroundMark x1="9821" y1="38028" x2="9821" y2="38028"/>
                        <a14:foregroundMark x1="20536" y1="35211" x2="20536" y2="35211"/>
                        <a14:foregroundMark x1="25446" y1="46948" x2="25446" y2="46948"/>
                        <a14:foregroundMark x1="65625" y1="47418" x2="65625" y2="47418"/>
                        <a14:foregroundMark x1="36607" y1="7981" x2="36607" y2="7981"/>
                        <a14:foregroundMark x1="43750" y1="6573" x2="43750" y2="6573"/>
                        <a14:foregroundMark x1="22321" y1="9390" x2="22321" y2="9390"/>
                        <a14:foregroundMark x1="49107" y1="3286" x2="49107" y2="3286"/>
                        <a14:foregroundMark x1="45536" y1="2347" x2="45536" y2="2347"/>
                        <a14:foregroundMark x1="38839" y1="3286" x2="38839" y2="3286"/>
                        <a14:foregroundMark x1="30357" y1="6573" x2="30357" y2="6573"/>
                        <a14:foregroundMark x1="31250" y1="6103" x2="31250" y2="6103"/>
                        <a14:foregroundMark x1="26339" y1="8451" x2="26339" y2="8451"/>
                        <a14:foregroundMark x1="28571" y1="6573" x2="28571" y2="6573"/>
                        <a14:foregroundMark x1="70089" y1="8451" x2="70089" y2="8451"/>
                        <a14:foregroundMark x1="73214" y1="11268" x2="73214" y2="11268"/>
                        <a14:foregroundMark x1="82589" y1="19718" x2="82589" y2="19718"/>
                        <a14:foregroundMark x1="52679" y1="3286" x2="52679" y2="3286"/>
                        <a14:backgroundMark x1="85268" y1="6573" x2="85268" y2="6573"/>
                        <a14:backgroundMark x1="92857" y1="21127" x2="92857" y2="21127"/>
                        <a14:backgroundMark x1="72321" y1="3286" x2="72321" y2="3286"/>
                        <a14:backgroundMark x1="66518" y1="2347" x2="66518" y2="2347"/>
                        <a14:backgroundMark x1="5804" y1="20657" x2="5804" y2="206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79426"/>
            <a:ext cx="5990257" cy="569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36496" y="-25846"/>
            <a:ext cx="6607503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5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5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103419" cy="1219200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98" y="1664373"/>
            <a:ext cx="7986019" cy="509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844303" y="323850"/>
            <a:ext cx="4717197" cy="1790700"/>
            <a:chOff x="345964" y="3865509"/>
            <a:chExt cx="4684568" cy="2590799"/>
          </a:xfrm>
          <a:solidFill>
            <a:srgbClr val="005000"/>
          </a:solidFill>
        </p:grpSpPr>
        <p:sp>
          <p:nvSpPr>
            <p:cNvPr id="10" name="Cloud Callout 9"/>
            <p:cNvSpPr/>
            <p:nvPr/>
          </p:nvSpPr>
          <p:spPr>
            <a:xfrm>
              <a:off x="345964" y="3865509"/>
              <a:ext cx="4684568" cy="2590799"/>
            </a:xfrm>
            <a:prstGeom prst="cloudCallout">
              <a:avLst>
                <a:gd name="adj1" fmla="val 67130"/>
                <a:gd name="adj2" fmla="val -41443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5844" y="4283746"/>
              <a:ext cx="4112688" cy="11030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khuyên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855"/>
            <a:ext cx="9144000" cy="646314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3611187"/>
            <a:ext cx="6096000" cy="3200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4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endParaRPr lang="en-US" sz="4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phao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94" b="96104" l="0" r="89796">
                        <a14:foregroundMark x1="16837" y1="27273" x2="16837" y2="27273"/>
                        <a14:foregroundMark x1="13265" y1="14286" x2="13265" y2="14286"/>
                        <a14:foregroundMark x1="9184" y1="10390" x2="9184" y2="10390"/>
                        <a14:foregroundMark x1="6122" y1="9091" x2="6122" y2="9091"/>
                        <a14:foregroundMark x1="8163" y1="24675" x2="8163" y2="24675"/>
                        <a14:foregroundMark x1="14286" y1="32468" x2="14286" y2="32468"/>
                        <a14:foregroundMark x1="15816" y1="45455" x2="15816" y2="454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3103419" cy="12192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9088694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69913" y="2667000"/>
            <a:ext cx="28520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5400" b="1" cap="none" spc="50" dirty="0" smtClean="0">
                <a:ln w="11430"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 smtClean="0">
                <a:ln w="11430"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5400" b="1" cap="none" spc="50" dirty="0" smtClean="0">
                <a:ln w="11430"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cap="none" spc="50" dirty="0">
              <a:ln w="11430">
                <a:solidFill>
                  <a:srgbClr val="FF0000"/>
                </a:solidFill>
              </a:ln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144018"/>
            <a:ext cx="9067800" cy="4713982"/>
            <a:chOff x="0" y="2144018"/>
            <a:chExt cx="9067800" cy="4713982"/>
          </a:xfrm>
        </p:grpSpPr>
        <p:pic>
          <p:nvPicPr>
            <p:cNvPr id="1026" name="Picture 2" descr="THÔNG BÁO TUYỂN SINH NĂM HỌC 2017-201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44018"/>
              <a:ext cx="9067800" cy="4713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20693" y="2251637"/>
              <a:ext cx="1935287" cy="1639771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609600" y="10668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3048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8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4796" flipH="1">
            <a:off x="6170698" y="1560561"/>
            <a:ext cx="3069448" cy="2051223"/>
          </a:xfrm>
          <a:prstGeom prst="rect">
            <a:avLst/>
          </a:prstGeom>
        </p:spPr>
      </p:pic>
      <p:pic>
        <p:nvPicPr>
          <p:cNvPr id="10" name="Picture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719" y="3891408"/>
            <a:ext cx="1534721" cy="2052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21897" y="0"/>
            <a:ext cx="253649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514600" y="0"/>
            <a:ext cx="6629400" cy="1200329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321953"/>
            <a:ext cx="5257800" cy="25263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2" y="1195171"/>
            <a:ext cx="4738648" cy="28556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800" y="1295400"/>
            <a:ext cx="4179200" cy="27900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" y="3193962"/>
            <a:ext cx="5562599" cy="3428999"/>
            <a:chOff x="14288" y="4033736"/>
            <a:chExt cx="5103685" cy="2590799"/>
          </a:xfrm>
        </p:grpSpPr>
        <p:sp>
          <p:nvSpPr>
            <p:cNvPr id="15" name="Cloud Callout 14"/>
            <p:cNvSpPr/>
            <p:nvPr/>
          </p:nvSpPr>
          <p:spPr>
            <a:xfrm>
              <a:off x="14288" y="4033736"/>
              <a:ext cx="5084618" cy="2590799"/>
            </a:xfrm>
            <a:prstGeom prst="cloudCallout">
              <a:avLst>
                <a:gd name="adj1" fmla="val -53582"/>
                <a:gd name="adj2" fmla="val 64699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2705" y="4512141"/>
              <a:ext cx="4675268" cy="1465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Theo </a:t>
              </a:r>
              <a:r>
                <a:rPr lang="en-US" sz="4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4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4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endPara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4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uống</a:t>
              </a:r>
              <a:r>
                <a:rPr lang="en-US" sz="4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4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4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4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sz="4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4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đuối</a:t>
              </a:r>
              <a:r>
                <a:rPr lang="en-US" sz="4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4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253649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536496" y="-25846"/>
            <a:ext cx="6607503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 algn="just"/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5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" b="97500" l="3902" r="965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185" y="1085946"/>
            <a:ext cx="382714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8693" y1="4369" x2="38693" y2="4369"/>
                        <a14:foregroundMark x1="44221" y1="6311" x2="44221" y2="6311"/>
                        <a14:foregroundMark x1="52261" y1="4854" x2="52261" y2="4854"/>
                        <a14:foregroundMark x1="56281" y1="6311" x2="56281" y2="6311"/>
                        <a14:foregroundMark x1="65829" y1="6311" x2="65829" y2="6311"/>
                        <a14:foregroundMark x1="67839" y1="6796" x2="67839" y2="6796"/>
                        <a14:foregroundMark x1="72864" y1="10680" x2="72864" y2="10680"/>
                        <a14:foregroundMark x1="77889" y1="14563" x2="77889" y2="14563"/>
                        <a14:foregroundMark x1="83417" y1="19417" x2="83417" y2="19417"/>
                        <a14:foregroundMark x1="86935" y1="21359" x2="86935" y2="21359"/>
                        <a14:foregroundMark x1="90955" y1="26214" x2="90955" y2="26214"/>
                        <a14:foregroundMark x1="93467" y1="31068" x2="93467" y2="31068"/>
                        <a14:foregroundMark x1="95980" y1="37864" x2="95980" y2="37864"/>
                        <a14:foregroundMark x1="97487" y1="44175" x2="97487" y2="44175"/>
                        <a14:foregroundMark x1="74372" y1="87864" x2="74372" y2="87864"/>
                        <a14:foregroundMark x1="81910" y1="83495" x2="81910" y2="83495"/>
                        <a14:foregroundMark x1="55276" y1="94660" x2="55276" y2="94660"/>
                        <a14:foregroundMark x1="63317" y1="94660" x2="63317" y2="94660"/>
                        <a14:foregroundMark x1="42211" y1="95146" x2="42211" y2="95146"/>
                        <a14:foregroundMark x1="32161" y1="92718" x2="32161" y2="92718"/>
                        <a14:foregroundMark x1="26131" y1="89806" x2="26131" y2="89806"/>
                        <a14:foregroundMark x1="18593" y1="83495" x2="18593" y2="83495"/>
                        <a14:foregroundMark x1="12563" y1="76699" x2="12563" y2="76699"/>
                        <a14:foregroundMark x1="8040" y1="69417" x2="8040" y2="69417"/>
                        <a14:foregroundMark x1="7538" y1="32039" x2="7538" y2="32039"/>
                        <a14:foregroundMark x1="10050" y1="26214" x2="10050" y2="26214"/>
                        <a14:foregroundMark x1="15075" y1="20874" x2="15075" y2="20874"/>
                        <a14:foregroundMark x1="20101" y1="16019" x2="20101" y2="16019"/>
                        <a14:foregroundMark x1="27638" y1="10680" x2="27638" y2="10680"/>
                        <a14:foregroundMark x1="35176" y1="7282" x2="35176" y2="7282"/>
                        <a14:foregroundMark x1="42211" y1="3883" x2="42211" y2="3883"/>
                        <a14:foregroundMark x1="30653" y1="9223" x2="30653" y2="9223"/>
                        <a14:foregroundMark x1="47739" y1="4369" x2="47739" y2="4369"/>
                        <a14:foregroundMark x1="55276" y1="6311" x2="55276" y2="6311"/>
                        <a14:foregroundMark x1="59296" y1="6311" x2="59296" y2="6311"/>
                        <a14:foregroundMark x1="64824" y1="6311" x2="64824" y2="6311"/>
                        <a14:foregroundMark x1="61809" y1="5825" x2="61809" y2="5825"/>
                        <a14:foregroundMark x1="69849" y1="8252" x2="69849" y2="8252"/>
                        <a14:foregroundMark x1="74874" y1="12136" x2="74874" y2="12136"/>
                        <a14:foregroundMark x1="79899" y1="17476" x2="79899" y2="17476"/>
                        <a14:foregroundMark x1="84422" y1="21845" x2="84422" y2="21845"/>
                        <a14:foregroundMark x1="87940" y1="26214" x2="87940" y2="26214"/>
                        <a14:foregroundMark x1="70854" y1="16505" x2="70854" y2="16505"/>
                        <a14:foregroundMark x1="64824" y1="26214" x2="64824" y2="26214"/>
                        <a14:foregroundMark x1="49246" y1="15534" x2="49246" y2="15534"/>
                        <a14:foregroundMark x1="46231" y1="30097" x2="46231" y2="30097"/>
                        <a14:foregroundMark x1="48241" y1="15534" x2="48241" y2="15534"/>
                        <a14:foregroundMark x1="41709" y1="40777" x2="41709" y2="40777"/>
                        <a14:foregroundMark x1="39196" y1="29126" x2="39196" y2="29126"/>
                        <a14:foregroundMark x1="43216" y1="22330" x2="43216" y2="22330"/>
                        <a14:foregroundMark x1="22111" y1="39320" x2="22111" y2="39320"/>
                        <a14:foregroundMark x1="79899" y1="40291" x2="79899" y2="402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114" y="648053"/>
            <a:ext cx="375414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63" b="100000" l="0" r="100000">
                        <a14:foregroundMark x1="90351" y1="35610" x2="90351" y2="35610"/>
                        <a14:foregroundMark x1="81579" y1="42927" x2="81579" y2="42927"/>
                        <a14:foregroundMark x1="46053" y1="36098" x2="46053" y2="36098"/>
                        <a14:foregroundMark x1="54386" y1="35610" x2="54386" y2="35610"/>
                        <a14:foregroundMark x1="64474" y1="31707" x2="64474" y2="31707"/>
                        <a14:foregroundMark x1="86404" y1="31220" x2="86404" y2="31220"/>
                        <a14:foregroundMark x1="95175" y1="28780" x2="95175" y2="28780"/>
                        <a14:foregroundMark x1="97807" y1="31220" x2="97807" y2="31220"/>
                        <a14:foregroundMark x1="90351" y1="30244" x2="90351" y2="30244"/>
                        <a14:foregroundMark x1="60965" y1="38537" x2="60965" y2="38537"/>
                        <a14:foregroundMark x1="70175" y1="39512" x2="70175" y2="395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839" y="3384066"/>
            <a:ext cx="4779127" cy="364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4304622" y="4419600"/>
            <a:ext cx="3248745" cy="609600"/>
          </a:xfrm>
          <a:prstGeom prst="wedgeRoundRectCallout">
            <a:avLst>
              <a:gd name="adj1" fmla="val -28755"/>
              <a:gd name="adj2" fmla="val 9447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200" dirty="0">
              <a:solidFill>
                <a:srgbClr val="130B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4622" y="4382869"/>
            <a:ext cx="3236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36496" y="-25846"/>
            <a:ext cx="6607503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5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5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16111" y1="11628" x2="16111" y2="11628"/>
                        <a14:foregroundMark x1="11111" y1="13953" x2="11111" y2="13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36" y="-124604"/>
            <a:ext cx="2729364" cy="1304030"/>
          </a:xfrm>
          <a:prstGeom prst="rect">
            <a:avLst/>
          </a:prstGeom>
        </p:spPr>
      </p:pic>
      <p:pic>
        <p:nvPicPr>
          <p:cNvPr id="29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9952" y1="25234" x2="89952" y2="25234"/>
                        <a14:foregroundMark x1="88995" y1="20561" x2="88995" y2="20561"/>
                        <a14:foregroundMark x1="35885" y1="7477" x2="35885" y2="7477"/>
                        <a14:foregroundMark x1="42584" y1="4206" x2="42584" y2="4206"/>
                        <a14:foregroundMark x1="52632" y1="4206" x2="52632" y2="4206"/>
                        <a14:foregroundMark x1="62679" y1="4206" x2="62679" y2="4206"/>
                        <a14:foregroundMark x1="70335" y1="7477" x2="70335" y2="74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2" y="1039993"/>
            <a:ext cx="3113814" cy="318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578" l="0" r="100000">
                        <a14:foregroundMark x1="53023" y1="9005" x2="53023" y2="9005"/>
                        <a14:foregroundMark x1="20930" y1="27014" x2="20930" y2="27014"/>
                        <a14:foregroundMark x1="11163" y1="41706" x2="11163" y2="41706"/>
                        <a14:foregroundMark x1="9767" y1="50711" x2="9767" y2="50711"/>
                        <a14:foregroundMark x1="25116" y1="45972" x2="25116" y2="45972"/>
                        <a14:foregroundMark x1="43721" y1="43128" x2="43721" y2="43128"/>
                        <a14:foregroundMark x1="65581" y1="31280" x2="65581" y2="31280"/>
                        <a14:foregroundMark x1="79070" y1="18957" x2="79070" y2="18957"/>
                        <a14:foregroundMark x1="69302" y1="11374" x2="69302" y2="11374"/>
                        <a14:foregroundMark x1="53488" y1="7583" x2="53488" y2="7583"/>
                        <a14:foregroundMark x1="29767" y1="10427" x2="29767" y2="10427"/>
                        <a14:foregroundMark x1="12558" y1="21801" x2="12558" y2="21801"/>
                        <a14:foregroundMark x1="19070" y1="16114" x2="19070" y2="16114"/>
                        <a14:foregroundMark x1="8837" y1="32701" x2="8837" y2="32701"/>
                        <a14:foregroundMark x1="39535" y1="6635" x2="39535" y2="6635"/>
                        <a14:foregroundMark x1="47442" y1="6161" x2="47442" y2="6161"/>
                        <a14:foregroundMark x1="57209" y1="5213" x2="57209" y2="5213"/>
                        <a14:foregroundMark x1="62326" y1="7583" x2="62326" y2="7583"/>
                        <a14:foregroundMark x1="73488" y1="13270" x2="73488" y2="13270"/>
                        <a14:foregroundMark x1="33953" y1="8057" x2="33953" y2="8057"/>
                        <a14:foregroundMark x1="23721" y1="13270" x2="23721" y2="13270"/>
                        <a14:foregroundMark x1="8837" y1="29384" x2="8837" y2="29384"/>
                        <a14:foregroundMark x1="12558" y1="26540" x2="12558" y2="26540"/>
                        <a14:backgroundMark x1="5581" y1="81043" x2="5581" y2="81043"/>
                        <a14:backgroundMark x1="1395" y1="79147" x2="1395" y2="79147"/>
                        <a14:backgroundMark x1="6977" y1="81991" x2="6977" y2="81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862" y="1246372"/>
            <a:ext cx="3127747" cy="306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535" l="0" r="100000">
                        <a14:foregroundMark x1="13636" y1="25581" x2="13636" y2="25581"/>
                        <a14:foregroundMark x1="28182" y1="21395" x2="28182" y2="21395"/>
                        <a14:foregroundMark x1="50455" y1="12093" x2="50455" y2="12093"/>
                        <a14:foregroundMark x1="60000" y1="10698" x2="60000" y2="10698"/>
                        <a14:foregroundMark x1="85000" y1="30698" x2="85000" y2="30698"/>
                        <a14:foregroundMark x1="93182" y1="39070" x2="93182" y2="39070"/>
                        <a14:foregroundMark x1="60000" y1="25116" x2="60000" y2="25116"/>
                        <a14:foregroundMark x1="65000" y1="19535" x2="65000" y2="19535"/>
                        <a14:foregroundMark x1="70455" y1="38605" x2="70455" y2="38605"/>
                        <a14:foregroundMark x1="55455" y1="40000" x2="55455" y2="40000"/>
                        <a14:foregroundMark x1="57273" y1="26977" x2="57273" y2="26977"/>
                        <a14:foregroundMark x1="54545" y1="15814" x2="54545" y2="15814"/>
                        <a14:foregroundMark x1="51818" y1="8837" x2="51818" y2="8837"/>
                        <a14:foregroundMark x1="59545" y1="10233" x2="59545" y2="10233"/>
                        <a14:foregroundMark x1="65909" y1="12093" x2="65909" y2="12093"/>
                        <a14:foregroundMark x1="66364" y1="12093" x2="66364" y2="12093"/>
                        <a14:foregroundMark x1="70000" y1="21395" x2="70000" y2="21395"/>
                        <a14:foregroundMark x1="69091" y1="24186" x2="69091" y2="24186"/>
                        <a14:foregroundMark x1="68636" y1="25581" x2="68636" y2="25581"/>
                        <a14:foregroundMark x1="66364" y1="29302" x2="64091" y2="30698"/>
                        <a14:foregroundMark x1="62273" y1="33023" x2="62273" y2="33023"/>
                        <a14:foregroundMark x1="61364" y1="33023" x2="61364" y2="33023"/>
                        <a14:foregroundMark x1="54545" y1="23721" x2="54545" y2="23721"/>
                        <a14:foregroundMark x1="54545" y1="22791" x2="54545" y2="22791"/>
                        <a14:foregroundMark x1="46818" y1="13023" x2="46818" y2="13023"/>
                        <a14:foregroundMark x1="45000" y1="8837" x2="45000" y2="8837"/>
                        <a14:foregroundMark x1="42273" y1="8837" x2="38636" y2="8837"/>
                        <a14:foregroundMark x1="28182" y1="11628" x2="28182" y2="11628"/>
                        <a14:foregroundMark x1="27727" y1="12093" x2="25455" y2="15349"/>
                        <a14:foregroundMark x1="19091" y1="20000" x2="19091" y2="20000"/>
                        <a14:foregroundMark x1="18636" y1="23721" x2="18636" y2="23721"/>
                        <a14:foregroundMark x1="16364" y1="30698" x2="16364" y2="30698"/>
                        <a14:foregroundMark x1="13182" y1="34419" x2="13182" y2="34419"/>
                        <a14:foregroundMark x1="8182" y1="27442" x2="8182" y2="27442"/>
                        <a14:foregroundMark x1="13636" y1="20930" x2="13636" y2="20930"/>
                        <a14:foregroundMark x1="17273" y1="16279" x2="17273" y2="16279"/>
                        <a14:foregroundMark x1="14545" y1="18140" x2="14545" y2="18140"/>
                        <a14:foregroundMark x1="29545" y1="6977" x2="29545" y2="6977"/>
                        <a14:foregroundMark x1="37727" y1="4186" x2="37727" y2="4186"/>
                        <a14:foregroundMark x1="67273" y1="7907" x2="67273" y2="7907"/>
                        <a14:foregroundMark x1="44091" y1="4186" x2="44091" y2="4186"/>
                        <a14:foregroundMark x1="62727" y1="6047" x2="62727" y2="6047"/>
                        <a14:foregroundMark x1="71818" y1="11163" x2="71818" y2="11163"/>
                        <a14:foregroundMark x1="66364" y1="7442" x2="66364" y2="7442"/>
                        <a14:foregroundMark x1="91818" y1="37674" x2="91818" y2="37674"/>
                        <a14:backgroundMark x1="4091" y1="15349" x2="4091" y2="15349"/>
                        <a14:backgroundMark x1="81818" y1="8837" x2="81818" y2="8837"/>
                        <a14:backgroundMark x1="87727" y1="14419" x2="87727" y2="14419"/>
                        <a14:backgroundMark x1="71818" y1="4651" x2="71818" y2="4651"/>
                        <a14:backgroundMark x1="81818" y1="5116" x2="81818" y2="5116"/>
                        <a14:backgroundMark x1="15000" y1="4651" x2="15000" y2="4651"/>
                        <a14:backgroundMark x1="11818" y1="11628" x2="11818" y2="11628"/>
                        <a14:backgroundMark x1="91818" y1="18605" x2="91818" y2="18605"/>
                        <a14:backgroundMark x1="97727" y1="17209" x2="97727" y2="17209"/>
                        <a14:backgroundMark x1="16364" y1="6512" x2="16364" y2="6512"/>
                        <a14:backgroundMark x1="25000" y1="6047" x2="25000" y2="6047"/>
                        <a14:backgroundMark x1="89091" y1="8837" x2="89091" y2="8837"/>
                        <a14:backgroundMark x1="2727" y1="21860" x2="2727" y2="21860"/>
                        <a14:backgroundMark x1="35000" y1="2326" x2="35000" y2="2326"/>
                        <a14:backgroundMark x1="77273" y1="10698" x2="77273" y2="10698"/>
                        <a14:backgroundMark x1="70455" y1="7907" x2="70455" y2="7907"/>
                        <a14:backgroundMark x1="65455" y1="4651" x2="65455" y2="4651"/>
                        <a14:backgroundMark x1="12273" y1="13488" x2="12273" y2="13488"/>
                        <a14:backgroundMark x1="9091" y1="18605" x2="9091" y2="18605"/>
                        <a14:backgroundMark x1="82727" y1="8372" x2="82727" y2="8372"/>
                        <a14:backgroundMark x1="85909" y1="13953" x2="85909" y2="13953"/>
                        <a14:backgroundMark x1="68182" y1="3721" x2="68182" y2="3721"/>
                        <a14:backgroundMark x1="93182" y1="21395" x2="93182" y2="21395"/>
                        <a14:backgroundMark x1="61818" y1="1395" x2="61818" y2="1395"/>
                        <a14:backgroundMark x1="63636" y1="1395" x2="63636" y2="1395"/>
                        <a14:backgroundMark x1="78636" y1="7907" x2="78636" y2="7907"/>
                        <a14:backgroundMark x1="75455" y1="8837" x2="75455" y2="8837"/>
                        <a14:backgroundMark x1="27273" y1="5581" x2="27273" y2="5581"/>
                        <a14:backgroundMark x1="81364" y1="15349" x2="81364" y2="15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12" y="3513074"/>
            <a:ext cx="3673722" cy="359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0357" y1="10329" x2="30357" y2="10329"/>
                        <a14:foregroundMark x1="12054" y1="20188" x2="12054" y2="20188"/>
                        <a14:foregroundMark x1="26786" y1="9390" x2="26786" y2="9390"/>
                        <a14:foregroundMark x1="42411" y1="4695" x2="42411" y2="4695"/>
                        <a14:foregroundMark x1="53571" y1="5164" x2="53571" y2="5164"/>
                        <a14:foregroundMark x1="57589" y1="5164" x2="57589" y2="5164"/>
                        <a14:foregroundMark x1="62054" y1="5164" x2="62054" y2="5164"/>
                        <a14:foregroundMark x1="66518" y1="5164" x2="66518" y2="5164"/>
                        <a14:foregroundMark x1="70536" y1="8920" x2="70536" y2="8920"/>
                        <a14:foregroundMark x1="63393" y1="24413" x2="63393" y2="24413"/>
                        <a14:foregroundMark x1="75000" y1="24413" x2="75000" y2="24413"/>
                        <a14:foregroundMark x1="54018" y1="23005" x2="54018" y2="23005"/>
                        <a14:foregroundMark x1="19196" y1="14554" x2="19196" y2="14554"/>
                        <a14:foregroundMark x1="34821" y1="5164" x2="34821" y2="5164"/>
                        <a14:foregroundMark x1="15179" y1="15493" x2="15179" y2="15493"/>
                        <a14:foregroundMark x1="22768" y1="29577" x2="22768" y2="29577"/>
                        <a14:foregroundMark x1="52679" y1="30516" x2="52679" y2="30516"/>
                        <a14:foregroundMark x1="60714" y1="35211" x2="60714" y2="35211"/>
                        <a14:foregroundMark x1="22321" y1="37559" x2="22321" y2="37559"/>
                        <a14:foregroundMark x1="9375" y1="43192" x2="9375" y2="43192"/>
                        <a14:foregroundMark x1="9821" y1="55399" x2="9821" y2="55399"/>
                        <a14:foregroundMark x1="8036" y1="29108" x2="8036" y2="29108"/>
                        <a14:foregroundMark x1="4464" y1="42723" x2="4464" y2="42723"/>
                        <a14:foregroundMark x1="3571" y1="48357" x2="3571" y2="48357"/>
                        <a14:foregroundMark x1="12500" y1="45540" x2="12500" y2="45540"/>
                        <a14:foregroundMark x1="47768" y1="40376" x2="47768" y2="40376"/>
                        <a14:foregroundMark x1="77679" y1="15493" x2="77679" y2="15493"/>
                        <a14:foregroundMark x1="79911" y1="19718" x2="79911" y2="19718"/>
                        <a14:foregroundMark x1="83482" y1="25822" x2="83482" y2="25822"/>
                        <a14:foregroundMark x1="93750" y1="38028" x2="93750" y2="38028"/>
                        <a14:foregroundMark x1="92857" y1="56808" x2="92857" y2="56808"/>
                        <a14:foregroundMark x1="46429" y1="44131" x2="46429" y2="44131"/>
                        <a14:foregroundMark x1="32143" y1="37559" x2="32143" y2="37559"/>
                        <a14:foregroundMark x1="8482" y1="25352" x2="8482" y2="25352"/>
                        <a14:foregroundMark x1="32143" y1="7981" x2="32143" y2="7981"/>
                        <a14:foregroundMark x1="46429" y1="5164" x2="46429" y2="5164"/>
                        <a14:foregroundMark x1="22768" y1="11737" x2="22768" y2="11737"/>
                        <a14:foregroundMark x1="4464" y1="34742" x2="4464" y2="34742"/>
                        <a14:foregroundMark x1="78571" y1="42723" x2="78571" y2="42723"/>
                        <a14:foregroundMark x1="80804" y1="29577" x2="80804" y2="29577"/>
                        <a14:foregroundMark x1="62054" y1="18310" x2="62054" y2="18310"/>
                        <a14:foregroundMark x1="69196" y1="8920" x2="69196" y2="8920"/>
                        <a14:foregroundMark x1="45089" y1="10329" x2="45089" y2="10329"/>
                        <a14:foregroundMark x1="37054" y1="6573" x2="37054" y2="6573"/>
                        <a14:foregroundMark x1="29018" y1="26761" x2="29018" y2="26761"/>
                        <a14:foregroundMark x1="16071" y1="24413" x2="16071" y2="24413"/>
                        <a14:foregroundMark x1="12500" y1="30516" x2="12500" y2="30516"/>
                        <a14:foregroundMark x1="4911" y1="31925" x2="4911" y2="31925"/>
                        <a14:foregroundMark x1="9821" y1="38028" x2="9821" y2="38028"/>
                        <a14:foregroundMark x1="20536" y1="35211" x2="20536" y2="35211"/>
                        <a14:foregroundMark x1="25446" y1="46948" x2="25446" y2="46948"/>
                        <a14:foregroundMark x1="65625" y1="47418" x2="65625" y2="47418"/>
                        <a14:foregroundMark x1="36607" y1="7981" x2="36607" y2="7981"/>
                        <a14:foregroundMark x1="43750" y1="6573" x2="43750" y2="6573"/>
                        <a14:foregroundMark x1="22321" y1="9390" x2="22321" y2="9390"/>
                        <a14:foregroundMark x1="49107" y1="3286" x2="49107" y2="3286"/>
                        <a14:foregroundMark x1="45536" y1="2347" x2="45536" y2="2347"/>
                        <a14:foregroundMark x1="38839" y1="3286" x2="38839" y2="3286"/>
                        <a14:foregroundMark x1="30357" y1="6573" x2="30357" y2="6573"/>
                        <a14:foregroundMark x1="31250" y1="6103" x2="31250" y2="6103"/>
                        <a14:foregroundMark x1="26339" y1="8451" x2="26339" y2="8451"/>
                        <a14:foregroundMark x1="28571" y1="6573" x2="28571" y2="6573"/>
                        <a14:foregroundMark x1="70089" y1="8451" x2="70089" y2="8451"/>
                        <a14:foregroundMark x1="73214" y1="11268" x2="73214" y2="11268"/>
                        <a14:foregroundMark x1="82589" y1="19718" x2="82589" y2="19718"/>
                        <a14:foregroundMark x1="52679" y1="3286" x2="52679" y2="3286"/>
                        <a14:backgroundMark x1="85268" y1="6573" x2="85268" y2="6573"/>
                        <a14:backgroundMark x1="92857" y1="21127" x2="92857" y2="21127"/>
                        <a14:backgroundMark x1="72321" y1="3286" x2="72321" y2="3286"/>
                        <a14:backgroundMark x1="66518" y1="2347" x2="66518" y2="2347"/>
                        <a14:backgroundMark x1="5804" y1="20657" x2="5804" y2="206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266" y="3706223"/>
            <a:ext cx="3369391" cy="320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7189" y1="10092" x2="27189" y2="10092"/>
                        <a14:foregroundMark x1="32719" y1="8257" x2="32719" y2="8257"/>
                        <a14:foregroundMark x1="40092" y1="5505" x2="40092" y2="5505"/>
                        <a14:foregroundMark x1="50230" y1="5046" x2="50230" y2="5046"/>
                        <a14:foregroundMark x1="54839" y1="3211" x2="54839" y2="3211"/>
                        <a14:foregroundMark x1="58525" y1="4587" x2="58525" y2="4587"/>
                        <a14:foregroundMark x1="70507" y1="9174" x2="70507" y2="9174"/>
                        <a14:foregroundMark x1="86636" y1="19725" x2="86636" y2="19725"/>
                        <a14:foregroundMark x1="91705" y1="27982" x2="91705" y2="27982"/>
                        <a14:foregroundMark x1="12903" y1="22936" x2="12903" y2="22936"/>
                        <a14:foregroundMark x1="14286" y1="21560" x2="14286" y2="21560"/>
                        <a14:foregroundMark x1="17972" y1="16972" x2="17972" y2="16972"/>
                        <a14:foregroundMark x1="20737" y1="15138" x2="20737" y2="15138"/>
                        <a14:foregroundMark x1="7373" y1="32110" x2="7373" y2="32110"/>
                        <a14:foregroundMark x1="12442" y1="31193" x2="12442" y2="31193"/>
                        <a14:foregroundMark x1="25346" y1="25688" x2="25346" y2="25688"/>
                        <a14:foregroundMark x1="26267" y1="19725" x2="26267" y2="19725"/>
                        <a14:foregroundMark x1="29032" y1="13761" x2="29032" y2="13761"/>
                        <a14:foregroundMark x1="23502" y1="20183" x2="23502" y2="20183"/>
                        <a14:foregroundMark x1="35023" y1="21560" x2="35023" y2="21560"/>
                        <a14:foregroundMark x1="41935" y1="12844" x2="41935" y2="12844"/>
                        <a14:foregroundMark x1="60829" y1="8716" x2="60829" y2="8716"/>
                        <a14:foregroundMark x1="61751" y1="17431" x2="61751" y2="17431"/>
                        <a14:foregroundMark x1="54839" y1="15138" x2="54839" y2="15138"/>
                        <a14:foregroundMark x1="75576" y1="16972" x2="75576" y2="16972"/>
                        <a14:foregroundMark x1="70968" y1="31651" x2="70968" y2="31651"/>
                        <a14:foregroundMark x1="56221" y1="30275" x2="56221" y2="30275"/>
                        <a14:foregroundMark x1="41014" y1="32569" x2="41014" y2="32569"/>
                        <a14:foregroundMark x1="50691" y1="29358" x2="50691" y2="29358"/>
                        <a14:foregroundMark x1="69124" y1="39450" x2="69124" y2="39450"/>
                        <a14:foregroundMark x1="24424" y1="15596" x2="24424" y2="15596"/>
                        <a14:foregroundMark x1="35484" y1="15596" x2="35484" y2="15596"/>
                        <a14:foregroundMark x1="32719" y1="26606" x2="32719" y2="26606"/>
                        <a14:foregroundMark x1="7834" y1="37156" x2="7834" y2="37156"/>
                        <a14:foregroundMark x1="51152" y1="96330" x2="51152" y2="96330"/>
                        <a14:foregroundMark x1="38710" y1="94495" x2="38710" y2="94495"/>
                        <a14:foregroundMark x1="32719" y1="92661" x2="32719" y2="92661"/>
                        <a14:foregroundMark x1="81106" y1="82110" x2="81106" y2="82110"/>
                        <a14:backgroundMark x1="10138" y1="80275" x2="10138" y2="80275"/>
                        <a14:backgroundMark x1="94470" y1="79817" x2="94470" y2="79817"/>
                        <a14:backgroundMark x1="95392" y1="75688" x2="95392" y2="75688"/>
                        <a14:backgroundMark x1="96774" y1="79817" x2="96774" y2="79817"/>
                        <a14:backgroundMark x1="29954" y1="96330" x2="29954" y2="96330"/>
                        <a14:backgroundMark x1="35484" y1="97248" x2="35484" y2="97248"/>
                        <a14:backgroundMark x1="61751" y1="98165" x2="61751" y2="98165"/>
                        <a14:backgroundMark x1="91705" y1="79817" x2="91705" y2="79817"/>
                        <a14:backgroundMark x1="89862" y1="78899" x2="89862" y2="7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472" y="1058750"/>
            <a:ext cx="3428999" cy="344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10"/>
          <p:cNvPicPr>
            <a:picLocks noChangeAspect="1"/>
          </p:cNvPicPr>
          <p:nvPr>
            <p:ph idx="1"/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4228465"/>
            <a:ext cx="673735" cy="673735"/>
          </a:xfrm>
          <a:prstGeom prst="rect">
            <a:avLst/>
          </a:prstGeom>
        </p:spPr>
      </p:pic>
      <p:pic>
        <p:nvPicPr>
          <p:cNvPr id="2" name="Content Placeholder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265" y="965200"/>
            <a:ext cx="673735" cy="673735"/>
          </a:xfrm>
          <a:prstGeom prst="rect">
            <a:avLst/>
          </a:prstGeom>
        </p:spPr>
      </p:pic>
      <p:pic>
        <p:nvPicPr>
          <p:cNvPr id="4" name="Content Placeholder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085" y="4013835"/>
            <a:ext cx="673735" cy="673735"/>
          </a:xfrm>
          <a:prstGeom prst="rect">
            <a:avLst/>
          </a:prstGeom>
        </p:spPr>
      </p:pic>
      <p:pic>
        <p:nvPicPr>
          <p:cNvPr id="6" name="Content Placeholder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465" y="1246505"/>
            <a:ext cx="673735" cy="67373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16111" y1="11628" x2="16111" y2="11628"/>
                        <a14:foregroundMark x1="11111" y1="13953" x2="11111" y2="13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36" y="-124604"/>
            <a:ext cx="2729364" cy="1304030"/>
          </a:xfrm>
          <a:prstGeom prst="rect">
            <a:avLst/>
          </a:prstGeom>
        </p:spPr>
      </p:pic>
      <p:pic>
        <p:nvPicPr>
          <p:cNvPr id="17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9952" y1="25234" x2="89952" y2="25234"/>
                        <a14:foregroundMark x1="88995" y1="20561" x2="88995" y2="20561"/>
                        <a14:foregroundMark x1="35885" y1="7477" x2="35885" y2="7477"/>
                        <a14:foregroundMark x1="42584" y1="4206" x2="42584" y2="4206"/>
                        <a14:foregroundMark x1="52632" y1="4206" x2="52632" y2="4206"/>
                        <a14:foregroundMark x1="62679" y1="4206" x2="62679" y2="4206"/>
                        <a14:foregroundMark x1="70335" y1="7477" x2="70335" y2="74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80529"/>
            <a:ext cx="5334000" cy="546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36496" y="-25846"/>
            <a:ext cx="6607503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5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5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16111" y1="11628" x2="16111" y2="11628"/>
                        <a14:foregroundMark x1="11111" y1="13953" x2="11111" y2="13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36" y="-124604"/>
            <a:ext cx="2729364" cy="1304030"/>
          </a:xfrm>
          <a:prstGeom prst="rect">
            <a:avLst/>
          </a:prstGeom>
        </p:spPr>
      </p:pic>
      <p:pic>
        <p:nvPicPr>
          <p:cNvPr id="17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7189" y1="10092" x2="27189" y2="10092"/>
                        <a14:foregroundMark x1="32719" y1="8257" x2="32719" y2="8257"/>
                        <a14:foregroundMark x1="40092" y1="5505" x2="40092" y2="5505"/>
                        <a14:foregroundMark x1="50230" y1="5046" x2="50230" y2="5046"/>
                        <a14:foregroundMark x1="54839" y1="3211" x2="54839" y2="3211"/>
                        <a14:foregroundMark x1="58525" y1="4587" x2="58525" y2="4587"/>
                        <a14:foregroundMark x1="70507" y1="9174" x2="70507" y2="9174"/>
                        <a14:foregroundMark x1="86636" y1="19725" x2="86636" y2="19725"/>
                        <a14:foregroundMark x1="91705" y1="27982" x2="91705" y2="27982"/>
                        <a14:foregroundMark x1="12903" y1="22936" x2="12903" y2="22936"/>
                        <a14:foregroundMark x1="14286" y1="21560" x2="14286" y2="21560"/>
                        <a14:foregroundMark x1="17972" y1="16972" x2="17972" y2="16972"/>
                        <a14:foregroundMark x1="20737" y1="15138" x2="20737" y2="15138"/>
                        <a14:foregroundMark x1="7373" y1="32110" x2="7373" y2="32110"/>
                        <a14:foregroundMark x1="12442" y1="31193" x2="12442" y2="31193"/>
                        <a14:foregroundMark x1="25346" y1="25688" x2="25346" y2="25688"/>
                        <a14:foregroundMark x1="26267" y1="19725" x2="26267" y2="19725"/>
                        <a14:foregroundMark x1="29032" y1="13761" x2="29032" y2="13761"/>
                        <a14:foregroundMark x1="23502" y1="20183" x2="23502" y2="20183"/>
                        <a14:foregroundMark x1="35023" y1="21560" x2="35023" y2="21560"/>
                        <a14:foregroundMark x1="41935" y1="12844" x2="41935" y2="12844"/>
                        <a14:foregroundMark x1="60829" y1="8716" x2="60829" y2="8716"/>
                        <a14:foregroundMark x1="61751" y1="17431" x2="61751" y2="17431"/>
                        <a14:foregroundMark x1="54839" y1="15138" x2="54839" y2="15138"/>
                        <a14:foregroundMark x1="75576" y1="16972" x2="75576" y2="16972"/>
                        <a14:foregroundMark x1="70968" y1="31651" x2="70968" y2="31651"/>
                        <a14:foregroundMark x1="56221" y1="30275" x2="56221" y2="30275"/>
                        <a14:foregroundMark x1="41014" y1="32569" x2="41014" y2="32569"/>
                        <a14:foregroundMark x1="50691" y1="29358" x2="50691" y2="29358"/>
                        <a14:foregroundMark x1="69124" y1="39450" x2="69124" y2="39450"/>
                        <a14:foregroundMark x1="24424" y1="15596" x2="24424" y2="15596"/>
                        <a14:foregroundMark x1="35484" y1="15596" x2="35484" y2="15596"/>
                        <a14:foregroundMark x1="32719" y1="26606" x2="32719" y2="26606"/>
                        <a14:foregroundMark x1="7834" y1="37156" x2="7834" y2="37156"/>
                        <a14:foregroundMark x1="51152" y1="96330" x2="51152" y2="96330"/>
                        <a14:foregroundMark x1="38710" y1="94495" x2="38710" y2="94495"/>
                        <a14:foregroundMark x1="32719" y1="92661" x2="32719" y2="92661"/>
                        <a14:foregroundMark x1="81106" y1="82110" x2="81106" y2="82110"/>
                        <a14:backgroundMark x1="10138" y1="80275" x2="10138" y2="80275"/>
                        <a14:backgroundMark x1="94470" y1="79817" x2="94470" y2="79817"/>
                        <a14:backgroundMark x1="95392" y1="75688" x2="95392" y2="75688"/>
                        <a14:backgroundMark x1="96774" y1="79817" x2="96774" y2="79817"/>
                        <a14:backgroundMark x1="29954" y1="96330" x2="29954" y2="96330"/>
                        <a14:backgroundMark x1="35484" y1="97248" x2="35484" y2="97248"/>
                        <a14:backgroundMark x1="61751" y1="98165" x2="61751" y2="98165"/>
                        <a14:backgroundMark x1="91705" y1="79817" x2="91705" y2="79817"/>
                        <a14:backgroundMark x1="89862" y1="78899" x2="89862" y2="7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72943"/>
            <a:ext cx="5393395" cy="541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36496" y="-25846"/>
            <a:ext cx="6607503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5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5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36496" y="-25846"/>
            <a:ext cx="6607503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5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16111" y1="11628" x2="16111" y2="11628"/>
                        <a14:foregroundMark x1="11111" y1="13953" x2="11111" y2="13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36" y="-124604"/>
            <a:ext cx="2729364" cy="1304030"/>
          </a:xfrm>
          <a:prstGeom prst="rect">
            <a:avLst/>
          </a:prstGeom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578" l="0" r="100000">
                        <a14:foregroundMark x1="53023" y1="9005" x2="53023" y2="9005"/>
                        <a14:foregroundMark x1="20930" y1="27014" x2="20930" y2="27014"/>
                        <a14:foregroundMark x1="11163" y1="41706" x2="11163" y2="41706"/>
                        <a14:foregroundMark x1="9767" y1="50711" x2="9767" y2="50711"/>
                        <a14:foregroundMark x1="25116" y1="45972" x2="25116" y2="45972"/>
                        <a14:foregroundMark x1="43721" y1="43128" x2="43721" y2="43128"/>
                        <a14:foregroundMark x1="65581" y1="31280" x2="65581" y2="31280"/>
                        <a14:foregroundMark x1="79070" y1="18957" x2="79070" y2="18957"/>
                        <a14:foregroundMark x1="69302" y1="11374" x2="69302" y2="11374"/>
                        <a14:foregroundMark x1="53488" y1="7583" x2="53488" y2="7583"/>
                        <a14:foregroundMark x1="29767" y1="10427" x2="29767" y2="10427"/>
                        <a14:foregroundMark x1="12558" y1="21801" x2="12558" y2="21801"/>
                        <a14:foregroundMark x1="19070" y1="16114" x2="19070" y2="16114"/>
                        <a14:foregroundMark x1="8837" y1="32701" x2="8837" y2="32701"/>
                        <a14:foregroundMark x1="39535" y1="6635" x2="39535" y2="6635"/>
                        <a14:foregroundMark x1="47442" y1="6161" x2="47442" y2="6161"/>
                        <a14:foregroundMark x1="57209" y1="5213" x2="57209" y2="5213"/>
                        <a14:foregroundMark x1="62326" y1="7583" x2="62326" y2="7583"/>
                        <a14:foregroundMark x1="73488" y1="13270" x2="73488" y2="13270"/>
                        <a14:foregroundMark x1="33953" y1="8057" x2="33953" y2="8057"/>
                        <a14:foregroundMark x1="23721" y1="13270" x2="23721" y2="13270"/>
                        <a14:foregroundMark x1="8837" y1="29384" x2="8837" y2="29384"/>
                        <a14:foregroundMark x1="12558" y1="26540" x2="12558" y2="26540"/>
                        <a14:backgroundMark x1="5581" y1="81043" x2="5581" y2="81043"/>
                        <a14:backgroundMark x1="1395" y1="79147" x2="1395" y2="79147"/>
                        <a14:backgroundMark x1="6977" y1="81991" x2="6977" y2="81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29371"/>
            <a:ext cx="5562600" cy="545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16111" y1="11628" x2="16111" y2="11628"/>
                        <a14:foregroundMark x1="11111" y1="13953" x2="11111" y2="13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36" y="-124604"/>
            <a:ext cx="2729364" cy="1304030"/>
          </a:xfrm>
          <a:prstGeom prst="rect">
            <a:avLst/>
          </a:prstGeom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35" l="0" r="100000">
                        <a14:foregroundMark x1="13636" y1="25581" x2="13636" y2="25581"/>
                        <a14:foregroundMark x1="28182" y1="21395" x2="28182" y2="21395"/>
                        <a14:foregroundMark x1="50455" y1="12093" x2="50455" y2="12093"/>
                        <a14:foregroundMark x1="60000" y1="10698" x2="60000" y2="10698"/>
                        <a14:foregroundMark x1="85000" y1="30698" x2="85000" y2="30698"/>
                        <a14:foregroundMark x1="93182" y1="39070" x2="93182" y2="39070"/>
                        <a14:foregroundMark x1="60000" y1="25116" x2="60000" y2="25116"/>
                        <a14:foregroundMark x1="65000" y1="19535" x2="65000" y2="19535"/>
                        <a14:foregroundMark x1="70455" y1="38605" x2="70455" y2="38605"/>
                        <a14:foregroundMark x1="55455" y1="40000" x2="55455" y2="40000"/>
                        <a14:foregroundMark x1="57273" y1="26977" x2="57273" y2="26977"/>
                        <a14:foregroundMark x1="54545" y1="15814" x2="54545" y2="15814"/>
                        <a14:foregroundMark x1="51818" y1="8837" x2="51818" y2="8837"/>
                        <a14:foregroundMark x1="59545" y1="10233" x2="59545" y2="10233"/>
                        <a14:foregroundMark x1="65909" y1="12093" x2="65909" y2="12093"/>
                        <a14:foregroundMark x1="66364" y1="12093" x2="66364" y2="12093"/>
                        <a14:foregroundMark x1="70000" y1="21395" x2="70000" y2="21395"/>
                        <a14:foregroundMark x1="69091" y1="24186" x2="69091" y2="24186"/>
                        <a14:foregroundMark x1="68636" y1="25581" x2="68636" y2="25581"/>
                        <a14:foregroundMark x1="66364" y1="29302" x2="64091" y2="30698"/>
                        <a14:foregroundMark x1="62273" y1="33023" x2="62273" y2="33023"/>
                        <a14:foregroundMark x1="61364" y1="33023" x2="61364" y2="33023"/>
                        <a14:foregroundMark x1="54545" y1="23721" x2="54545" y2="23721"/>
                        <a14:foregroundMark x1="54545" y1="22791" x2="54545" y2="22791"/>
                        <a14:foregroundMark x1="46818" y1="13023" x2="46818" y2="13023"/>
                        <a14:foregroundMark x1="45000" y1="8837" x2="45000" y2="8837"/>
                        <a14:foregroundMark x1="42273" y1="8837" x2="38636" y2="8837"/>
                        <a14:foregroundMark x1="28182" y1="11628" x2="28182" y2="11628"/>
                        <a14:foregroundMark x1="27727" y1="12093" x2="25455" y2="15349"/>
                        <a14:foregroundMark x1="19091" y1="20000" x2="19091" y2="20000"/>
                        <a14:foregroundMark x1="18636" y1="23721" x2="18636" y2="23721"/>
                        <a14:foregroundMark x1="16364" y1="30698" x2="16364" y2="30698"/>
                        <a14:foregroundMark x1="13182" y1="34419" x2="13182" y2="34419"/>
                        <a14:foregroundMark x1="8182" y1="27442" x2="8182" y2="27442"/>
                        <a14:foregroundMark x1="13636" y1="20930" x2="13636" y2="20930"/>
                        <a14:foregroundMark x1="17273" y1="16279" x2="17273" y2="16279"/>
                        <a14:foregroundMark x1="14545" y1="18140" x2="14545" y2="18140"/>
                        <a14:foregroundMark x1="29545" y1="6977" x2="29545" y2="6977"/>
                        <a14:foregroundMark x1="37727" y1="4186" x2="37727" y2="4186"/>
                        <a14:foregroundMark x1="67273" y1="7907" x2="67273" y2="7907"/>
                        <a14:foregroundMark x1="44091" y1="4186" x2="44091" y2="4186"/>
                        <a14:foregroundMark x1="62727" y1="6047" x2="62727" y2="6047"/>
                        <a14:foregroundMark x1="71818" y1="11163" x2="71818" y2="11163"/>
                        <a14:foregroundMark x1="66364" y1="7442" x2="66364" y2="7442"/>
                        <a14:foregroundMark x1="91818" y1="37674" x2="91818" y2="37674"/>
                        <a14:backgroundMark x1="4091" y1="15349" x2="4091" y2="15349"/>
                        <a14:backgroundMark x1="81818" y1="8837" x2="81818" y2="8837"/>
                        <a14:backgroundMark x1="87727" y1="14419" x2="87727" y2="14419"/>
                        <a14:backgroundMark x1="71818" y1="4651" x2="71818" y2="4651"/>
                        <a14:backgroundMark x1="81818" y1="5116" x2="81818" y2="5116"/>
                        <a14:backgroundMark x1="15000" y1="4651" x2="15000" y2="4651"/>
                        <a14:backgroundMark x1="11818" y1="11628" x2="11818" y2="11628"/>
                        <a14:backgroundMark x1="91818" y1="18605" x2="91818" y2="18605"/>
                        <a14:backgroundMark x1="97727" y1="17209" x2="97727" y2="17209"/>
                        <a14:backgroundMark x1="16364" y1="6512" x2="16364" y2="6512"/>
                        <a14:backgroundMark x1="25000" y1="6047" x2="25000" y2="6047"/>
                        <a14:backgroundMark x1="89091" y1="8837" x2="89091" y2="8837"/>
                        <a14:backgroundMark x1="2727" y1="21860" x2="2727" y2="21860"/>
                        <a14:backgroundMark x1="35000" y1="2326" x2="35000" y2="2326"/>
                        <a14:backgroundMark x1="77273" y1="10698" x2="77273" y2="10698"/>
                        <a14:backgroundMark x1="70455" y1="7907" x2="70455" y2="7907"/>
                        <a14:backgroundMark x1="65455" y1="4651" x2="65455" y2="4651"/>
                        <a14:backgroundMark x1="12273" y1="13488" x2="12273" y2="13488"/>
                        <a14:backgroundMark x1="9091" y1="18605" x2="9091" y2="18605"/>
                        <a14:backgroundMark x1="82727" y1="8372" x2="82727" y2="8372"/>
                        <a14:backgroundMark x1="85909" y1="13953" x2="85909" y2="13953"/>
                        <a14:backgroundMark x1="68182" y1="3721" x2="68182" y2="3721"/>
                        <a14:backgroundMark x1="93182" y1="21395" x2="93182" y2="21395"/>
                        <a14:backgroundMark x1="61818" y1="1395" x2="61818" y2="1395"/>
                        <a14:backgroundMark x1="63636" y1="1395" x2="63636" y2="1395"/>
                        <a14:backgroundMark x1="78636" y1="7907" x2="78636" y2="7907"/>
                        <a14:backgroundMark x1="75455" y1="8837" x2="75455" y2="8837"/>
                        <a14:backgroundMark x1="27273" y1="5581" x2="27273" y2="5581"/>
                        <a14:backgroundMark x1="81364" y1="15349" x2="81364" y2="15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01700"/>
            <a:ext cx="5857388" cy="572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36496" y="-25846"/>
            <a:ext cx="6607503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5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5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756</Words>
  <Application>WPS Slides</Application>
  <PresentationFormat>On-screen Show (4:3)</PresentationFormat>
  <Paragraphs>49</Paragraphs>
  <Slides>13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Arial</vt:lpstr>
      <vt:lpstr>SimSun</vt:lpstr>
      <vt:lpstr>Wingdings</vt:lpstr>
      <vt:lpstr>Segoe UI</vt:lpstr>
      <vt:lpstr>Times New Roman</vt:lpstr>
      <vt:lpstr>Times New Roman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Nguyễn Minh Thư</cp:lastModifiedBy>
  <cp:revision>77</cp:revision>
  <dcterms:created xsi:type="dcterms:W3CDTF">2020-08-27T03:05:00Z</dcterms:created>
  <dcterms:modified xsi:type="dcterms:W3CDTF">2025-04-11T13:54:14Z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1033-12.2.0.20795</vt:lpwstr>
  </property>
  <property fmtid="{D5CDD505-2E9C-101B-9397-08002B2CF9AE}" pid="3" name="ICV">
    <vt:lpwstr>DF302C06CF3047769A1BDCD878CFB53D_13</vt:lpwstr>
  </property>
</Properties>
</file>