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4"/>
  </p:notesMasterIdLst>
  <p:sldIdLst>
    <p:sldId id="292" r:id="rId4"/>
    <p:sldId id="2007577197" r:id="rId5"/>
    <p:sldId id="291" r:id="rId6"/>
    <p:sldId id="374" r:id="rId7"/>
    <p:sldId id="375" r:id="rId8"/>
    <p:sldId id="376" r:id="rId9"/>
    <p:sldId id="2007577198" r:id="rId10"/>
    <p:sldId id="2007577199" r:id="rId11"/>
    <p:sldId id="2007577200" r:id="rId12"/>
    <p:sldId id="200757719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EB8"/>
    <a:srgbClr val="BFFBA7"/>
    <a:srgbClr val="E3ECBE"/>
    <a:srgbClr val="FBE3B8"/>
    <a:srgbClr val="F5CDDB"/>
    <a:srgbClr val="D7D2E8"/>
    <a:srgbClr val="FBBBBB"/>
    <a:srgbClr val="FAACAC"/>
    <a:srgbClr val="2F5597"/>
    <a:srgbClr val="00A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0760" autoAdjust="0"/>
  </p:normalViewPr>
  <p:slideViewPr>
    <p:cSldViewPr snapToGrid="0">
      <p:cViewPr varScale="1">
        <p:scale>
          <a:sx n="50" d="100"/>
          <a:sy n="50" d="100"/>
        </p:scale>
        <p:origin x="65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7C903-D68B-4D5F-BD23-C2AF5AA3284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F2360-31A8-4876-BBAE-2BF7BEB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4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21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04BF-3C43-8ADC-75A0-48CF74D2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80497-A7D4-8202-22BC-9D075F539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BBDDE-8A23-DA4E-26A8-08D5B4976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F64F3-22D7-B7A8-6ECC-DC299439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21BB1-0AAD-FFD6-314B-3CFC5A68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66634A-D677-B927-8FC2-15EC492C3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20AF8-4B5E-4524-83F1-300AACFFA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3FC3E-EFCE-C42E-090F-6BC2EA44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02204-E4E3-1D63-2A32-AE6F982D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3D579-8494-CC0E-D8FC-0C1D4D166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8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78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73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6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60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22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9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1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43AF8-467E-6A30-AC46-5C08D12D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86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92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18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28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360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72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20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65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71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66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6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EA59-DD2E-3613-AF89-E9DB74D5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AEFF6-BFD7-F0FD-391C-F7141D909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07465-4128-8BD8-8E5A-3E7069BFAD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EE2A9-30CD-A7DE-37D6-8A035455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43A8C-AAF7-32FF-B108-1755C15F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341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28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86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6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55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9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D8EB9-A0AF-8014-C462-1F51DB72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6AC3B-3F73-7EB7-5E05-26EFE9C5F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0F444-C987-286A-FFF1-A6A65266C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5B4EA-EC4F-A668-0543-A1EF294E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C6BC6-1D1A-69B6-E0D2-75A4FB92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448A-9FEB-4512-30CB-EC216014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7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4511-7E58-AA9A-1DE2-B3F8B8B7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D7BB0-F081-9EAA-23D5-762041E2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B11DA-D540-1A05-9374-E9F35934F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EF52C-DBE3-169D-647C-43966AA4A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9EFA74-90D0-77D4-7750-D3633816F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469370-00D6-FEEE-B5FA-34F8E42D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A2CB0-B8F5-6C12-BB5A-98A82772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D01AF-4151-D25D-B254-5C0FD850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8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8A419-9AE7-02E5-2D37-3D9957EC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86460-9E64-8E63-6381-BE49C267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2EE1E-CE60-1A51-C5D0-10DDBD38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1DA3-7790-2A9B-2098-E03D8BC1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17DB7-4CBD-7867-5855-5B5FF628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28A95-10BE-A0B5-66B8-BFA028E4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79350-6919-21E2-18B6-CA734D08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0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F0A1-7A32-0115-A1F0-2438C7EC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83A7-12B0-3A61-1790-7B59A140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4A2AF-8994-26AE-43C9-D343AB5D6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E9AAA-7034-C760-3957-71B90802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8020E-D7E2-D020-8494-1CFF3BE3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240E8-DBC3-0B5E-3BA2-1F949FD0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8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9276-D573-F436-A002-32BCEE65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A034C6-1C25-8B45-EBB0-320C8E171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400F6-BCD1-D719-7B70-1ADC55108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439D4-725E-412A-58FC-D1181C7E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10A18-F696-DB63-87E2-D21B32036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2895B-1EF2-3C52-6519-36208330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9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814D2-3B88-96DD-1575-952E872BBC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BBF80E0-309D-176F-D979-9760A6302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1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3955BFE-558D-C635-E48B-D8DC478ACD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E58099-B076-FD6F-6276-7C6BF71E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3D03-DC3A-15CB-2D48-0256CB70C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A6DEE-9AB4-6244-B22E-E110C538D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DA9151-6C6C-4652-ACC3-D3DC2302823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6E138-2B59-8509-98AE-6C35FEAD9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F9BA0-9A79-5764-2A80-8F95851A4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2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5B0BF2-A260-A355-189D-C00CDBD6D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05" y="325245"/>
            <a:ext cx="10205589" cy="29690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9BF207-5349-DA99-5E10-D676A27AE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5010" y="1101313"/>
            <a:ext cx="6377099" cy="637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18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FA320860-1741-15E8-6DF5-D7C351C46CEB}"/>
              </a:ext>
            </a:extLst>
          </p:cNvPr>
          <p:cNvSpPr/>
          <p:nvPr/>
        </p:nvSpPr>
        <p:spPr>
          <a:xfrm>
            <a:off x="1514169" y="594360"/>
            <a:ext cx="9714788" cy="5364480"/>
          </a:xfrm>
          <a:custGeom>
            <a:avLst/>
            <a:gdLst/>
            <a:ahLst/>
            <a:cxnLst/>
            <a:rect l="l" t="t" r="r" b="b"/>
            <a:pathLst>
              <a:path w="2124285" h="1694117">
                <a:moveTo>
                  <a:pt x="0" y="0"/>
                </a:moveTo>
                <a:lnTo>
                  <a:pt x="2124285" y="0"/>
                </a:lnTo>
                <a:lnTo>
                  <a:pt x="2124285" y="1694117"/>
                </a:lnTo>
                <a:lnTo>
                  <a:pt x="0" y="1694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FD7B-77EC-68E6-386E-0CAA9C171F0B}"/>
              </a:ext>
            </a:extLst>
          </p:cNvPr>
          <p:cNvSpPr txBox="1"/>
          <p:nvPr/>
        </p:nvSpPr>
        <p:spPr>
          <a:xfrm>
            <a:off x="3200015" y="1925647"/>
            <a:ext cx="579197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191242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VUI ĐẾN TRƯỜNG">
            <a:hlinkClick r:id="" action="ppaction://media"/>
            <a:extLst>
              <a:ext uri="{FF2B5EF4-FFF2-40B4-BE49-F238E27FC236}">
                <a16:creationId xmlns:a16="http://schemas.microsoft.com/office/drawing/2014/main" id="{B1FBC112-67ED-8B7A-3A04-9A36AE30F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3350" y="-1"/>
            <a:ext cx="12325350" cy="69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165496-73AD-550D-6EDD-B72734E2A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8024" y="3067050"/>
            <a:ext cx="4049412" cy="4049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9EACD0-7CC3-1119-AD14-C2BEC792E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687" y="785408"/>
            <a:ext cx="6084335" cy="1268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44F7D-4FC9-4239-C387-84AB2908E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438" y="2366385"/>
            <a:ext cx="10106591" cy="41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16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A2A77F-A30E-6EC0-0922-6EF2A6129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5010" y="1101313"/>
            <a:ext cx="6377099" cy="6377099"/>
          </a:xfrm>
          <a:prstGeom prst="rect">
            <a:avLst/>
          </a:prstGeom>
        </p:spPr>
      </p:pic>
      <p:pic>
        <p:nvPicPr>
          <p:cNvPr id="4" name="Picture 3" descr="A blue and red text&#10;&#10;Description automatically generated">
            <a:extLst>
              <a:ext uri="{FF2B5EF4-FFF2-40B4-BE49-F238E27FC236}">
                <a16:creationId xmlns:a16="http://schemas.microsoft.com/office/drawing/2014/main" id="{44C08EB4-5543-9A2A-B0F2-9F5477401E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20" y="1244608"/>
            <a:ext cx="9289312" cy="45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22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551060"/>
            <a:ext cx="11271632" cy="6014840"/>
          </a:xfrm>
          <a:custGeom>
            <a:avLst/>
            <a:gdLst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014840" fill="none" extrusionOk="0">
                <a:moveTo>
                  <a:pt x="0" y="624281"/>
                </a:moveTo>
                <a:cubicBezTo>
                  <a:pt x="100253" y="362302"/>
                  <a:pt x="97653" y="-32645"/>
                  <a:pt x="462176" y="0"/>
                </a:cubicBezTo>
                <a:cubicBezTo>
                  <a:pt x="3386992" y="633190"/>
                  <a:pt x="7560606" y="-11701"/>
                  <a:pt x="10809455" y="0"/>
                </a:cubicBezTo>
                <a:cubicBezTo>
                  <a:pt x="10981501" y="-74354"/>
                  <a:pt x="11303447" y="407405"/>
                  <a:pt x="11271632" y="624281"/>
                </a:cubicBezTo>
                <a:cubicBezTo>
                  <a:pt x="11079383" y="2643796"/>
                  <a:pt x="11469688" y="3208273"/>
                  <a:pt x="11271632" y="5390558"/>
                </a:cubicBezTo>
                <a:cubicBezTo>
                  <a:pt x="11175650" y="5772111"/>
                  <a:pt x="11140018" y="6006757"/>
                  <a:pt x="10809455" y="6014840"/>
                </a:cubicBezTo>
                <a:cubicBezTo>
                  <a:pt x="8916901" y="6064028"/>
                  <a:pt x="3479927" y="5186939"/>
                  <a:pt x="462176" y="6014840"/>
                </a:cubicBezTo>
                <a:cubicBezTo>
                  <a:pt x="139077" y="5909348"/>
                  <a:pt x="-105425" y="5684250"/>
                  <a:pt x="0" y="5390558"/>
                </a:cubicBezTo>
                <a:cubicBezTo>
                  <a:pt x="-106988" y="3379282"/>
                  <a:pt x="294838" y="2863400"/>
                  <a:pt x="0" y="624281"/>
                </a:cubicBezTo>
                <a:close/>
              </a:path>
              <a:path w="11271632" h="6014840" stroke="0" extrusionOk="0">
                <a:moveTo>
                  <a:pt x="0" y="624281"/>
                </a:moveTo>
                <a:cubicBezTo>
                  <a:pt x="11199" y="286195"/>
                  <a:pt x="211560" y="22199"/>
                  <a:pt x="462176" y="0"/>
                </a:cubicBezTo>
                <a:cubicBezTo>
                  <a:pt x="2020483" y="497440"/>
                  <a:pt x="7247164" y="-762931"/>
                  <a:pt x="10809455" y="0"/>
                </a:cubicBezTo>
                <a:cubicBezTo>
                  <a:pt x="11080521" y="-134356"/>
                  <a:pt x="11198239" y="231374"/>
                  <a:pt x="11271632" y="624281"/>
                </a:cubicBezTo>
                <a:cubicBezTo>
                  <a:pt x="10972582" y="3020782"/>
                  <a:pt x="11240142" y="4716020"/>
                  <a:pt x="11271632" y="5390558"/>
                </a:cubicBezTo>
                <a:cubicBezTo>
                  <a:pt x="11273785" y="5740352"/>
                  <a:pt x="11012283" y="5970912"/>
                  <a:pt x="10809455" y="6014840"/>
                </a:cubicBezTo>
                <a:cubicBezTo>
                  <a:pt x="6073770" y="5752235"/>
                  <a:pt x="1901173" y="5598829"/>
                  <a:pt x="462176" y="6014840"/>
                </a:cubicBezTo>
                <a:cubicBezTo>
                  <a:pt x="238125" y="6046487"/>
                  <a:pt x="15636" y="5825542"/>
                  <a:pt x="0" y="5390558"/>
                </a:cubicBezTo>
                <a:cubicBezTo>
                  <a:pt x="111595" y="4346678"/>
                  <a:pt x="180330" y="2743067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39360" y="282335"/>
                  <a:pt x="215252" y="-18590"/>
                  <a:pt x="462176" y="0"/>
                </a:cubicBezTo>
                <a:cubicBezTo>
                  <a:pt x="3757712" y="7693"/>
                  <a:pt x="7541076" y="86146"/>
                  <a:pt x="10809455" y="0"/>
                </a:cubicBezTo>
                <a:cubicBezTo>
                  <a:pt x="11124767" y="-17585"/>
                  <a:pt x="11266803" y="261014"/>
                  <a:pt x="11271632" y="624281"/>
                </a:cubicBezTo>
                <a:cubicBezTo>
                  <a:pt x="11286468" y="2757503"/>
                  <a:pt x="11352879" y="3340456"/>
                  <a:pt x="11271632" y="5390558"/>
                </a:cubicBezTo>
                <a:cubicBezTo>
                  <a:pt x="11229456" y="5751351"/>
                  <a:pt x="11096796" y="6032944"/>
                  <a:pt x="10809455" y="6014840"/>
                </a:cubicBezTo>
                <a:cubicBezTo>
                  <a:pt x="8630000" y="5075127"/>
                  <a:pt x="4416203" y="5440508"/>
                  <a:pt x="462176" y="6014840"/>
                </a:cubicBezTo>
                <a:cubicBezTo>
                  <a:pt x="170021" y="5969105"/>
                  <a:pt x="-32490" y="5738065"/>
                  <a:pt x="0" y="5390558"/>
                </a:cubicBezTo>
                <a:cubicBezTo>
                  <a:pt x="-236262" y="3173106"/>
                  <a:pt x="153542" y="2647773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65371" y="329215"/>
                  <a:pt x="172350" y="-38208"/>
                  <a:pt x="462176" y="0"/>
                </a:cubicBezTo>
                <a:cubicBezTo>
                  <a:pt x="3463653" y="580291"/>
                  <a:pt x="7670702" y="138434"/>
                  <a:pt x="10809455" y="0"/>
                </a:cubicBezTo>
                <a:cubicBezTo>
                  <a:pt x="11056893" y="-66598"/>
                  <a:pt x="11301862" y="355387"/>
                  <a:pt x="11271632" y="624281"/>
                </a:cubicBezTo>
                <a:cubicBezTo>
                  <a:pt x="11233462" y="2639931"/>
                  <a:pt x="11435860" y="3314833"/>
                  <a:pt x="11271632" y="5390558"/>
                </a:cubicBezTo>
                <a:cubicBezTo>
                  <a:pt x="11227581" y="5774341"/>
                  <a:pt x="11076509" y="5994813"/>
                  <a:pt x="10809455" y="6014840"/>
                </a:cubicBezTo>
                <a:cubicBezTo>
                  <a:pt x="8442855" y="5458274"/>
                  <a:pt x="3993070" y="5443917"/>
                  <a:pt x="462176" y="6014840"/>
                </a:cubicBezTo>
                <a:cubicBezTo>
                  <a:pt x="136576" y="5913431"/>
                  <a:pt x="-24707" y="5741121"/>
                  <a:pt x="0" y="5390558"/>
                </a:cubicBezTo>
                <a:cubicBezTo>
                  <a:pt x="-78418" y="3224594"/>
                  <a:pt x="127787" y="2658626"/>
                  <a:pt x="0" y="62428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custGeom>
                    <a:avLst/>
                    <a:gdLst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014840" fill="none" extrusionOk="0">
                        <a:moveTo>
                          <a:pt x="0" y="624281"/>
                        </a:moveTo>
                        <a:cubicBezTo>
                          <a:pt x="70188" y="340026"/>
                          <a:pt x="155513" y="-15733"/>
                          <a:pt x="462176" y="0"/>
                        </a:cubicBezTo>
                        <a:cubicBezTo>
                          <a:pt x="3320003" y="559033"/>
                          <a:pt x="7475810" y="-807"/>
                          <a:pt x="10809455" y="0"/>
                        </a:cubicBezTo>
                        <a:cubicBezTo>
                          <a:pt x="11016653" y="-45277"/>
                          <a:pt x="11293198" y="369297"/>
                          <a:pt x="11271632" y="624281"/>
                        </a:cubicBezTo>
                        <a:cubicBezTo>
                          <a:pt x="11147850" y="2699885"/>
                          <a:pt x="11437909" y="3217611"/>
                          <a:pt x="11271632" y="5390558"/>
                        </a:cubicBezTo>
                        <a:cubicBezTo>
                          <a:pt x="11221558" y="5756389"/>
                          <a:pt x="11092319" y="6011543"/>
                          <a:pt x="10809455" y="6014840"/>
                        </a:cubicBezTo>
                        <a:cubicBezTo>
                          <a:pt x="8615956" y="5723049"/>
                          <a:pt x="3964867" y="5515544"/>
                          <a:pt x="462176" y="6014840"/>
                        </a:cubicBezTo>
                        <a:cubicBezTo>
                          <a:pt x="156024" y="5932651"/>
                          <a:pt x="-53435" y="5706295"/>
                          <a:pt x="0" y="5390558"/>
                        </a:cubicBezTo>
                        <a:cubicBezTo>
                          <a:pt x="-182567" y="3331717"/>
                          <a:pt x="256574" y="2720982"/>
                          <a:pt x="0" y="624281"/>
                        </a:cubicBezTo>
                        <a:close/>
                      </a:path>
                      <a:path w="11271632" h="6014840" stroke="0" extrusionOk="0">
                        <a:moveTo>
                          <a:pt x="0" y="624281"/>
                        </a:moveTo>
                        <a:cubicBezTo>
                          <a:pt x="-4173" y="255201"/>
                          <a:pt x="211418" y="16110"/>
                          <a:pt x="462176" y="0"/>
                        </a:cubicBezTo>
                        <a:cubicBezTo>
                          <a:pt x="2651074" y="306287"/>
                          <a:pt x="7294374" y="-400367"/>
                          <a:pt x="10809455" y="0"/>
                        </a:cubicBezTo>
                        <a:cubicBezTo>
                          <a:pt x="11093234" y="-78599"/>
                          <a:pt x="11249509" y="248902"/>
                          <a:pt x="11271632" y="624281"/>
                        </a:cubicBezTo>
                        <a:cubicBezTo>
                          <a:pt x="11049033" y="2972254"/>
                          <a:pt x="11273160" y="4779514"/>
                          <a:pt x="11271632" y="5390558"/>
                        </a:cubicBezTo>
                        <a:cubicBezTo>
                          <a:pt x="11276746" y="5754879"/>
                          <a:pt x="11022456" y="5977029"/>
                          <a:pt x="10809455" y="6014840"/>
                        </a:cubicBezTo>
                        <a:cubicBezTo>
                          <a:pt x="6033817" y="5846369"/>
                          <a:pt x="2120851" y="5645265"/>
                          <a:pt x="462176" y="6014840"/>
                        </a:cubicBezTo>
                        <a:cubicBezTo>
                          <a:pt x="208387" y="6014889"/>
                          <a:pt x="19420" y="5772842"/>
                          <a:pt x="0" y="5390558"/>
                        </a:cubicBezTo>
                        <a:cubicBezTo>
                          <a:pt x="140547" y="4270231"/>
                          <a:pt x="157545" y="2757694"/>
                          <a:pt x="0" y="624281"/>
                        </a:cubicBezTo>
                        <a:close/>
                      </a:path>
                      <a:path w="11271632" h="6014840" fill="none" stroke="0" extrusionOk="0">
                        <a:moveTo>
                          <a:pt x="0" y="624281"/>
                        </a:moveTo>
                        <a:cubicBezTo>
                          <a:pt x="22348" y="288879"/>
                          <a:pt x="207121" y="-12183"/>
                          <a:pt x="462176" y="0"/>
                        </a:cubicBezTo>
                        <a:cubicBezTo>
                          <a:pt x="3576041" y="346821"/>
                          <a:pt x="7303685" y="152695"/>
                          <a:pt x="10809455" y="0"/>
                        </a:cubicBezTo>
                        <a:cubicBezTo>
                          <a:pt x="11072323" y="-35407"/>
                          <a:pt x="11294264" y="291984"/>
                          <a:pt x="11271632" y="624281"/>
                        </a:cubicBezTo>
                        <a:cubicBezTo>
                          <a:pt x="11180483" y="2708842"/>
                          <a:pt x="11329823" y="3339435"/>
                          <a:pt x="11271632" y="5390558"/>
                        </a:cubicBezTo>
                        <a:cubicBezTo>
                          <a:pt x="11246744" y="5773038"/>
                          <a:pt x="11073722" y="6006570"/>
                          <a:pt x="10809455" y="6014840"/>
                        </a:cubicBezTo>
                        <a:cubicBezTo>
                          <a:pt x="8310880" y="5271868"/>
                          <a:pt x="4461888" y="5748131"/>
                          <a:pt x="462176" y="6014840"/>
                        </a:cubicBezTo>
                        <a:cubicBezTo>
                          <a:pt x="167036" y="5953434"/>
                          <a:pt x="-9084" y="5751796"/>
                          <a:pt x="0" y="5390558"/>
                        </a:cubicBezTo>
                        <a:cubicBezTo>
                          <a:pt x="-228263" y="3204341"/>
                          <a:pt x="121383" y="2598601"/>
                          <a:pt x="0" y="6242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3E78D3-C351-14A9-199E-C2FFEAABDCD8}"/>
              </a:ext>
            </a:extLst>
          </p:cNvPr>
          <p:cNvSpPr/>
          <p:nvPr/>
        </p:nvSpPr>
        <p:spPr>
          <a:xfrm>
            <a:off x="977752" y="1667984"/>
            <a:ext cx="10172700" cy="2514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9055" lvl="0" algn="just">
              <a:spcAft>
                <a:spcPts val="0"/>
              </a:spcAft>
              <a:buSzPts val="1200"/>
              <a:tabLst>
                <a:tab pos="194310" algn="l"/>
              </a:tabLst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Trường em tổ chức chuyến thăm một trường bạn ở tỉnh khác. Lớp em cũng tham gia chuyến đi này.</a:t>
            </a:r>
            <a:endParaRPr lang="en-US" sz="4000" spc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19662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7D0836-B0CF-53CA-072E-A85033DA9A4A}"/>
              </a:ext>
            </a:extLst>
          </p:cNvPr>
          <p:cNvSpPr/>
          <p:nvPr/>
        </p:nvSpPr>
        <p:spPr>
          <a:xfrm>
            <a:off x="446568" y="318976"/>
            <a:ext cx="680483" cy="648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1148317" y="276446"/>
            <a:ext cx="104092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trường em đến trường bạn có hai con đường: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đường thứ nhất dài 180 km, vận tốc xe dự định đi trên con đường này là 80 km/h.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đường thứ hai dài 160 km, vận tốc xe dự định đi trên con đường này là 50 km/h.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xe đi con đường nào sẽ tốn ít thời gian hơn và thời gian dự định đi là bao lâu?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A4350-C43D-870B-A525-03A5CE28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03" y="3080120"/>
            <a:ext cx="56102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62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669852" y="776175"/>
            <a:ext cx="104092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đi con đường thứ nhất hết số thời gian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180 : 80 = 2,25 (giờ)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đi con đường thứ hai hết số thời gian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160 : 50 = 3,2 (giờ)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2,25 giờ &lt; 3,2 giờ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xe đi con đường thứ nhất sẽ tốn ít thời gian hơn và thời gian dự định đi là 2,25 giờ (2 giờ 15 phút)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97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7D0836-B0CF-53CA-072E-A85033DA9A4A}"/>
              </a:ext>
            </a:extLst>
          </p:cNvPr>
          <p:cNvSpPr/>
          <p:nvPr/>
        </p:nvSpPr>
        <p:spPr>
          <a:xfrm>
            <a:off x="446568" y="318976"/>
            <a:ext cx="680483" cy="648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1148317" y="276446"/>
            <a:ext cx="10398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31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rgbClr val="31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giáo chủ nhiệm quyết định chọn con đường thứ nhất. Sau khi đi được 1 giờ với vận tốc dự định, cả đoàn dừng lại để nghỉ ngơi. Hỏi điểm nghỉ ngơi cách nơi đến bao nhiêu ki-lô-mét?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DA7-55D6-3C43-9687-A5175381AA7F}"/>
              </a:ext>
            </a:extLst>
          </p:cNvPr>
          <p:cNvSpPr txBox="1"/>
          <p:nvPr/>
        </p:nvSpPr>
        <p:spPr>
          <a:xfrm>
            <a:off x="1935126" y="2137144"/>
            <a:ext cx="81020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 đường xe đi được sau 1 giờ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 × 1 = 80 (km)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 nghỉ ngơi cách nơi đến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 – 80 = 100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100 km.</a:t>
            </a:r>
          </a:p>
        </p:txBody>
      </p:sp>
    </p:spTree>
    <p:extLst>
      <p:ext uri="{BB962C8B-B14F-4D97-AF65-F5344CB8AC3E}">
        <p14:creationId xmlns:p14="http://schemas.microsoft.com/office/powerpoint/2010/main" val="3163094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7D0836-B0CF-53CA-072E-A85033DA9A4A}"/>
              </a:ext>
            </a:extLst>
          </p:cNvPr>
          <p:cNvSpPr/>
          <p:nvPr/>
        </p:nvSpPr>
        <p:spPr>
          <a:xfrm>
            <a:off x="446568" y="318976"/>
            <a:ext cx="680483" cy="648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1148317" y="276446"/>
            <a:ext cx="10398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31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nghỉ ngơi xong, xe đi quãng đường còn lại hết 1 giờ 36 phút. Em hãy tính vận tốc trung bình mà xe đã đi hết quãng đường đó (theo đơn vị km/h).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DA7-55D6-3C43-9687-A5175381AA7F}"/>
              </a:ext>
            </a:extLst>
          </p:cNvPr>
          <p:cNvSpPr txBox="1"/>
          <p:nvPr/>
        </p:nvSpPr>
        <p:spPr>
          <a:xfrm>
            <a:off x="1935126" y="2137144"/>
            <a:ext cx="81020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giải: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Đổi: 1 giờ 36 phút = 1,6 giờ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tốc trung bình mà xe đã đi hết quãng đường đó là: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: 1,6 = 62,5 (km/h)</a:t>
            </a:r>
          </a:p>
          <a:p>
            <a:pPr lvl="0" algn="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62,5 km/h.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6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1220</TotalTime>
  <Words>352</Words>
  <Application>Microsoft Office PowerPoint</Application>
  <PresentationFormat>Widescreen</PresentationFormat>
  <Paragraphs>29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Aptos</vt:lpstr>
      <vt:lpstr>Aptos Display</vt:lpstr>
      <vt:lpstr>Arial</vt:lpstr>
      <vt:lpstr>AvantGarde</vt:lpstr>
      <vt:lpstr>Calibri</vt:lpstr>
      <vt:lpstr>Calibri Light</vt:lpstr>
      <vt:lpstr>Cambria</vt:lpstr>
      <vt:lpstr>LNTH-LuoLuoNotangYuanTi 1</vt:lpstr>
      <vt:lpstr>Symbol</vt:lpstr>
      <vt:lpstr>1_Office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AN VUONG COMPUTER</cp:lastModifiedBy>
  <cp:revision>110</cp:revision>
  <dcterms:created xsi:type="dcterms:W3CDTF">2023-08-21T06:52:17Z</dcterms:created>
  <dcterms:modified xsi:type="dcterms:W3CDTF">2025-04-10T03:24:45Z</dcterms:modified>
  <cp:category>9Slide.vn</cp:category>
</cp:coreProperties>
</file>