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</p:sldMasterIdLst>
  <p:notesMasterIdLst>
    <p:notesMasterId r:id="rId10"/>
  </p:notesMasterIdLst>
  <p:sldIdLst>
    <p:sldId id="371" r:id="rId2"/>
    <p:sldId id="379" r:id="rId3"/>
    <p:sldId id="267" r:id="rId4"/>
    <p:sldId id="380" r:id="rId5"/>
    <p:sldId id="385" r:id="rId6"/>
    <p:sldId id="377" r:id="rId7"/>
    <p:sldId id="393" r:id="rId8"/>
    <p:sldId id="378" r:id="rId9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1"/>
      <p:bold r:id="rId12"/>
      <p:italic r:id="rId13"/>
      <p:boldItalic r:id="rId14"/>
    </p:embeddedFont>
    <p:embeddedFont>
      <p:font typeface="Nunito" pitchFamily="2" charset="0"/>
      <p:regular r:id="rId15"/>
      <p:bold r:id="rId16"/>
      <p:italic r:id="rId17"/>
      <p:boldItalic r:id="rId18"/>
    </p:embeddedFont>
    <p:embeddedFont>
      <p:font typeface="Nunito ExtraBold" pitchFamily="2" charset="0"/>
      <p:bold r:id="rId19"/>
      <p:boldItalic r:id="rId20"/>
    </p:embeddedFont>
    <p:embeddedFont>
      <p:font typeface="Sport Day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D55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3D3B5E-6E1E-4ECD-B6B0-2EB636302709}">
  <a:tblStyle styleId="{9B3D3B5E-6E1E-4ECD-B6B0-2EB6363027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19" autoAdjust="0"/>
  </p:normalViewPr>
  <p:slideViewPr>
    <p:cSldViewPr snapToGrid="0">
      <p:cViewPr varScale="1">
        <p:scale>
          <a:sx n="85" d="100"/>
          <a:sy n="85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5747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112855283ca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Google Shape;1755;g112855283ca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6626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112855283ca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Google Shape;1755;g112855283ca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64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112855283ca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Google Shape;1755;g112855283ca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9016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44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112855283ca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Google Shape;1755;g112855283ca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1373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1: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Divide the class into 4 teams.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pt-B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2: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Ask each team to stand up, then sing and dance. The team that sing and dance the most beautiful will get points.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pt-B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3: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Encourage pupils to join in this activity.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pt-B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4: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Give points for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47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112855283ca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Google Shape;1755;g112855283ca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98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"/>
          <p:cNvSpPr/>
          <p:nvPr/>
        </p:nvSpPr>
        <p:spPr>
          <a:xfrm rot="10800000">
            <a:off x="0" y="1"/>
            <a:ext cx="2068936" cy="2416791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9"/>
          <p:cNvSpPr txBox="1">
            <a:spLocks noGrp="1"/>
          </p:cNvSpPr>
          <p:nvPr>
            <p:ph type="subTitle" idx="1"/>
          </p:nvPr>
        </p:nvSpPr>
        <p:spPr>
          <a:xfrm>
            <a:off x="1454850" y="3103100"/>
            <a:ext cx="62343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title"/>
          </p:nvPr>
        </p:nvSpPr>
        <p:spPr>
          <a:xfrm>
            <a:off x="720000" y="1152475"/>
            <a:ext cx="7704000" cy="15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9"/>
          <p:cNvSpPr/>
          <p:nvPr/>
        </p:nvSpPr>
        <p:spPr>
          <a:xfrm>
            <a:off x="7075025" y="2744376"/>
            <a:ext cx="2068936" cy="2416791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9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116" name="Google Shape;116;p9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9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9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9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9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21" name="Google Shape;121;p9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22" name="Google Shape;122;p9"/>
            <p:cNvSpPr/>
            <p:nvPr/>
          </p:nvSpPr>
          <p:spPr>
            <a:xfrm rot="5400000" flipH="1">
              <a:off x="2398989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824950" y="17665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1"/>
          </p:nvPr>
        </p:nvSpPr>
        <p:spPr>
          <a:xfrm>
            <a:off x="824950" y="22006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4" name="Google Shape;154;p13"/>
          <p:cNvGrpSpPr/>
          <p:nvPr/>
        </p:nvGrpSpPr>
        <p:grpSpPr>
          <a:xfrm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155" name="Google Shape;155;p13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163" name="Google Shape;163;p13"/>
          <p:cNvSpPr txBox="1">
            <a:spLocks noGrp="1"/>
          </p:cNvSpPr>
          <p:nvPr>
            <p:ph type="title" idx="2"/>
          </p:nvPr>
        </p:nvSpPr>
        <p:spPr>
          <a:xfrm>
            <a:off x="3443850" y="1760575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subTitle" idx="3"/>
          </p:nvPr>
        </p:nvSpPr>
        <p:spPr>
          <a:xfrm>
            <a:off x="3443850" y="2194700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title" idx="4"/>
          </p:nvPr>
        </p:nvSpPr>
        <p:spPr>
          <a:xfrm>
            <a:off x="6062750" y="1761450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5"/>
          </p:nvPr>
        </p:nvSpPr>
        <p:spPr>
          <a:xfrm>
            <a:off x="6062750" y="2195575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 idx="6"/>
          </p:nvPr>
        </p:nvSpPr>
        <p:spPr>
          <a:xfrm>
            <a:off x="824950" y="34876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7"/>
          </p:nvPr>
        </p:nvSpPr>
        <p:spPr>
          <a:xfrm>
            <a:off x="824950" y="39217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title" idx="8"/>
          </p:nvPr>
        </p:nvSpPr>
        <p:spPr>
          <a:xfrm>
            <a:off x="3443850" y="34876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9"/>
          </p:nvPr>
        </p:nvSpPr>
        <p:spPr>
          <a:xfrm>
            <a:off x="3443850" y="39217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title" idx="13"/>
          </p:nvPr>
        </p:nvSpPr>
        <p:spPr>
          <a:xfrm>
            <a:off x="6062750" y="34876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14"/>
          </p:nvPr>
        </p:nvSpPr>
        <p:spPr>
          <a:xfrm>
            <a:off x="6062750" y="39217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idx="15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title" idx="16" hasCustomPrompt="1"/>
          </p:nvPr>
        </p:nvSpPr>
        <p:spPr>
          <a:xfrm>
            <a:off x="833625" y="1405850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17" hasCustomPrompt="1"/>
          </p:nvPr>
        </p:nvSpPr>
        <p:spPr>
          <a:xfrm>
            <a:off x="3452513" y="1405850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18" hasCustomPrompt="1"/>
          </p:nvPr>
        </p:nvSpPr>
        <p:spPr>
          <a:xfrm>
            <a:off x="6071425" y="1405850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9" hasCustomPrompt="1"/>
          </p:nvPr>
        </p:nvSpPr>
        <p:spPr>
          <a:xfrm>
            <a:off x="833625" y="3100225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20" hasCustomPrompt="1"/>
          </p:nvPr>
        </p:nvSpPr>
        <p:spPr>
          <a:xfrm>
            <a:off x="3452525" y="3100225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21" hasCustomPrompt="1"/>
          </p:nvPr>
        </p:nvSpPr>
        <p:spPr>
          <a:xfrm>
            <a:off x="6071425" y="3100225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17"/>
          <p:cNvSpPr txBox="1">
            <a:spLocks noGrp="1"/>
          </p:cNvSpPr>
          <p:nvPr>
            <p:ph type="subTitle" idx="1"/>
          </p:nvPr>
        </p:nvSpPr>
        <p:spPr>
          <a:xfrm>
            <a:off x="715100" y="3206200"/>
            <a:ext cx="43548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1" name="Google Shape;231;p17"/>
          <p:cNvGrpSpPr/>
          <p:nvPr/>
        </p:nvGrpSpPr>
        <p:grpSpPr>
          <a:xfrm rot="10800000"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232" name="Google Shape;232;p17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7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7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7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7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37" name="Google Shape;237;p17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38" name="Google Shape;238;p17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7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240" name="Google Shape;240;p17"/>
          <p:cNvSpPr txBox="1">
            <a:spLocks noGrp="1"/>
          </p:cNvSpPr>
          <p:nvPr>
            <p:ph type="title"/>
          </p:nvPr>
        </p:nvSpPr>
        <p:spPr>
          <a:xfrm>
            <a:off x="999225" y="1433200"/>
            <a:ext cx="3796500" cy="13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bg>
      <p:bgPr>
        <a:solidFill>
          <a:schemeClr val="lt2"/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6"/>
          <p:cNvSpPr/>
          <p:nvPr/>
        </p:nvSpPr>
        <p:spPr>
          <a:xfrm flipH="1">
            <a:off x="-355415" y="-127775"/>
            <a:ext cx="2572341" cy="1699460"/>
          </a:xfrm>
          <a:custGeom>
            <a:avLst/>
            <a:gdLst/>
            <a:ahLst/>
            <a:cxnLst/>
            <a:rect l="l" t="t" r="r" b="b"/>
            <a:pathLst>
              <a:path w="299894" h="153208" extrusionOk="0">
                <a:moveTo>
                  <a:pt x="142383" y="1"/>
                </a:moveTo>
                <a:cubicBezTo>
                  <a:pt x="81615" y="1"/>
                  <a:pt x="19971" y="6014"/>
                  <a:pt x="12664" y="18362"/>
                </a:cubicBezTo>
                <a:cubicBezTo>
                  <a:pt x="3569" y="33768"/>
                  <a:pt x="0" y="65276"/>
                  <a:pt x="21586" y="80029"/>
                </a:cubicBezTo>
                <a:cubicBezTo>
                  <a:pt x="28350" y="84657"/>
                  <a:pt x="36171" y="86309"/>
                  <a:pt x="44699" y="86309"/>
                </a:cubicBezTo>
                <a:cubicBezTo>
                  <a:pt x="63440" y="86309"/>
                  <a:pt x="85600" y="78331"/>
                  <a:pt x="107494" y="76417"/>
                </a:cubicBezTo>
                <a:cubicBezTo>
                  <a:pt x="110616" y="76140"/>
                  <a:pt x="113576" y="75997"/>
                  <a:pt x="116396" y="75997"/>
                </a:cubicBezTo>
                <a:cubicBezTo>
                  <a:pt x="142309" y="75997"/>
                  <a:pt x="156362" y="88078"/>
                  <a:pt x="175123" y="118849"/>
                </a:cubicBezTo>
                <a:cubicBezTo>
                  <a:pt x="188435" y="140719"/>
                  <a:pt x="213682" y="153208"/>
                  <a:pt x="238295" y="153208"/>
                </a:cubicBezTo>
                <a:cubicBezTo>
                  <a:pt x="251983" y="153208"/>
                  <a:pt x="265475" y="149345"/>
                  <a:pt x="276611" y="141087"/>
                </a:cubicBezTo>
                <a:cubicBezTo>
                  <a:pt x="299894" y="123897"/>
                  <a:pt x="292365" y="30112"/>
                  <a:pt x="262336" y="13270"/>
                </a:cubicBezTo>
                <a:cubicBezTo>
                  <a:pt x="246780" y="4494"/>
                  <a:pt x="194909" y="1"/>
                  <a:pt x="1423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6"/>
          <p:cNvSpPr/>
          <p:nvPr/>
        </p:nvSpPr>
        <p:spPr>
          <a:xfrm>
            <a:off x="6862475" y="-205750"/>
            <a:ext cx="2572341" cy="1699460"/>
          </a:xfrm>
          <a:custGeom>
            <a:avLst/>
            <a:gdLst/>
            <a:ahLst/>
            <a:cxnLst/>
            <a:rect l="l" t="t" r="r" b="b"/>
            <a:pathLst>
              <a:path w="299894" h="153208" extrusionOk="0">
                <a:moveTo>
                  <a:pt x="142383" y="1"/>
                </a:moveTo>
                <a:cubicBezTo>
                  <a:pt x="81615" y="1"/>
                  <a:pt x="19971" y="6014"/>
                  <a:pt x="12664" y="18362"/>
                </a:cubicBezTo>
                <a:cubicBezTo>
                  <a:pt x="3569" y="33768"/>
                  <a:pt x="0" y="65276"/>
                  <a:pt x="21586" y="80029"/>
                </a:cubicBezTo>
                <a:cubicBezTo>
                  <a:pt x="28350" y="84657"/>
                  <a:pt x="36171" y="86309"/>
                  <a:pt x="44699" y="86309"/>
                </a:cubicBezTo>
                <a:cubicBezTo>
                  <a:pt x="63440" y="86309"/>
                  <a:pt x="85600" y="78331"/>
                  <a:pt x="107494" y="76417"/>
                </a:cubicBezTo>
                <a:cubicBezTo>
                  <a:pt x="110616" y="76140"/>
                  <a:pt x="113576" y="75997"/>
                  <a:pt x="116396" y="75997"/>
                </a:cubicBezTo>
                <a:cubicBezTo>
                  <a:pt x="142309" y="75997"/>
                  <a:pt x="156362" y="88078"/>
                  <a:pt x="175123" y="118849"/>
                </a:cubicBezTo>
                <a:cubicBezTo>
                  <a:pt x="188435" y="140719"/>
                  <a:pt x="213682" y="153208"/>
                  <a:pt x="238295" y="153208"/>
                </a:cubicBezTo>
                <a:cubicBezTo>
                  <a:pt x="251983" y="153208"/>
                  <a:pt x="265475" y="149345"/>
                  <a:pt x="276611" y="141087"/>
                </a:cubicBezTo>
                <a:cubicBezTo>
                  <a:pt x="299894" y="123897"/>
                  <a:pt x="292365" y="30112"/>
                  <a:pt x="262336" y="13270"/>
                </a:cubicBezTo>
                <a:cubicBezTo>
                  <a:pt x="246780" y="4494"/>
                  <a:pt x="194909" y="1"/>
                  <a:pt x="1423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0" name="Google Shape;520;p36"/>
          <p:cNvSpPr txBox="1">
            <a:spLocks noGrp="1"/>
          </p:cNvSpPr>
          <p:nvPr>
            <p:ph type="title"/>
          </p:nvPr>
        </p:nvSpPr>
        <p:spPr>
          <a:xfrm>
            <a:off x="720000" y="1809850"/>
            <a:ext cx="770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1" name="Google Shape;521;p36"/>
          <p:cNvSpPr txBox="1">
            <a:spLocks noGrp="1"/>
          </p:cNvSpPr>
          <p:nvPr>
            <p:ph type="subTitle" idx="1"/>
          </p:nvPr>
        </p:nvSpPr>
        <p:spPr>
          <a:xfrm>
            <a:off x="720025" y="4167638"/>
            <a:ext cx="7704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2" name="Google Shape;522;p36"/>
          <p:cNvGrpSpPr/>
          <p:nvPr/>
        </p:nvGrpSpPr>
        <p:grpSpPr>
          <a:xfrm rot="10800000">
            <a:off x="265826" y="149717"/>
            <a:ext cx="8601325" cy="4616249"/>
            <a:chOff x="265826" y="198451"/>
            <a:chExt cx="8601325" cy="4616249"/>
          </a:xfrm>
        </p:grpSpPr>
        <p:sp>
          <p:nvSpPr>
            <p:cNvPr id="523" name="Google Shape;523;p36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27" name="Google Shape;527;p36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530" name="Google Shape;530;p36"/>
          <p:cNvSpPr txBox="1">
            <a:spLocks noGrp="1"/>
          </p:cNvSpPr>
          <p:nvPr>
            <p:ph type="title" idx="2" hasCustomPrompt="1"/>
          </p:nvPr>
        </p:nvSpPr>
        <p:spPr>
          <a:xfrm>
            <a:off x="729450" y="532125"/>
            <a:ext cx="76845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">
    <p:bg>
      <p:bgPr>
        <a:solidFill>
          <a:schemeClr val="lt2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13" name="Google Shape;613;p42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14" name="Google Shape;614;p42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2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2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2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2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19" name="Google Shape;619;p42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20" name="Google Shape;620;p42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2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1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4" name="Google Shape;624;p43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25" name="Google Shape;625;p43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3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3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3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3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0" name="Google Shape;630;p43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1" name="Google Shape;631;p43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3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solidFill>
          <a:schemeClr val="accent1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5" name="Google Shape;635;p44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36" name="Google Shape;636;p44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4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4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4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4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1" name="Google Shape;641;p44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2" name="Google Shape;642;p44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4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 rot="10800000" flipH="1">
            <a:off x="7128100" y="-308"/>
            <a:ext cx="2015872" cy="179880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20025" y="1949013"/>
            <a:ext cx="770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20025" y="2705975"/>
            <a:ext cx="7704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228" y="212"/>
            <a:ext cx="2015872" cy="179828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-9899659">
            <a:off x="8518550" y="245820"/>
            <a:ext cx="403640" cy="289295"/>
          </a:xfrm>
          <a:custGeom>
            <a:avLst/>
            <a:gdLst/>
            <a:ahLst/>
            <a:cxnLst/>
            <a:rect l="l" t="t" r="r" b="b"/>
            <a:pathLst>
              <a:path w="216598" h="155899" extrusionOk="0">
                <a:moveTo>
                  <a:pt x="88020" y="0"/>
                </a:moveTo>
                <a:cubicBezTo>
                  <a:pt x="69488" y="0"/>
                  <a:pt x="51028" y="6505"/>
                  <a:pt x="35651" y="21882"/>
                </a:cubicBezTo>
                <a:cubicBezTo>
                  <a:pt x="0" y="57532"/>
                  <a:pt x="52721" y="155899"/>
                  <a:pt x="113272" y="155899"/>
                </a:cubicBezTo>
                <a:cubicBezTo>
                  <a:pt x="128447" y="155899"/>
                  <a:pt x="144113" y="149721"/>
                  <a:pt x="159003" y="134830"/>
                </a:cubicBezTo>
                <a:cubicBezTo>
                  <a:pt x="216598" y="77236"/>
                  <a:pt x="151879" y="0"/>
                  <a:pt x="880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34" name="Google Shape;34;p3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 rot="5400000" flipH="1">
              <a:off x="2398989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42" name="Google Shape;42;p3"/>
          <p:cNvSpPr txBox="1">
            <a:spLocks noGrp="1"/>
          </p:cNvSpPr>
          <p:nvPr>
            <p:ph type="title" idx="2" hasCustomPrompt="1"/>
          </p:nvPr>
        </p:nvSpPr>
        <p:spPr>
          <a:xfrm>
            <a:off x="729450" y="532125"/>
            <a:ext cx="76845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4059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36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63" r:id="rId3"/>
    <p:sldLayoutId id="2147483682" r:id="rId4"/>
    <p:sldLayoutId id="2147483688" r:id="rId5"/>
    <p:sldLayoutId id="2147483689" r:id="rId6"/>
    <p:sldLayoutId id="2147483690" r:id="rId7"/>
    <p:sldLayoutId id="214748376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FBFE91-5667-4645-9D02-027C508A2A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DC51B9-251E-40F6-A6D3-BF20A381B23A}" type="slidenum">
              <a:rPr kumimoji="0" lang="en-US" sz="1300" b="1" i="0" u="none" strike="noStrike" kern="0" cap="none" spc="0" normalizeH="0" baseline="0" noProof="0" smtClean="0">
                <a:ln>
                  <a:noFill/>
                </a:ln>
                <a:solidFill>
                  <a:srgbClr val="C59A72"/>
                </a:solidFill>
                <a:effectLst/>
                <a:uLnTx/>
                <a:uFillTx/>
                <a:latin typeface="Nunito"/>
                <a:sym typeface="Nuni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n-US" sz="1300" b="1" i="0" u="none" strike="noStrike" kern="0" cap="none" spc="0" normalizeH="0" baseline="0" noProof="0">
              <a:ln>
                <a:noFill/>
              </a:ln>
              <a:solidFill>
                <a:srgbClr val="C59A72"/>
              </a:solidFill>
              <a:effectLst/>
              <a:uLnTx/>
              <a:uFillTx/>
              <a:latin typeface="Nunito"/>
              <a:sym typeface="Nunito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F10DD4B-0CC4-43CA-A995-F13AD1241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5293" y="2959864"/>
            <a:ext cx="2386240" cy="808500"/>
          </a:xfrm>
        </p:spPr>
        <p:txBody>
          <a:bodyPr/>
          <a:lstStyle/>
          <a:p>
            <a:r>
              <a:rPr lang="en-US" sz="4000" dirty="0">
                <a:solidFill>
                  <a:srgbClr val="000000"/>
                </a:solidFill>
              </a:rPr>
              <a:t>Period 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B918BB-B527-4F0F-8425-F38CC3706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905" y="527379"/>
            <a:ext cx="4852936" cy="1373400"/>
          </a:xfrm>
        </p:spPr>
        <p:txBody>
          <a:bodyPr/>
          <a:lstStyle/>
          <a:p>
            <a:r>
              <a:rPr lang="en-US" sz="8800" dirty="0">
                <a:solidFill>
                  <a:srgbClr val="F99B33"/>
                </a:solidFill>
              </a:rPr>
              <a:t>Our toys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89869BA4-8A63-438B-A53D-9541915174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3013" y="0"/>
            <a:ext cx="1852153" cy="1911412"/>
          </a:xfrm>
          <a:prstGeom prst="rect">
            <a:avLst/>
          </a:prstGeom>
        </p:spPr>
      </p:pic>
      <p:pic>
        <p:nvPicPr>
          <p:cNvPr id="6" name="Picture 17">
            <a:extLst>
              <a:ext uri="{FF2B5EF4-FFF2-40B4-BE49-F238E27FC236}">
                <a16:creationId xmlns:a16="http://schemas.microsoft.com/office/drawing/2014/main" id="{6201A163-20D3-4035-B07E-1796997C3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8" y="156350"/>
            <a:ext cx="707396" cy="359903"/>
          </a:xfrm>
          <a:prstGeom prst="rect">
            <a:avLst/>
          </a:prstGeom>
        </p:spPr>
      </p:pic>
      <p:sp>
        <p:nvSpPr>
          <p:cNvPr id="7" name="TextBox 19">
            <a:extLst>
              <a:ext uri="{FF2B5EF4-FFF2-40B4-BE49-F238E27FC236}">
                <a16:creationId xmlns:a16="http://schemas.microsoft.com/office/drawing/2014/main" id="{6B3207B3-94D3-43A4-9AD7-2BDF019123A6}"/>
              </a:ext>
            </a:extLst>
          </p:cNvPr>
          <p:cNvSpPr txBox="1"/>
          <p:nvPr/>
        </p:nvSpPr>
        <p:spPr>
          <a:xfrm>
            <a:off x="33257" y="341109"/>
            <a:ext cx="1574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ort Day" pitchFamily="2" charset="0"/>
                <a:ea typeface="+mn-ea"/>
                <a:cs typeface="Arial"/>
                <a:sym typeface="Arial"/>
              </a:rPr>
              <a:t>17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B070C4-0895-4EE0-B714-FFC63EDFF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047" y="2115659"/>
            <a:ext cx="3205546" cy="794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E42138-495D-457B-901C-EF064556EC4C}"/>
              </a:ext>
            </a:extLst>
          </p:cNvPr>
          <p:cNvSpPr txBox="1"/>
          <p:nvPr/>
        </p:nvSpPr>
        <p:spPr>
          <a:xfrm>
            <a:off x="3678222" y="2175034"/>
            <a:ext cx="2102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EADC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LESSON 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C3CF19-0C67-4C20-B165-479C088AF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3061"/>
            <a:ext cx="3205546" cy="1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25025C9-74E8-43BC-8CDB-656D9AA21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0"/>
          <a:stretch/>
        </p:blipFill>
        <p:spPr bwMode="auto">
          <a:xfrm>
            <a:off x="8822319" y="3763059"/>
            <a:ext cx="1968535" cy="1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72F1869-C16E-43DF-8607-44B081855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0"/>
          <a:stretch/>
        </p:blipFill>
        <p:spPr bwMode="auto">
          <a:xfrm>
            <a:off x="6950347" y="3763060"/>
            <a:ext cx="1968535" cy="1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20B4C5E8-7D56-4C9A-BF91-86C04DDF4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0"/>
          <a:stretch/>
        </p:blipFill>
        <p:spPr bwMode="auto">
          <a:xfrm>
            <a:off x="5029665" y="3763060"/>
            <a:ext cx="1968535" cy="1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0227EA5A-8335-45AE-82DE-71190A483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0"/>
          <a:stretch/>
        </p:blipFill>
        <p:spPr bwMode="auto">
          <a:xfrm>
            <a:off x="3157693" y="3763061"/>
            <a:ext cx="1968535" cy="1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86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p62"/>
          <p:cNvSpPr/>
          <p:nvPr/>
        </p:nvSpPr>
        <p:spPr>
          <a:xfrm>
            <a:off x="681457" y="2965011"/>
            <a:ext cx="7704000" cy="605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2" name="Google Shape;1762;p62"/>
          <p:cNvSpPr txBox="1">
            <a:spLocks noGrp="1"/>
          </p:cNvSpPr>
          <p:nvPr>
            <p:ph type="subTitle" idx="1"/>
          </p:nvPr>
        </p:nvSpPr>
        <p:spPr>
          <a:xfrm>
            <a:off x="628560" y="3149631"/>
            <a:ext cx="7704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G</a:t>
            </a:r>
            <a:r>
              <a:rPr lang="en" sz="4000" dirty="0"/>
              <a:t>ame: A letter to Santa Claus</a:t>
            </a:r>
            <a:endParaRPr sz="4000" dirty="0"/>
          </a:p>
        </p:txBody>
      </p:sp>
      <p:sp>
        <p:nvSpPr>
          <p:cNvPr id="1764" name="Google Shape;1764;p62"/>
          <p:cNvSpPr txBox="1">
            <a:spLocks noGrp="1"/>
          </p:cNvSpPr>
          <p:nvPr>
            <p:ph type="title"/>
          </p:nvPr>
        </p:nvSpPr>
        <p:spPr>
          <a:xfrm>
            <a:off x="-294505" y="1815720"/>
            <a:ext cx="9704160" cy="8140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dirty="0">
                <a:solidFill>
                  <a:srgbClr val="0070C0"/>
                </a:solidFill>
              </a:rPr>
              <a:t>Warm-up and review</a:t>
            </a:r>
            <a:endParaRPr sz="7000" dirty="0">
              <a:solidFill>
                <a:srgbClr val="0070C0"/>
              </a:solidFill>
            </a:endParaRPr>
          </a:p>
        </p:txBody>
      </p:sp>
      <p:grpSp>
        <p:nvGrpSpPr>
          <p:cNvPr id="1765" name="Google Shape;1765;p62"/>
          <p:cNvGrpSpPr/>
          <p:nvPr/>
        </p:nvGrpSpPr>
        <p:grpSpPr>
          <a:xfrm>
            <a:off x="3326538" y="565006"/>
            <a:ext cx="707556" cy="754022"/>
            <a:chOff x="2976050" y="735825"/>
            <a:chExt cx="907705" cy="967315"/>
          </a:xfrm>
        </p:grpSpPr>
        <p:sp>
          <p:nvSpPr>
            <p:cNvPr id="1766" name="Google Shape;1766;p62"/>
            <p:cNvSpPr/>
            <p:nvPr/>
          </p:nvSpPr>
          <p:spPr>
            <a:xfrm rot="-899915">
              <a:off x="3068288" y="815639"/>
              <a:ext cx="723230" cy="807687"/>
            </a:xfrm>
            <a:custGeom>
              <a:avLst/>
              <a:gdLst/>
              <a:ahLst/>
              <a:cxnLst/>
              <a:rect l="l" t="t" r="r" b="b"/>
              <a:pathLst>
                <a:path w="34186" h="38177" extrusionOk="0">
                  <a:moveTo>
                    <a:pt x="18191" y="1"/>
                  </a:moveTo>
                  <a:cubicBezTo>
                    <a:pt x="14404" y="1"/>
                    <a:pt x="10731" y="1317"/>
                    <a:pt x="7783" y="3773"/>
                  </a:cubicBezTo>
                  <a:cubicBezTo>
                    <a:pt x="1091" y="9374"/>
                    <a:pt x="291" y="19266"/>
                    <a:pt x="218" y="20284"/>
                  </a:cubicBezTo>
                  <a:cubicBezTo>
                    <a:pt x="0" y="23484"/>
                    <a:pt x="2546" y="26103"/>
                    <a:pt x="5674" y="26103"/>
                  </a:cubicBezTo>
                  <a:lnTo>
                    <a:pt x="8801" y="26103"/>
                  </a:lnTo>
                  <a:lnTo>
                    <a:pt x="8292" y="32212"/>
                  </a:lnTo>
                  <a:cubicBezTo>
                    <a:pt x="8001" y="35413"/>
                    <a:pt x="10547" y="38177"/>
                    <a:pt x="13747" y="38177"/>
                  </a:cubicBezTo>
                  <a:lnTo>
                    <a:pt x="18257" y="38177"/>
                  </a:lnTo>
                  <a:cubicBezTo>
                    <a:pt x="21312" y="38177"/>
                    <a:pt x="23712" y="35704"/>
                    <a:pt x="23712" y="32722"/>
                  </a:cubicBezTo>
                  <a:lnTo>
                    <a:pt x="23712" y="26103"/>
                  </a:lnTo>
                  <a:lnTo>
                    <a:pt x="28294" y="26103"/>
                  </a:lnTo>
                  <a:cubicBezTo>
                    <a:pt x="31567" y="26103"/>
                    <a:pt x="34186" y="23193"/>
                    <a:pt x="33677" y="19847"/>
                  </a:cubicBezTo>
                  <a:cubicBezTo>
                    <a:pt x="33240" y="17011"/>
                    <a:pt x="32513" y="14247"/>
                    <a:pt x="31567" y="11483"/>
                  </a:cubicBezTo>
                  <a:cubicBezTo>
                    <a:pt x="28367" y="2827"/>
                    <a:pt x="23639" y="500"/>
                    <a:pt x="20293" y="136"/>
                  </a:cubicBezTo>
                  <a:cubicBezTo>
                    <a:pt x="19591" y="46"/>
                    <a:pt x="18889" y="1"/>
                    <a:pt x="1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2"/>
            <p:cNvSpPr/>
            <p:nvPr/>
          </p:nvSpPr>
          <p:spPr>
            <a:xfrm rot="-900128">
              <a:off x="3145404" y="924948"/>
              <a:ext cx="497183" cy="333822"/>
            </a:xfrm>
            <a:custGeom>
              <a:avLst/>
              <a:gdLst/>
              <a:ahLst/>
              <a:cxnLst/>
              <a:rect l="l" t="t" r="r" b="b"/>
              <a:pathLst>
                <a:path w="22549" h="15140" extrusionOk="0">
                  <a:moveTo>
                    <a:pt x="12392" y="1"/>
                  </a:moveTo>
                  <a:cubicBezTo>
                    <a:pt x="938" y="1"/>
                    <a:pt x="0" y="15139"/>
                    <a:pt x="0" y="15139"/>
                  </a:cubicBezTo>
                  <a:lnTo>
                    <a:pt x="22548" y="15139"/>
                  </a:lnTo>
                  <a:cubicBezTo>
                    <a:pt x="22548" y="15139"/>
                    <a:pt x="20439" y="811"/>
                    <a:pt x="13893" y="83"/>
                  </a:cubicBezTo>
                  <a:cubicBezTo>
                    <a:pt x="13373" y="28"/>
                    <a:pt x="12873" y="1"/>
                    <a:pt x="12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2"/>
            <p:cNvSpPr/>
            <p:nvPr/>
          </p:nvSpPr>
          <p:spPr>
            <a:xfrm rot="-900128">
              <a:off x="3398452" y="1254593"/>
              <a:ext cx="101051" cy="264632"/>
            </a:xfrm>
            <a:custGeom>
              <a:avLst/>
              <a:gdLst/>
              <a:ahLst/>
              <a:cxnLst/>
              <a:rect l="l" t="t" r="r" b="b"/>
              <a:pathLst>
                <a:path w="4583" h="12002" extrusionOk="0">
                  <a:moveTo>
                    <a:pt x="1019" y="0"/>
                  </a:moveTo>
                  <a:lnTo>
                    <a:pt x="0" y="12002"/>
                  </a:lnTo>
                  <a:lnTo>
                    <a:pt x="4583" y="12002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2"/>
            <p:cNvSpPr/>
            <p:nvPr/>
          </p:nvSpPr>
          <p:spPr>
            <a:xfrm rot="-900128">
              <a:off x="3293894" y="1026297"/>
              <a:ext cx="94017" cy="85550"/>
            </a:xfrm>
            <a:custGeom>
              <a:avLst/>
              <a:gdLst/>
              <a:ahLst/>
              <a:cxnLst/>
              <a:rect l="l" t="t" r="r" b="b"/>
              <a:pathLst>
                <a:path w="4264" h="3880" extrusionOk="0">
                  <a:moveTo>
                    <a:pt x="2498" y="1"/>
                  </a:moveTo>
                  <a:cubicBezTo>
                    <a:pt x="1675" y="1"/>
                    <a:pt x="939" y="544"/>
                    <a:pt x="699" y="1385"/>
                  </a:cubicBezTo>
                  <a:cubicBezTo>
                    <a:pt x="1" y="2781"/>
                    <a:pt x="1179" y="3880"/>
                    <a:pt x="2328" y="3880"/>
                  </a:cubicBezTo>
                  <a:cubicBezTo>
                    <a:pt x="2974" y="3880"/>
                    <a:pt x="3611" y="3532"/>
                    <a:pt x="3899" y="2694"/>
                  </a:cubicBezTo>
                  <a:cubicBezTo>
                    <a:pt x="4263" y="1603"/>
                    <a:pt x="3827" y="367"/>
                    <a:pt x="3027" y="76"/>
                  </a:cubicBezTo>
                  <a:cubicBezTo>
                    <a:pt x="2849" y="25"/>
                    <a:pt x="2672" y="1"/>
                    <a:pt x="2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2"/>
            <p:cNvSpPr/>
            <p:nvPr/>
          </p:nvSpPr>
          <p:spPr>
            <a:xfrm rot="-900128">
              <a:off x="3410476" y="993362"/>
              <a:ext cx="101668" cy="75959"/>
            </a:xfrm>
            <a:custGeom>
              <a:avLst/>
              <a:gdLst/>
              <a:ahLst/>
              <a:cxnLst/>
              <a:rect l="l" t="t" r="r" b="b"/>
              <a:pathLst>
                <a:path w="4611" h="3445" extrusionOk="0">
                  <a:moveTo>
                    <a:pt x="2326" y="1"/>
                  </a:moveTo>
                  <a:cubicBezTo>
                    <a:pt x="175" y="1"/>
                    <a:pt x="1" y="3445"/>
                    <a:pt x="2358" y="3445"/>
                  </a:cubicBezTo>
                  <a:cubicBezTo>
                    <a:pt x="2381" y="3445"/>
                    <a:pt x="2405" y="3444"/>
                    <a:pt x="2429" y="3444"/>
                  </a:cubicBezTo>
                  <a:cubicBezTo>
                    <a:pt x="3520" y="3444"/>
                    <a:pt x="4611" y="2643"/>
                    <a:pt x="4611" y="1771"/>
                  </a:cubicBezTo>
                  <a:cubicBezTo>
                    <a:pt x="4541" y="795"/>
                    <a:pt x="3737" y="20"/>
                    <a:pt x="2775" y="20"/>
                  </a:cubicBezTo>
                  <a:cubicBezTo>
                    <a:pt x="2733" y="20"/>
                    <a:pt x="2690" y="22"/>
                    <a:pt x="2647" y="25"/>
                  </a:cubicBezTo>
                  <a:cubicBezTo>
                    <a:pt x="2535" y="9"/>
                    <a:pt x="2428" y="1"/>
                    <a:pt x="2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1" name="Google Shape;1771;p62"/>
          <p:cNvSpPr/>
          <p:nvPr/>
        </p:nvSpPr>
        <p:spPr>
          <a:xfrm rot="-900128">
            <a:off x="3466541" y="899111"/>
            <a:ext cx="71681" cy="53513"/>
          </a:xfrm>
          <a:custGeom>
            <a:avLst/>
            <a:gdLst/>
            <a:ahLst/>
            <a:cxnLst/>
            <a:rect l="l" t="t" r="r" b="b"/>
            <a:pathLst>
              <a:path w="3251" h="2427" extrusionOk="0">
                <a:moveTo>
                  <a:pt x="1624" y="0"/>
                </a:moveTo>
                <a:cubicBezTo>
                  <a:pt x="146" y="0"/>
                  <a:pt x="0" y="2427"/>
                  <a:pt x="1590" y="2427"/>
                </a:cubicBezTo>
                <a:cubicBezTo>
                  <a:pt x="1633" y="2427"/>
                  <a:pt x="1678" y="2425"/>
                  <a:pt x="1723" y="2421"/>
                </a:cubicBezTo>
                <a:cubicBezTo>
                  <a:pt x="2523" y="2421"/>
                  <a:pt x="3251" y="1912"/>
                  <a:pt x="3251" y="1258"/>
                </a:cubicBezTo>
                <a:cubicBezTo>
                  <a:pt x="3178" y="530"/>
                  <a:pt x="2596" y="21"/>
                  <a:pt x="1869" y="21"/>
                </a:cubicBezTo>
                <a:cubicBezTo>
                  <a:pt x="1783" y="7"/>
                  <a:pt x="1702" y="0"/>
                  <a:pt x="16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2" name="Google Shape;1772;p62"/>
          <p:cNvGrpSpPr/>
          <p:nvPr/>
        </p:nvGrpSpPr>
        <p:grpSpPr>
          <a:xfrm>
            <a:off x="5118197" y="576581"/>
            <a:ext cx="685709" cy="730811"/>
            <a:chOff x="5274522" y="750674"/>
            <a:chExt cx="879678" cy="937538"/>
          </a:xfrm>
        </p:grpSpPr>
        <p:sp>
          <p:nvSpPr>
            <p:cNvPr id="1773" name="Google Shape;1773;p62"/>
            <p:cNvSpPr/>
            <p:nvPr/>
          </p:nvSpPr>
          <p:spPr>
            <a:xfrm rot="900124" flipH="1">
              <a:off x="5363889" y="828055"/>
              <a:ext cx="700944" cy="782775"/>
            </a:xfrm>
            <a:custGeom>
              <a:avLst/>
              <a:gdLst/>
              <a:ahLst/>
              <a:cxnLst/>
              <a:rect l="l" t="t" r="r" b="b"/>
              <a:pathLst>
                <a:path w="34186" h="38177" extrusionOk="0">
                  <a:moveTo>
                    <a:pt x="18191" y="1"/>
                  </a:moveTo>
                  <a:cubicBezTo>
                    <a:pt x="14404" y="1"/>
                    <a:pt x="10731" y="1317"/>
                    <a:pt x="7783" y="3773"/>
                  </a:cubicBezTo>
                  <a:cubicBezTo>
                    <a:pt x="1091" y="9374"/>
                    <a:pt x="291" y="19266"/>
                    <a:pt x="218" y="20284"/>
                  </a:cubicBezTo>
                  <a:cubicBezTo>
                    <a:pt x="0" y="23484"/>
                    <a:pt x="2546" y="26103"/>
                    <a:pt x="5674" y="26103"/>
                  </a:cubicBezTo>
                  <a:lnTo>
                    <a:pt x="8801" y="26103"/>
                  </a:lnTo>
                  <a:lnTo>
                    <a:pt x="8292" y="32212"/>
                  </a:lnTo>
                  <a:cubicBezTo>
                    <a:pt x="8001" y="35413"/>
                    <a:pt x="10547" y="38177"/>
                    <a:pt x="13747" y="38177"/>
                  </a:cubicBezTo>
                  <a:lnTo>
                    <a:pt x="18257" y="38177"/>
                  </a:lnTo>
                  <a:cubicBezTo>
                    <a:pt x="21312" y="38177"/>
                    <a:pt x="23712" y="35704"/>
                    <a:pt x="23712" y="32722"/>
                  </a:cubicBezTo>
                  <a:lnTo>
                    <a:pt x="23712" y="26103"/>
                  </a:lnTo>
                  <a:lnTo>
                    <a:pt x="28294" y="26103"/>
                  </a:lnTo>
                  <a:cubicBezTo>
                    <a:pt x="31567" y="26103"/>
                    <a:pt x="34186" y="23193"/>
                    <a:pt x="33677" y="19847"/>
                  </a:cubicBezTo>
                  <a:cubicBezTo>
                    <a:pt x="33240" y="17011"/>
                    <a:pt x="32513" y="14247"/>
                    <a:pt x="31567" y="11483"/>
                  </a:cubicBezTo>
                  <a:cubicBezTo>
                    <a:pt x="28367" y="2827"/>
                    <a:pt x="23639" y="500"/>
                    <a:pt x="20293" y="136"/>
                  </a:cubicBezTo>
                  <a:cubicBezTo>
                    <a:pt x="19591" y="46"/>
                    <a:pt x="18889" y="1"/>
                    <a:pt x="1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2"/>
            <p:cNvSpPr/>
            <p:nvPr/>
          </p:nvSpPr>
          <p:spPr>
            <a:xfrm rot="900128" flipH="1">
              <a:off x="5501603" y="924951"/>
              <a:ext cx="497183" cy="333822"/>
            </a:xfrm>
            <a:custGeom>
              <a:avLst/>
              <a:gdLst/>
              <a:ahLst/>
              <a:cxnLst/>
              <a:rect l="l" t="t" r="r" b="b"/>
              <a:pathLst>
                <a:path w="22549" h="15140" extrusionOk="0">
                  <a:moveTo>
                    <a:pt x="12392" y="1"/>
                  </a:moveTo>
                  <a:cubicBezTo>
                    <a:pt x="938" y="1"/>
                    <a:pt x="0" y="15139"/>
                    <a:pt x="0" y="15139"/>
                  </a:cubicBezTo>
                  <a:lnTo>
                    <a:pt x="22548" y="15139"/>
                  </a:lnTo>
                  <a:cubicBezTo>
                    <a:pt x="22548" y="15139"/>
                    <a:pt x="20439" y="811"/>
                    <a:pt x="13893" y="83"/>
                  </a:cubicBezTo>
                  <a:cubicBezTo>
                    <a:pt x="13373" y="28"/>
                    <a:pt x="12873" y="1"/>
                    <a:pt x="12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2"/>
            <p:cNvSpPr/>
            <p:nvPr/>
          </p:nvSpPr>
          <p:spPr>
            <a:xfrm rot="900128" flipH="1">
              <a:off x="5644687" y="1254598"/>
              <a:ext cx="101051" cy="264632"/>
            </a:xfrm>
            <a:custGeom>
              <a:avLst/>
              <a:gdLst/>
              <a:ahLst/>
              <a:cxnLst/>
              <a:rect l="l" t="t" r="r" b="b"/>
              <a:pathLst>
                <a:path w="4583" h="12002" extrusionOk="0">
                  <a:moveTo>
                    <a:pt x="1019" y="0"/>
                  </a:moveTo>
                  <a:lnTo>
                    <a:pt x="0" y="12002"/>
                  </a:lnTo>
                  <a:lnTo>
                    <a:pt x="4583" y="12002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2"/>
            <p:cNvSpPr/>
            <p:nvPr/>
          </p:nvSpPr>
          <p:spPr>
            <a:xfrm rot="900128" flipH="1">
              <a:off x="5756279" y="1026300"/>
              <a:ext cx="94017" cy="85550"/>
            </a:xfrm>
            <a:custGeom>
              <a:avLst/>
              <a:gdLst/>
              <a:ahLst/>
              <a:cxnLst/>
              <a:rect l="l" t="t" r="r" b="b"/>
              <a:pathLst>
                <a:path w="4264" h="3880" extrusionOk="0">
                  <a:moveTo>
                    <a:pt x="2498" y="1"/>
                  </a:moveTo>
                  <a:cubicBezTo>
                    <a:pt x="1675" y="1"/>
                    <a:pt x="939" y="544"/>
                    <a:pt x="699" y="1385"/>
                  </a:cubicBezTo>
                  <a:cubicBezTo>
                    <a:pt x="1" y="2781"/>
                    <a:pt x="1179" y="3880"/>
                    <a:pt x="2328" y="3880"/>
                  </a:cubicBezTo>
                  <a:cubicBezTo>
                    <a:pt x="2974" y="3880"/>
                    <a:pt x="3611" y="3532"/>
                    <a:pt x="3899" y="2694"/>
                  </a:cubicBezTo>
                  <a:cubicBezTo>
                    <a:pt x="4263" y="1603"/>
                    <a:pt x="3827" y="367"/>
                    <a:pt x="3027" y="76"/>
                  </a:cubicBezTo>
                  <a:cubicBezTo>
                    <a:pt x="2849" y="25"/>
                    <a:pt x="2672" y="1"/>
                    <a:pt x="2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2"/>
            <p:cNvSpPr/>
            <p:nvPr/>
          </p:nvSpPr>
          <p:spPr>
            <a:xfrm rot="900128" flipH="1">
              <a:off x="5632045" y="993365"/>
              <a:ext cx="101668" cy="75959"/>
            </a:xfrm>
            <a:custGeom>
              <a:avLst/>
              <a:gdLst/>
              <a:ahLst/>
              <a:cxnLst/>
              <a:rect l="l" t="t" r="r" b="b"/>
              <a:pathLst>
                <a:path w="4611" h="3445" extrusionOk="0">
                  <a:moveTo>
                    <a:pt x="2326" y="1"/>
                  </a:moveTo>
                  <a:cubicBezTo>
                    <a:pt x="175" y="1"/>
                    <a:pt x="1" y="3445"/>
                    <a:pt x="2358" y="3445"/>
                  </a:cubicBezTo>
                  <a:cubicBezTo>
                    <a:pt x="2381" y="3445"/>
                    <a:pt x="2405" y="3444"/>
                    <a:pt x="2429" y="3444"/>
                  </a:cubicBezTo>
                  <a:cubicBezTo>
                    <a:pt x="3520" y="3444"/>
                    <a:pt x="4611" y="2643"/>
                    <a:pt x="4611" y="1771"/>
                  </a:cubicBezTo>
                  <a:cubicBezTo>
                    <a:pt x="4541" y="795"/>
                    <a:pt x="3737" y="20"/>
                    <a:pt x="2775" y="20"/>
                  </a:cubicBezTo>
                  <a:cubicBezTo>
                    <a:pt x="2733" y="20"/>
                    <a:pt x="2690" y="22"/>
                    <a:pt x="2647" y="25"/>
                  </a:cubicBezTo>
                  <a:cubicBezTo>
                    <a:pt x="2535" y="9"/>
                    <a:pt x="2428" y="1"/>
                    <a:pt x="2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2"/>
            <p:cNvSpPr/>
            <p:nvPr/>
          </p:nvSpPr>
          <p:spPr>
            <a:xfrm rot="900128" flipH="1">
              <a:off x="5605966" y="1099940"/>
              <a:ext cx="71681" cy="53513"/>
            </a:xfrm>
            <a:custGeom>
              <a:avLst/>
              <a:gdLst/>
              <a:ahLst/>
              <a:cxnLst/>
              <a:rect l="l" t="t" r="r" b="b"/>
              <a:pathLst>
                <a:path w="3251" h="2427" extrusionOk="0">
                  <a:moveTo>
                    <a:pt x="1624" y="0"/>
                  </a:moveTo>
                  <a:cubicBezTo>
                    <a:pt x="146" y="0"/>
                    <a:pt x="0" y="2427"/>
                    <a:pt x="1590" y="2427"/>
                  </a:cubicBezTo>
                  <a:cubicBezTo>
                    <a:pt x="1633" y="2427"/>
                    <a:pt x="1678" y="2425"/>
                    <a:pt x="1723" y="2421"/>
                  </a:cubicBezTo>
                  <a:cubicBezTo>
                    <a:pt x="2523" y="2421"/>
                    <a:pt x="3251" y="1912"/>
                    <a:pt x="3251" y="1258"/>
                  </a:cubicBezTo>
                  <a:cubicBezTo>
                    <a:pt x="3178" y="530"/>
                    <a:pt x="2596" y="21"/>
                    <a:pt x="1869" y="21"/>
                  </a:cubicBezTo>
                  <a:cubicBezTo>
                    <a:pt x="1783" y="7"/>
                    <a:pt x="1702" y="0"/>
                    <a:pt x="1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3" name="Google Shape;1783;p62"/>
          <p:cNvGrpSpPr/>
          <p:nvPr/>
        </p:nvGrpSpPr>
        <p:grpSpPr>
          <a:xfrm>
            <a:off x="35706" y="4059604"/>
            <a:ext cx="592854" cy="1083896"/>
            <a:chOff x="292306" y="39334"/>
            <a:chExt cx="2113139" cy="3863384"/>
          </a:xfrm>
        </p:grpSpPr>
        <p:sp>
          <p:nvSpPr>
            <p:cNvPr id="1784" name="Google Shape;1784;p62"/>
            <p:cNvSpPr/>
            <p:nvPr/>
          </p:nvSpPr>
          <p:spPr>
            <a:xfrm>
              <a:off x="292306" y="39334"/>
              <a:ext cx="2113139" cy="3863384"/>
            </a:xfrm>
            <a:custGeom>
              <a:avLst/>
              <a:gdLst/>
              <a:ahLst/>
              <a:cxnLst/>
              <a:rect l="l" t="t" r="r" b="b"/>
              <a:pathLst>
                <a:path w="71790" h="140525" extrusionOk="0">
                  <a:moveTo>
                    <a:pt x="60880" y="0"/>
                  </a:moveTo>
                  <a:cubicBezTo>
                    <a:pt x="60225" y="0"/>
                    <a:pt x="59570" y="73"/>
                    <a:pt x="58916" y="218"/>
                  </a:cubicBezTo>
                  <a:cubicBezTo>
                    <a:pt x="56443" y="727"/>
                    <a:pt x="54333" y="2473"/>
                    <a:pt x="53388" y="4873"/>
                  </a:cubicBezTo>
                  <a:cubicBezTo>
                    <a:pt x="51788" y="5455"/>
                    <a:pt x="50478" y="6546"/>
                    <a:pt x="49606" y="8001"/>
                  </a:cubicBezTo>
                  <a:cubicBezTo>
                    <a:pt x="48878" y="9237"/>
                    <a:pt x="48515" y="10619"/>
                    <a:pt x="48587" y="12001"/>
                  </a:cubicBezTo>
                  <a:cubicBezTo>
                    <a:pt x="47133" y="13456"/>
                    <a:pt x="46405" y="15420"/>
                    <a:pt x="46333" y="17384"/>
                  </a:cubicBezTo>
                  <a:cubicBezTo>
                    <a:pt x="46333" y="18111"/>
                    <a:pt x="46478" y="18911"/>
                    <a:pt x="46624" y="19638"/>
                  </a:cubicBezTo>
                  <a:cubicBezTo>
                    <a:pt x="46624" y="19784"/>
                    <a:pt x="46551" y="19929"/>
                    <a:pt x="46551" y="20075"/>
                  </a:cubicBezTo>
                  <a:cubicBezTo>
                    <a:pt x="46405" y="21093"/>
                    <a:pt x="46478" y="22184"/>
                    <a:pt x="46769" y="23203"/>
                  </a:cubicBezTo>
                  <a:cubicBezTo>
                    <a:pt x="43641" y="29821"/>
                    <a:pt x="40950" y="36586"/>
                    <a:pt x="38841" y="43568"/>
                  </a:cubicBezTo>
                  <a:cubicBezTo>
                    <a:pt x="35859" y="29458"/>
                    <a:pt x="32804" y="19202"/>
                    <a:pt x="32586" y="18475"/>
                  </a:cubicBezTo>
                  <a:cubicBezTo>
                    <a:pt x="31783" y="15695"/>
                    <a:pt x="29248" y="13860"/>
                    <a:pt x="26498" y="13860"/>
                  </a:cubicBezTo>
                  <a:cubicBezTo>
                    <a:pt x="26009" y="13860"/>
                    <a:pt x="25514" y="13917"/>
                    <a:pt x="25021" y="14038"/>
                  </a:cubicBezTo>
                  <a:cubicBezTo>
                    <a:pt x="24585" y="14111"/>
                    <a:pt x="24221" y="14256"/>
                    <a:pt x="23857" y="14474"/>
                  </a:cubicBezTo>
                  <a:lnTo>
                    <a:pt x="23857" y="14256"/>
                  </a:lnTo>
                  <a:cubicBezTo>
                    <a:pt x="23930" y="10328"/>
                    <a:pt x="21021" y="6910"/>
                    <a:pt x="17093" y="6473"/>
                  </a:cubicBezTo>
                  <a:cubicBezTo>
                    <a:pt x="15665" y="5359"/>
                    <a:pt x="13989" y="4828"/>
                    <a:pt x="12331" y="4828"/>
                  </a:cubicBezTo>
                  <a:cubicBezTo>
                    <a:pt x="9769" y="4828"/>
                    <a:pt x="7248" y="6097"/>
                    <a:pt x="5746" y="8437"/>
                  </a:cubicBezTo>
                  <a:cubicBezTo>
                    <a:pt x="4001" y="9019"/>
                    <a:pt x="2473" y="10256"/>
                    <a:pt x="1528" y="11856"/>
                  </a:cubicBezTo>
                  <a:cubicBezTo>
                    <a:pt x="0" y="14329"/>
                    <a:pt x="0" y="17384"/>
                    <a:pt x="1382" y="19929"/>
                  </a:cubicBezTo>
                  <a:cubicBezTo>
                    <a:pt x="1600" y="20293"/>
                    <a:pt x="1891" y="20657"/>
                    <a:pt x="2182" y="21020"/>
                  </a:cubicBezTo>
                  <a:cubicBezTo>
                    <a:pt x="1382" y="22984"/>
                    <a:pt x="1455" y="25166"/>
                    <a:pt x="2328" y="27057"/>
                  </a:cubicBezTo>
                  <a:cubicBezTo>
                    <a:pt x="3128" y="28876"/>
                    <a:pt x="4583" y="30258"/>
                    <a:pt x="6401" y="30985"/>
                  </a:cubicBezTo>
                  <a:cubicBezTo>
                    <a:pt x="7128" y="32731"/>
                    <a:pt x="8438" y="34113"/>
                    <a:pt x="10183" y="34913"/>
                  </a:cubicBezTo>
                  <a:cubicBezTo>
                    <a:pt x="11783" y="41895"/>
                    <a:pt x="13529" y="48951"/>
                    <a:pt x="15129" y="55788"/>
                  </a:cubicBezTo>
                  <a:cubicBezTo>
                    <a:pt x="14184" y="54915"/>
                    <a:pt x="13602" y="54406"/>
                    <a:pt x="13456" y="54260"/>
                  </a:cubicBezTo>
                  <a:cubicBezTo>
                    <a:pt x="12184" y="53209"/>
                    <a:pt x="10793" y="52754"/>
                    <a:pt x="9453" y="52754"/>
                  </a:cubicBezTo>
                  <a:cubicBezTo>
                    <a:pt x="5048" y="52754"/>
                    <a:pt x="1195" y="57666"/>
                    <a:pt x="3928" y="62407"/>
                  </a:cubicBezTo>
                  <a:cubicBezTo>
                    <a:pt x="12438" y="77099"/>
                    <a:pt x="17166" y="119504"/>
                    <a:pt x="18330" y="134633"/>
                  </a:cubicBezTo>
                  <a:cubicBezTo>
                    <a:pt x="18548" y="137979"/>
                    <a:pt x="21312" y="140524"/>
                    <a:pt x="24658" y="140524"/>
                  </a:cubicBezTo>
                  <a:lnTo>
                    <a:pt x="24803" y="140524"/>
                  </a:lnTo>
                  <a:lnTo>
                    <a:pt x="43132" y="140161"/>
                  </a:lnTo>
                  <a:cubicBezTo>
                    <a:pt x="46842" y="140088"/>
                    <a:pt x="49751" y="136888"/>
                    <a:pt x="49387" y="133178"/>
                  </a:cubicBezTo>
                  <a:cubicBezTo>
                    <a:pt x="46769" y="106775"/>
                    <a:pt x="63134" y="46478"/>
                    <a:pt x="63280" y="45823"/>
                  </a:cubicBezTo>
                  <a:cubicBezTo>
                    <a:pt x="64080" y="42841"/>
                    <a:pt x="62625" y="39713"/>
                    <a:pt x="59861" y="38404"/>
                  </a:cubicBezTo>
                  <a:cubicBezTo>
                    <a:pt x="58972" y="38023"/>
                    <a:pt x="58083" y="37809"/>
                    <a:pt x="57146" y="37809"/>
                  </a:cubicBezTo>
                  <a:cubicBezTo>
                    <a:pt x="57010" y="37809"/>
                    <a:pt x="56872" y="37813"/>
                    <a:pt x="56734" y="37822"/>
                  </a:cubicBezTo>
                  <a:cubicBezTo>
                    <a:pt x="57534" y="35786"/>
                    <a:pt x="58334" y="33749"/>
                    <a:pt x="59207" y="31713"/>
                  </a:cubicBezTo>
                  <a:cubicBezTo>
                    <a:pt x="61316" y="30840"/>
                    <a:pt x="62916" y="29094"/>
                    <a:pt x="63644" y="26985"/>
                  </a:cubicBezTo>
                  <a:cubicBezTo>
                    <a:pt x="65898" y="25894"/>
                    <a:pt x="67498" y="23784"/>
                    <a:pt x="67935" y="21239"/>
                  </a:cubicBezTo>
                  <a:cubicBezTo>
                    <a:pt x="68953" y="20075"/>
                    <a:pt x="69608" y="18693"/>
                    <a:pt x="69899" y="17165"/>
                  </a:cubicBezTo>
                  <a:cubicBezTo>
                    <a:pt x="70917" y="15929"/>
                    <a:pt x="71499" y="14329"/>
                    <a:pt x="71572" y="12729"/>
                  </a:cubicBezTo>
                  <a:cubicBezTo>
                    <a:pt x="71790" y="10619"/>
                    <a:pt x="71062" y="8510"/>
                    <a:pt x="69608" y="6983"/>
                  </a:cubicBezTo>
                  <a:cubicBezTo>
                    <a:pt x="69244" y="6401"/>
                    <a:pt x="68808" y="5892"/>
                    <a:pt x="68371" y="5382"/>
                  </a:cubicBezTo>
                  <a:cubicBezTo>
                    <a:pt x="68008" y="4219"/>
                    <a:pt x="67353" y="3128"/>
                    <a:pt x="66480" y="2255"/>
                  </a:cubicBezTo>
                  <a:cubicBezTo>
                    <a:pt x="64953" y="800"/>
                    <a:pt x="62989" y="0"/>
                    <a:pt x="60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2"/>
            <p:cNvSpPr/>
            <p:nvPr/>
          </p:nvSpPr>
          <p:spPr>
            <a:xfrm>
              <a:off x="686025" y="515500"/>
              <a:ext cx="1320625" cy="3077550"/>
            </a:xfrm>
            <a:custGeom>
              <a:avLst/>
              <a:gdLst/>
              <a:ahLst/>
              <a:cxnLst/>
              <a:rect l="l" t="t" r="r" b="b"/>
              <a:pathLst>
                <a:path w="52825" h="123102" extrusionOk="0">
                  <a:moveTo>
                    <a:pt x="51566" y="0"/>
                  </a:moveTo>
                  <a:cubicBezTo>
                    <a:pt x="51292" y="0"/>
                    <a:pt x="51020" y="137"/>
                    <a:pt x="50842" y="470"/>
                  </a:cubicBezTo>
                  <a:cubicBezTo>
                    <a:pt x="38113" y="21345"/>
                    <a:pt x="30622" y="45057"/>
                    <a:pt x="29021" y="69496"/>
                  </a:cubicBezTo>
                  <a:cubicBezTo>
                    <a:pt x="26185" y="40329"/>
                    <a:pt x="17166" y="9127"/>
                    <a:pt x="17166" y="9125"/>
                  </a:cubicBezTo>
                  <a:lnTo>
                    <a:pt x="17166" y="9125"/>
                  </a:lnTo>
                  <a:cubicBezTo>
                    <a:pt x="20584" y="27455"/>
                    <a:pt x="20657" y="54221"/>
                    <a:pt x="20221" y="70441"/>
                  </a:cubicBezTo>
                  <a:cubicBezTo>
                    <a:pt x="16220" y="48621"/>
                    <a:pt x="11565" y="26727"/>
                    <a:pt x="5019" y="5634"/>
                  </a:cubicBezTo>
                  <a:cubicBezTo>
                    <a:pt x="4818" y="5290"/>
                    <a:pt x="4505" y="5138"/>
                    <a:pt x="4198" y="5138"/>
                  </a:cubicBezTo>
                  <a:cubicBezTo>
                    <a:pt x="3727" y="5138"/>
                    <a:pt x="3273" y="5498"/>
                    <a:pt x="3273" y="6070"/>
                  </a:cubicBezTo>
                  <a:cubicBezTo>
                    <a:pt x="8437" y="29855"/>
                    <a:pt x="14620" y="53494"/>
                    <a:pt x="20002" y="77205"/>
                  </a:cubicBezTo>
                  <a:cubicBezTo>
                    <a:pt x="19857" y="81715"/>
                    <a:pt x="19639" y="84552"/>
                    <a:pt x="19639" y="84552"/>
                  </a:cubicBezTo>
                  <a:cubicBezTo>
                    <a:pt x="14984" y="60404"/>
                    <a:pt x="0" y="48184"/>
                    <a:pt x="0" y="48184"/>
                  </a:cubicBezTo>
                  <a:lnTo>
                    <a:pt x="0" y="48184"/>
                  </a:lnTo>
                  <a:cubicBezTo>
                    <a:pt x="11056" y="67314"/>
                    <a:pt x="15202" y="123101"/>
                    <a:pt x="15202" y="123101"/>
                  </a:cubicBezTo>
                  <a:lnTo>
                    <a:pt x="33604" y="122738"/>
                  </a:lnTo>
                  <a:cubicBezTo>
                    <a:pt x="30840" y="94880"/>
                    <a:pt x="47714" y="33129"/>
                    <a:pt x="47714" y="33128"/>
                  </a:cubicBezTo>
                  <a:lnTo>
                    <a:pt x="47714" y="33128"/>
                  </a:lnTo>
                  <a:cubicBezTo>
                    <a:pt x="37968" y="46729"/>
                    <a:pt x="32731" y="69132"/>
                    <a:pt x="30767" y="79315"/>
                  </a:cubicBezTo>
                  <a:cubicBezTo>
                    <a:pt x="31567" y="51675"/>
                    <a:pt x="38259" y="25782"/>
                    <a:pt x="52369" y="1415"/>
                  </a:cubicBezTo>
                  <a:cubicBezTo>
                    <a:pt x="52824" y="708"/>
                    <a:pt x="52191" y="0"/>
                    <a:pt x="51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2"/>
            <p:cNvSpPr/>
            <p:nvPr/>
          </p:nvSpPr>
          <p:spPr>
            <a:xfrm>
              <a:off x="675700" y="519025"/>
              <a:ext cx="219450" cy="410225"/>
            </a:xfrm>
            <a:custGeom>
              <a:avLst/>
              <a:gdLst/>
              <a:ahLst/>
              <a:cxnLst/>
              <a:rect l="l" t="t" r="r" b="b"/>
              <a:pathLst>
                <a:path w="8778" h="16409" extrusionOk="0">
                  <a:moveTo>
                    <a:pt x="3300" y="1"/>
                  </a:moveTo>
                  <a:cubicBezTo>
                    <a:pt x="3187" y="1"/>
                    <a:pt x="3073" y="13"/>
                    <a:pt x="2959" y="38"/>
                  </a:cubicBezTo>
                  <a:cubicBezTo>
                    <a:pt x="2450" y="111"/>
                    <a:pt x="2086" y="547"/>
                    <a:pt x="1941" y="984"/>
                  </a:cubicBezTo>
                  <a:cubicBezTo>
                    <a:pt x="1722" y="1638"/>
                    <a:pt x="2013" y="2365"/>
                    <a:pt x="2595" y="2656"/>
                  </a:cubicBezTo>
                  <a:lnTo>
                    <a:pt x="2886" y="2875"/>
                  </a:lnTo>
                  <a:cubicBezTo>
                    <a:pt x="2813" y="2947"/>
                    <a:pt x="2741" y="2947"/>
                    <a:pt x="2741" y="3020"/>
                  </a:cubicBezTo>
                  <a:lnTo>
                    <a:pt x="2668" y="3166"/>
                  </a:lnTo>
                  <a:cubicBezTo>
                    <a:pt x="1795" y="3893"/>
                    <a:pt x="1941" y="5275"/>
                    <a:pt x="2886" y="5929"/>
                  </a:cubicBezTo>
                  <a:lnTo>
                    <a:pt x="2668" y="5929"/>
                  </a:lnTo>
                  <a:cubicBezTo>
                    <a:pt x="2645" y="5929"/>
                    <a:pt x="2622" y="5929"/>
                    <a:pt x="2599" y="5929"/>
                  </a:cubicBezTo>
                  <a:cubicBezTo>
                    <a:pt x="48" y="5929"/>
                    <a:pt x="1" y="9931"/>
                    <a:pt x="2668" y="10003"/>
                  </a:cubicBezTo>
                  <a:cubicBezTo>
                    <a:pt x="2719" y="10007"/>
                    <a:pt x="2769" y="10010"/>
                    <a:pt x="2819" y="10010"/>
                  </a:cubicBezTo>
                  <a:cubicBezTo>
                    <a:pt x="3559" y="10010"/>
                    <a:pt x="4214" y="9515"/>
                    <a:pt x="4486" y="8766"/>
                  </a:cubicBezTo>
                  <a:cubicBezTo>
                    <a:pt x="4486" y="9275"/>
                    <a:pt x="4850" y="9712"/>
                    <a:pt x="5286" y="9930"/>
                  </a:cubicBezTo>
                  <a:cubicBezTo>
                    <a:pt x="5214" y="10075"/>
                    <a:pt x="5141" y="10148"/>
                    <a:pt x="5068" y="10221"/>
                  </a:cubicBezTo>
                  <a:cubicBezTo>
                    <a:pt x="4777" y="10075"/>
                    <a:pt x="4486" y="10003"/>
                    <a:pt x="4195" y="10003"/>
                  </a:cubicBezTo>
                  <a:cubicBezTo>
                    <a:pt x="4172" y="10002"/>
                    <a:pt x="4148" y="10002"/>
                    <a:pt x="4125" y="10002"/>
                  </a:cubicBezTo>
                  <a:cubicBezTo>
                    <a:pt x="1649" y="10002"/>
                    <a:pt x="1601" y="13786"/>
                    <a:pt x="4123" y="13858"/>
                  </a:cubicBezTo>
                  <a:cubicBezTo>
                    <a:pt x="4268" y="13858"/>
                    <a:pt x="4414" y="13858"/>
                    <a:pt x="4559" y="13785"/>
                  </a:cubicBezTo>
                  <a:lnTo>
                    <a:pt x="4559" y="13785"/>
                  </a:lnTo>
                  <a:cubicBezTo>
                    <a:pt x="4486" y="13930"/>
                    <a:pt x="4414" y="14076"/>
                    <a:pt x="4414" y="14221"/>
                  </a:cubicBezTo>
                  <a:cubicBezTo>
                    <a:pt x="4028" y="15475"/>
                    <a:pt x="5048" y="16409"/>
                    <a:pt x="6098" y="16409"/>
                  </a:cubicBezTo>
                  <a:cubicBezTo>
                    <a:pt x="6632" y="16409"/>
                    <a:pt x="7173" y="16167"/>
                    <a:pt x="7541" y="15603"/>
                  </a:cubicBezTo>
                  <a:cubicBezTo>
                    <a:pt x="7978" y="14730"/>
                    <a:pt x="7687" y="13712"/>
                    <a:pt x="6887" y="13203"/>
                  </a:cubicBezTo>
                  <a:cubicBezTo>
                    <a:pt x="6652" y="13062"/>
                    <a:pt x="6387" y="12982"/>
                    <a:pt x="6111" y="12982"/>
                  </a:cubicBezTo>
                  <a:cubicBezTo>
                    <a:pt x="5959" y="12982"/>
                    <a:pt x="5805" y="13006"/>
                    <a:pt x="5650" y="13058"/>
                  </a:cubicBezTo>
                  <a:cubicBezTo>
                    <a:pt x="5723" y="12985"/>
                    <a:pt x="5796" y="12839"/>
                    <a:pt x="5796" y="12767"/>
                  </a:cubicBezTo>
                  <a:cubicBezTo>
                    <a:pt x="6001" y="12818"/>
                    <a:pt x="6171" y="12869"/>
                    <a:pt x="6355" y="12869"/>
                  </a:cubicBezTo>
                  <a:cubicBezTo>
                    <a:pt x="6431" y="12869"/>
                    <a:pt x="6510" y="12861"/>
                    <a:pt x="6596" y="12839"/>
                  </a:cubicBezTo>
                  <a:cubicBezTo>
                    <a:pt x="8487" y="12839"/>
                    <a:pt x="8778" y="10439"/>
                    <a:pt x="7541" y="9639"/>
                  </a:cubicBezTo>
                  <a:cubicBezTo>
                    <a:pt x="8123" y="8984"/>
                    <a:pt x="8123" y="7966"/>
                    <a:pt x="7614" y="7239"/>
                  </a:cubicBezTo>
                  <a:cubicBezTo>
                    <a:pt x="7759" y="7093"/>
                    <a:pt x="7832" y="6948"/>
                    <a:pt x="7832" y="6802"/>
                  </a:cubicBezTo>
                  <a:cubicBezTo>
                    <a:pt x="7905" y="6511"/>
                    <a:pt x="7978" y="6293"/>
                    <a:pt x="7978" y="6075"/>
                  </a:cubicBezTo>
                  <a:cubicBezTo>
                    <a:pt x="7905" y="5311"/>
                    <a:pt x="7305" y="4929"/>
                    <a:pt x="6714" y="4929"/>
                  </a:cubicBezTo>
                  <a:cubicBezTo>
                    <a:pt x="6123" y="4929"/>
                    <a:pt x="5541" y="5311"/>
                    <a:pt x="5505" y="6075"/>
                  </a:cubicBezTo>
                  <a:cubicBezTo>
                    <a:pt x="5432" y="6293"/>
                    <a:pt x="5432" y="6511"/>
                    <a:pt x="5505" y="6730"/>
                  </a:cubicBezTo>
                  <a:cubicBezTo>
                    <a:pt x="5068" y="6948"/>
                    <a:pt x="4777" y="7239"/>
                    <a:pt x="4632" y="7675"/>
                  </a:cubicBezTo>
                  <a:cubicBezTo>
                    <a:pt x="4632" y="7093"/>
                    <a:pt x="4341" y="6584"/>
                    <a:pt x="3832" y="6293"/>
                  </a:cubicBezTo>
                  <a:lnTo>
                    <a:pt x="3904" y="6293"/>
                  </a:lnTo>
                  <a:cubicBezTo>
                    <a:pt x="5505" y="6293"/>
                    <a:pt x="6377" y="4329"/>
                    <a:pt x="5214" y="3166"/>
                  </a:cubicBezTo>
                  <a:lnTo>
                    <a:pt x="5141" y="3093"/>
                  </a:lnTo>
                  <a:cubicBezTo>
                    <a:pt x="4995" y="2875"/>
                    <a:pt x="4777" y="2729"/>
                    <a:pt x="4559" y="2656"/>
                  </a:cubicBezTo>
                  <a:cubicBezTo>
                    <a:pt x="4995" y="2220"/>
                    <a:pt x="5141" y="1565"/>
                    <a:pt x="4777" y="984"/>
                  </a:cubicBezTo>
                  <a:lnTo>
                    <a:pt x="4632" y="693"/>
                  </a:lnTo>
                  <a:cubicBezTo>
                    <a:pt x="4331" y="272"/>
                    <a:pt x="3833" y="1"/>
                    <a:pt x="3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2"/>
            <p:cNvSpPr/>
            <p:nvPr/>
          </p:nvSpPr>
          <p:spPr>
            <a:xfrm>
              <a:off x="1762500" y="721800"/>
              <a:ext cx="100025" cy="85500"/>
            </a:xfrm>
            <a:custGeom>
              <a:avLst/>
              <a:gdLst/>
              <a:ahLst/>
              <a:cxnLst/>
              <a:rect l="l" t="t" r="r" b="b"/>
              <a:pathLst>
                <a:path w="4001" h="3420" extrusionOk="0">
                  <a:moveTo>
                    <a:pt x="2037" y="1"/>
                  </a:moveTo>
                  <a:cubicBezTo>
                    <a:pt x="73" y="219"/>
                    <a:pt x="0" y="3128"/>
                    <a:pt x="1964" y="3419"/>
                  </a:cubicBezTo>
                  <a:cubicBezTo>
                    <a:pt x="4001" y="3128"/>
                    <a:pt x="4001" y="291"/>
                    <a:pt x="2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2"/>
            <p:cNvSpPr/>
            <p:nvPr/>
          </p:nvSpPr>
          <p:spPr>
            <a:xfrm>
              <a:off x="1793400" y="800000"/>
              <a:ext cx="112775" cy="87300"/>
            </a:xfrm>
            <a:custGeom>
              <a:avLst/>
              <a:gdLst/>
              <a:ahLst/>
              <a:cxnLst/>
              <a:rect l="l" t="t" r="r" b="b"/>
              <a:pathLst>
                <a:path w="4511" h="3492" extrusionOk="0">
                  <a:moveTo>
                    <a:pt x="2328" y="0"/>
                  </a:moveTo>
                  <a:cubicBezTo>
                    <a:pt x="74" y="0"/>
                    <a:pt x="1" y="3491"/>
                    <a:pt x="2256" y="3491"/>
                  </a:cubicBezTo>
                  <a:cubicBezTo>
                    <a:pt x="4438" y="3346"/>
                    <a:pt x="4510" y="146"/>
                    <a:pt x="23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2"/>
            <p:cNvSpPr/>
            <p:nvPr/>
          </p:nvSpPr>
          <p:spPr>
            <a:xfrm>
              <a:off x="1758850" y="638150"/>
              <a:ext cx="90950" cy="74575"/>
            </a:xfrm>
            <a:custGeom>
              <a:avLst/>
              <a:gdLst/>
              <a:ahLst/>
              <a:cxnLst/>
              <a:rect l="l" t="t" r="r" b="b"/>
              <a:pathLst>
                <a:path w="3638" h="2983" extrusionOk="0">
                  <a:moveTo>
                    <a:pt x="1819" y="1"/>
                  </a:moveTo>
                  <a:cubicBezTo>
                    <a:pt x="1" y="146"/>
                    <a:pt x="1" y="2837"/>
                    <a:pt x="1819" y="2983"/>
                  </a:cubicBezTo>
                  <a:cubicBezTo>
                    <a:pt x="3638" y="2837"/>
                    <a:pt x="3638" y="146"/>
                    <a:pt x="18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2"/>
            <p:cNvSpPr/>
            <p:nvPr/>
          </p:nvSpPr>
          <p:spPr>
            <a:xfrm>
              <a:off x="1811600" y="398125"/>
              <a:ext cx="270950" cy="378250"/>
            </a:xfrm>
            <a:custGeom>
              <a:avLst/>
              <a:gdLst/>
              <a:ahLst/>
              <a:cxnLst/>
              <a:rect l="l" t="t" r="r" b="b"/>
              <a:pathLst>
                <a:path w="10838" h="15130" extrusionOk="0">
                  <a:moveTo>
                    <a:pt x="6546" y="1"/>
                  </a:moveTo>
                  <a:cubicBezTo>
                    <a:pt x="6328" y="1"/>
                    <a:pt x="6037" y="1"/>
                    <a:pt x="5819" y="73"/>
                  </a:cubicBezTo>
                  <a:cubicBezTo>
                    <a:pt x="4437" y="437"/>
                    <a:pt x="4437" y="2401"/>
                    <a:pt x="5819" y="2765"/>
                  </a:cubicBezTo>
                  <a:cubicBezTo>
                    <a:pt x="6037" y="2837"/>
                    <a:pt x="6328" y="2910"/>
                    <a:pt x="6546" y="2910"/>
                  </a:cubicBezTo>
                  <a:lnTo>
                    <a:pt x="6692" y="2910"/>
                  </a:lnTo>
                  <a:cubicBezTo>
                    <a:pt x="6328" y="3056"/>
                    <a:pt x="5964" y="3347"/>
                    <a:pt x="5746" y="3710"/>
                  </a:cubicBezTo>
                  <a:cubicBezTo>
                    <a:pt x="5383" y="3492"/>
                    <a:pt x="5019" y="3347"/>
                    <a:pt x="4582" y="3347"/>
                  </a:cubicBezTo>
                  <a:cubicBezTo>
                    <a:pt x="3782" y="3347"/>
                    <a:pt x="2982" y="3856"/>
                    <a:pt x="2691" y="4656"/>
                  </a:cubicBezTo>
                  <a:cubicBezTo>
                    <a:pt x="2473" y="4438"/>
                    <a:pt x="2182" y="4292"/>
                    <a:pt x="1819" y="4292"/>
                  </a:cubicBezTo>
                  <a:cubicBezTo>
                    <a:pt x="0" y="4292"/>
                    <a:pt x="0" y="6983"/>
                    <a:pt x="1819" y="7056"/>
                  </a:cubicBezTo>
                  <a:cubicBezTo>
                    <a:pt x="2255" y="7056"/>
                    <a:pt x="2691" y="6838"/>
                    <a:pt x="2910" y="6474"/>
                  </a:cubicBezTo>
                  <a:cubicBezTo>
                    <a:pt x="3273" y="6983"/>
                    <a:pt x="3855" y="7347"/>
                    <a:pt x="4510" y="7347"/>
                  </a:cubicBezTo>
                  <a:cubicBezTo>
                    <a:pt x="5092" y="7274"/>
                    <a:pt x="5601" y="7056"/>
                    <a:pt x="5964" y="6620"/>
                  </a:cubicBezTo>
                  <a:cubicBezTo>
                    <a:pt x="6183" y="6838"/>
                    <a:pt x="6401" y="6983"/>
                    <a:pt x="6692" y="7129"/>
                  </a:cubicBezTo>
                  <a:cubicBezTo>
                    <a:pt x="6037" y="7274"/>
                    <a:pt x="5455" y="7711"/>
                    <a:pt x="5092" y="8293"/>
                  </a:cubicBezTo>
                  <a:cubicBezTo>
                    <a:pt x="4728" y="7638"/>
                    <a:pt x="4073" y="7201"/>
                    <a:pt x="3273" y="7201"/>
                  </a:cubicBezTo>
                  <a:cubicBezTo>
                    <a:pt x="2328" y="7201"/>
                    <a:pt x="1455" y="7856"/>
                    <a:pt x="1091" y="8802"/>
                  </a:cubicBezTo>
                  <a:lnTo>
                    <a:pt x="1018" y="8947"/>
                  </a:lnTo>
                  <a:cubicBezTo>
                    <a:pt x="509" y="10256"/>
                    <a:pt x="1673" y="11638"/>
                    <a:pt x="2837" y="11857"/>
                  </a:cubicBezTo>
                  <a:cubicBezTo>
                    <a:pt x="1819" y="13093"/>
                    <a:pt x="2619" y="15057"/>
                    <a:pt x="4292" y="15130"/>
                  </a:cubicBezTo>
                  <a:cubicBezTo>
                    <a:pt x="4728" y="15130"/>
                    <a:pt x="5092" y="15057"/>
                    <a:pt x="5455" y="14839"/>
                  </a:cubicBezTo>
                  <a:cubicBezTo>
                    <a:pt x="5601" y="14839"/>
                    <a:pt x="5746" y="14911"/>
                    <a:pt x="5892" y="14911"/>
                  </a:cubicBezTo>
                  <a:cubicBezTo>
                    <a:pt x="7492" y="14839"/>
                    <a:pt x="7637" y="12584"/>
                    <a:pt x="6037" y="12293"/>
                  </a:cubicBezTo>
                  <a:cubicBezTo>
                    <a:pt x="5819" y="11711"/>
                    <a:pt x="5383" y="11347"/>
                    <a:pt x="4801" y="11202"/>
                  </a:cubicBezTo>
                  <a:cubicBezTo>
                    <a:pt x="5019" y="11056"/>
                    <a:pt x="5164" y="10838"/>
                    <a:pt x="5310" y="10620"/>
                  </a:cubicBezTo>
                  <a:cubicBezTo>
                    <a:pt x="5673" y="11164"/>
                    <a:pt x="6290" y="11454"/>
                    <a:pt x="6915" y="11454"/>
                  </a:cubicBezTo>
                  <a:cubicBezTo>
                    <a:pt x="7292" y="11454"/>
                    <a:pt x="7672" y="11348"/>
                    <a:pt x="8001" y="11129"/>
                  </a:cubicBezTo>
                  <a:lnTo>
                    <a:pt x="8146" y="11056"/>
                  </a:lnTo>
                  <a:cubicBezTo>
                    <a:pt x="9528" y="10256"/>
                    <a:pt x="9528" y="8365"/>
                    <a:pt x="8219" y="7565"/>
                  </a:cubicBezTo>
                  <a:lnTo>
                    <a:pt x="8074" y="7420"/>
                  </a:lnTo>
                  <a:cubicBezTo>
                    <a:pt x="8001" y="7347"/>
                    <a:pt x="7928" y="7347"/>
                    <a:pt x="7856" y="7347"/>
                  </a:cubicBezTo>
                  <a:cubicBezTo>
                    <a:pt x="8219" y="7274"/>
                    <a:pt x="8510" y="7129"/>
                    <a:pt x="8874" y="6983"/>
                  </a:cubicBezTo>
                  <a:cubicBezTo>
                    <a:pt x="9056" y="7165"/>
                    <a:pt x="9310" y="7256"/>
                    <a:pt x="9574" y="7256"/>
                  </a:cubicBezTo>
                  <a:cubicBezTo>
                    <a:pt x="9838" y="7256"/>
                    <a:pt x="10110" y="7165"/>
                    <a:pt x="10329" y="6983"/>
                  </a:cubicBezTo>
                  <a:cubicBezTo>
                    <a:pt x="10619" y="6692"/>
                    <a:pt x="10765" y="6256"/>
                    <a:pt x="10765" y="5820"/>
                  </a:cubicBezTo>
                  <a:cubicBezTo>
                    <a:pt x="10838" y="5310"/>
                    <a:pt x="10547" y="4801"/>
                    <a:pt x="9965" y="4656"/>
                  </a:cubicBezTo>
                  <a:cubicBezTo>
                    <a:pt x="9819" y="3492"/>
                    <a:pt x="8874" y="2619"/>
                    <a:pt x="7710" y="2619"/>
                  </a:cubicBezTo>
                  <a:lnTo>
                    <a:pt x="7346" y="2619"/>
                  </a:lnTo>
                  <a:cubicBezTo>
                    <a:pt x="7710" y="2328"/>
                    <a:pt x="8001" y="1892"/>
                    <a:pt x="8001" y="1383"/>
                  </a:cubicBezTo>
                  <a:cubicBezTo>
                    <a:pt x="8001" y="655"/>
                    <a:pt x="7346" y="1"/>
                    <a:pt x="6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2"/>
            <p:cNvSpPr/>
            <p:nvPr/>
          </p:nvSpPr>
          <p:spPr>
            <a:xfrm>
              <a:off x="638750" y="797025"/>
              <a:ext cx="92750" cy="72100"/>
            </a:xfrm>
            <a:custGeom>
              <a:avLst/>
              <a:gdLst/>
              <a:ahLst/>
              <a:cxnLst/>
              <a:rect l="l" t="t" r="r" b="b"/>
              <a:pathLst>
                <a:path w="3710" h="2884" extrusionOk="0">
                  <a:moveTo>
                    <a:pt x="1818" y="0"/>
                  </a:moveTo>
                  <a:cubicBezTo>
                    <a:pt x="1557" y="0"/>
                    <a:pt x="1299" y="91"/>
                    <a:pt x="1091" y="265"/>
                  </a:cubicBezTo>
                  <a:lnTo>
                    <a:pt x="873" y="483"/>
                  </a:lnTo>
                  <a:cubicBezTo>
                    <a:pt x="0" y="1356"/>
                    <a:pt x="655" y="2883"/>
                    <a:pt x="1818" y="2883"/>
                  </a:cubicBezTo>
                  <a:cubicBezTo>
                    <a:pt x="3055" y="2883"/>
                    <a:pt x="3710" y="1356"/>
                    <a:pt x="2837" y="483"/>
                  </a:cubicBezTo>
                  <a:lnTo>
                    <a:pt x="2619" y="337"/>
                  </a:lnTo>
                  <a:cubicBezTo>
                    <a:pt x="2390" y="109"/>
                    <a:pt x="2103" y="0"/>
                    <a:pt x="1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2"/>
            <p:cNvSpPr/>
            <p:nvPr/>
          </p:nvSpPr>
          <p:spPr>
            <a:xfrm>
              <a:off x="607825" y="598150"/>
              <a:ext cx="98225" cy="78225"/>
            </a:xfrm>
            <a:custGeom>
              <a:avLst/>
              <a:gdLst/>
              <a:ahLst/>
              <a:cxnLst/>
              <a:rect l="l" t="t" r="r" b="b"/>
              <a:pathLst>
                <a:path w="3929" h="3129" extrusionOk="0">
                  <a:moveTo>
                    <a:pt x="2037" y="1"/>
                  </a:moveTo>
                  <a:cubicBezTo>
                    <a:pt x="73" y="146"/>
                    <a:pt x="1" y="2983"/>
                    <a:pt x="1964" y="3128"/>
                  </a:cubicBezTo>
                  <a:cubicBezTo>
                    <a:pt x="3928" y="3055"/>
                    <a:pt x="3928" y="219"/>
                    <a:pt x="2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2"/>
            <p:cNvSpPr/>
            <p:nvPr/>
          </p:nvSpPr>
          <p:spPr>
            <a:xfrm>
              <a:off x="807850" y="556325"/>
              <a:ext cx="94575" cy="70950"/>
            </a:xfrm>
            <a:custGeom>
              <a:avLst/>
              <a:gdLst/>
              <a:ahLst/>
              <a:cxnLst/>
              <a:rect l="l" t="t" r="r" b="b"/>
              <a:pathLst>
                <a:path w="3783" h="2838" extrusionOk="0">
                  <a:moveTo>
                    <a:pt x="1892" y="1"/>
                  </a:moveTo>
                  <a:cubicBezTo>
                    <a:pt x="0" y="1"/>
                    <a:pt x="0" y="2765"/>
                    <a:pt x="1819" y="2837"/>
                  </a:cubicBezTo>
                  <a:cubicBezTo>
                    <a:pt x="3710" y="2837"/>
                    <a:pt x="3783" y="1"/>
                    <a:pt x="1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2"/>
            <p:cNvSpPr/>
            <p:nvPr/>
          </p:nvSpPr>
          <p:spPr>
            <a:xfrm>
              <a:off x="896950" y="779075"/>
              <a:ext cx="65475" cy="67300"/>
            </a:xfrm>
            <a:custGeom>
              <a:avLst/>
              <a:gdLst/>
              <a:ahLst/>
              <a:cxnLst/>
              <a:rect l="l" t="t" r="r" b="b"/>
              <a:pathLst>
                <a:path w="2619" h="2692" extrusionOk="0">
                  <a:moveTo>
                    <a:pt x="1310" y="1"/>
                  </a:moveTo>
                  <a:cubicBezTo>
                    <a:pt x="910" y="1"/>
                    <a:pt x="510" y="183"/>
                    <a:pt x="291" y="546"/>
                  </a:cubicBezTo>
                  <a:cubicBezTo>
                    <a:pt x="0" y="1055"/>
                    <a:pt x="0" y="1637"/>
                    <a:pt x="291" y="2146"/>
                  </a:cubicBezTo>
                  <a:cubicBezTo>
                    <a:pt x="510" y="2510"/>
                    <a:pt x="891" y="2692"/>
                    <a:pt x="1273" y="2692"/>
                  </a:cubicBezTo>
                  <a:cubicBezTo>
                    <a:pt x="1655" y="2692"/>
                    <a:pt x="2037" y="2510"/>
                    <a:pt x="2255" y="2146"/>
                  </a:cubicBezTo>
                  <a:cubicBezTo>
                    <a:pt x="2619" y="1710"/>
                    <a:pt x="2619" y="1055"/>
                    <a:pt x="2328" y="546"/>
                  </a:cubicBezTo>
                  <a:cubicBezTo>
                    <a:pt x="2110" y="183"/>
                    <a:pt x="1710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2"/>
            <p:cNvSpPr/>
            <p:nvPr/>
          </p:nvSpPr>
          <p:spPr>
            <a:xfrm>
              <a:off x="749650" y="920000"/>
              <a:ext cx="61850" cy="47300"/>
            </a:xfrm>
            <a:custGeom>
              <a:avLst/>
              <a:gdLst/>
              <a:ahLst/>
              <a:cxnLst/>
              <a:rect l="l" t="t" r="r" b="b"/>
              <a:pathLst>
                <a:path w="2474" h="1892" extrusionOk="0">
                  <a:moveTo>
                    <a:pt x="1237" y="1"/>
                  </a:moveTo>
                  <a:cubicBezTo>
                    <a:pt x="1" y="1"/>
                    <a:pt x="1" y="1892"/>
                    <a:pt x="1237" y="1892"/>
                  </a:cubicBezTo>
                  <a:cubicBezTo>
                    <a:pt x="2474" y="1892"/>
                    <a:pt x="2474" y="1"/>
                    <a:pt x="1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9" name="Google Shape;1819;p62"/>
          <p:cNvSpPr/>
          <p:nvPr/>
        </p:nvSpPr>
        <p:spPr>
          <a:xfrm>
            <a:off x="4177652" y="518837"/>
            <a:ext cx="584455" cy="8140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1</a:t>
            </a:r>
            <a:endParaRPr b="0" i="0" dirty="0"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Nunito;800"/>
            </a:endParaRPr>
          </a:p>
        </p:txBody>
      </p:sp>
      <p:sp>
        <p:nvSpPr>
          <p:cNvPr id="1820" name="Google Shape;1820;p62"/>
          <p:cNvSpPr/>
          <p:nvPr/>
        </p:nvSpPr>
        <p:spPr>
          <a:xfrm>
            <a:off x="4188332" y="514329"/>
            <a:ext cx="584455" cy="8140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>
                  <a:noFill/>
                </a:ln>
                <a:solidFill>
                  <a:srgbClr val="FF0000"/>
                </a:solidFill>
                <a:latin typeface="Nunito;800"/>
              </a:rPr>
              <a:t>1</a:t>
            </a:r>
            <a:endParaRPr b="0" i="0" dirty="0">
              <a:ln>
                <a:noFill/>
              </a:ln>
              <a:solidFill>
                <a:srgbClr val="FF0000"/>
              </a:solidFill>
              <a:latin typeface="Nunito;800"/>
            </a:endParaRPr>
          </a:p>
        </p:txBody>
      </p:sp>
      <p:sp>
        <p:nvSpPr>
          <p:cNvPr id="34" name="Google Shape;1764;p62"/>
          <p:cNvSpPr txBox="1">
            <a:spLocks noGrp="1"/>
          </p:cNvSpPr>
          <p:nvPr>
            <p:ph type="title"/>
          </p:nvPr>
        </p:nvSpPr>
        <p:spPr>
          <a:xfrm>
            <a:off x="-273880" y="1807317"/>
            <a:ext cx="9704160" cy="8140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dirty="0">
                <a:solidFill>
                  <a:srgbClr val="0070C0"/>
                </a:solidFill>
              </a:rPr>
              <a:t>Warm-up and review</a:t>
            </a:r>
            <a:endParaRPr sz="7000" dirty="0">
              <a:solidFill>
                <a:srgbClr val="0070C0"/>
              </a:solidFill>
            </a:endParaRPr>
          </a:p>
        </p:txBody>
      </p:sp>
      <p:grpSp>
        <p:nvGrpSpPr>
          <p:cNvPr id="35" name="Google Shape;1765;p62"/>
          <p:cNvGrpSpPr/>
          <p:nvPr/>
        </p:nvGrpSpPr>
        <p:grpSpPr>
          <a:xfrm>
            <a:off x="3347163" y="556603"/>
            <a:ext cx="707556" cy="754022"/>
            <a:chOff x="2976050" y="735825"/>
            <a:chExt cx="907705" cy="967315"/>
          </a:xfrm>
        </p:grpSpPr>
        <p:sp>
          <p:nvSpPr>
            <p:cNvPr id="36" name="Google Shape;1766;p62"/>
            <p:cNvSpPr/>
            <p:nvPr/>
          </p:nvSpPr>
          <p:spPr>
            <a:xfrm rot="-899915">
              <a:off x="3068288" y="815639"/>
              <a:ext cx="723230" cy="807687"/>
            </a:xfrm>
            <a:custGeom>
              <a:avLst/>
              <a:gdLst/>
              <a:ahLst/>
              <a:cxnLst/>
              <a:rect l="l" t="t" r="r" b="b"/>
              <a:pathLst>
                <a:path w="34186" h="38177" extrusionOk="0">
                  <a:moveTo>
                    <a:pt x="18191" y="1"/>
                  </a:moveTo>
                  <a:cubicBezTo>
                    <a:pt x="14404" y="1"/>
                    <a:pt x="10731" y="1317"/>
                    <a:pt x="7783" y="3773"/>
                  </a:cubicBezTo>
                  <a:cubicBezTo>
                    <a:pt x="1091" y="9374"/>
                    <a:pt x="291" y="19266"/>
                    <a:pt x="218" y="20284"/>
                  </a:cubicBezTo>
                  <a:cubicBezTo>
                    <a:pt x="0" y="23484"/>
                    <a:pt x="2546" y="26103"/>
                    <a:pt x="5674" y="26103"/>
                  </a:cubicBezTo>
                  <a:lnTo>
                    <a:pt x="8801" y="26103"/>
                  </a:lnTo>
                  <a:lnTo>
                    <a:pt x="8292" y="32212"/>
                  </a:lnTo>
                  <a:cubicBezTo>
                    <a:pt x="8001" y="35413"/>
                    <a:pt x="10547" y="38177"/>
                    <a:pt x="13747" y="38177"/>
                  </a:cubicBezTo>
                  <a:lnTo>
                    <a:pt x="18257" y="38177"/>
                  </a:lnTo>
                  <a:cubicBezTo>
                    <a:pt x="21312" y="38177"/>
                    <a:pt x="23712" y="35704"/>
                    <a:pt x="23712" y="32722"/>
                  </a:cubicBezTo>
                  <a:lnTo>
                    <a:pt x="23712" y="26103"/>
                  </a:lnTo>
                  <a:lnTo>
                    <a:pt x="28294" y="26103"/>
                  </a:lnTo>
                  <a:cubicBezTo>
                    <a:pt x="31567" y="26103"/>
                    <a:pt x="34186" y="23193"/>
                    <a:pt x="33677" y="19847"/>
                  </a:cubicBezTo>
                  <a:cubicBezTo>
                    <a:pt x="33240" y="17011"/>
                    <a:pt x="32513" y="14247"/>
                    <a:pt x="31567" y="11483"/>
                  </a:cubicBezTo>
                  <a:cubicBezTo>
                    <a:pt x="28367" y="2827"/>
                    <a:pt x="23639" y="500"/>
                    <a:pt x="20293" y="136"/>
                  </a:cubicBezTo>
                  <a:cubicBezTo>
                    <a:pt x="19591" y="46"/>
                    <a:pt x="18889" y="1"/>
                    <a:pt x="1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67;p62"/>
            <p:cNvSpPr/>
            <p:nvPr/>
          </p:nvSpPr>
          <p:spPr>
            <a:xfrm rot="-900128">
              <a:off x="3145404" y="924948"/>
              <a:ext cx="497183" cy="333822"/>
            </a:xfrm>
            <a:custGeom>
              <a:avLst/>
              <a:gdLst/>
              <a:ahLst/>
              <a:cxnLst/>
              <a:rect l="l" t="t" r="r" b="b"/>
              <a:pathLst>
                <a:path w="22549" h="15140" extrusionOk="0">
                  <a:moveTo>
                    <a:pt x="12392" y="1"/>
                  </a:moveTo>
                  <a:cubicBezTo>
                    <a:pt x="938" y="1"/>
                    <a:pt x="0" y="15139"/>
                    <a:pt x="0" y="15139"/>
                  </a:cubicBezTo>
                  <a:lnTo>
                    <a:pt x="22548" y="15139"/>
                  </a:lnTo>
                  <a:cubicBezTo>
                    <a:pt x="22548" y="15139"/>
                    <a:pt x="20439" y="811"/>
                    <a:pt x="13893" y="83"/>
                  </a:cubicBezTo>
                  <a:cubicBezTo>
                    <a:pt x="13373" y="28"/>
                    <a:pt x="12873" y="1"/>
                    <a:pt x="12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68;p62"/>
            <p:cNvSpPr/>
            <p:nvPr/>
          </p:nvSpPr>
          <p:spPr>
            <a:xfrm rot="-900128">
              <a:off x="3398452" y="1254593"/>
              <a:ext cx="101051" cy="264632"/>
            </a:xfrm>
            <a:custGeom>
              <a:avLst/>
              <a:gdLst/>
              <a:ahLst/>
              <a:cxnLst/>
              <a:rect l="l" t="t" r="r" b="b"/>
              <a:pathLst>
                <a:path w="4583" h="12002" extrusionOk="0">
                  <a:moveTo>
                    <a:pt x="1019" y="0"/>
                  </a:moveTo>
                  <a:lnTo>
                    <a:pt x="0" y="12002"/>
                  </a:lnTo>
                  <a:lnTo>
                    <a:pt x="4583" y="12002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69;p62"/>
            <p:cNvSpPr/>
            <p:nvPr/>
          </p:nvSpPr>
          <p:spPr>
            <a:xfrm rot="-900128">
              <a:off x="3293894" y="1026297"/>
              <a:ext cx="94017" cy="85550"/>
            </a:xfrm>
            <a:custGeom>
              <a:avLst/>
              <a:gdLst/>
              <a:ahLst/>
              <a:cxnLst/>
              <a:rect l="l" t="t" r="r" b="b"/>
              <a:pathLst>
                <a:path w="4264" h="3880" extrusionOk="0">
                  <a:moveTo>
                    <a:pt x="2498" y="1"/>
                  </a:moveTo>
                  <a:cubicBezTo>
                    <a:pt x="1675" y="1"/>
                    <a:pt x="939" y="544"/>
                    <a:pt x="699" y="1385"/>
                  </a:cubicBezTo>
                  <a:cubicBezTo>
                    <a:pt x="1" y="2781"/>
                    <a:pt x="1179" y="3880"/>
                    <a:pt x="2328" y="3880"/>
                  </a:cubicBezTo>
                  <a:cubicBezTo>
                    <a:pt x="2974" y="3880"/>
                    <a:pt x="3611" y="3532"/>
                    <a:pt x="3899" y="2694"/>
                  </a:cubicBezTo>
                  <a:cubicBezTo>
                    <a:pt x="4263" y="1603"/>
                    <a:pt x="3827" y="367"/>
                    <a:pt x="3027" y="76"/>
                  </a:cubicBezTo>
                  <a:cubicBezTo>
                    <a:pt x="2849" y="25"/>
                    <a:pt x="2672" y="1"/>
                    <a:pt x="2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70;p62"/>
            <p:cNvSpPr/>
            <p:nvPr/>
          </p:nvSpPr>
          <p:spPr>
            <a:xfrm rot="-900128">
              <a:off x="3410476" y="993362"/>
              <a:ext cx="101668" cy="75959"/>
            </a:xfrm>
            <a:custGeom>
              <a:avLst/>
              <a:gdLst/>
              <a:ahLst/>
              <a:cxnLst/>
              <a:rect l="l" t="t" r="r" b="b"/>
              <a:pathLst>
                <a:path w="4611" h="3445" extrusionOk="0">
                  <a:moveTo>
                    <a:pt x="2326" y="1"/>
                  </a:moveTo>
                  <a:cubicBezTo>
                    <a:pt x="175" y="1"/>
                    <a:pt x="1" y="3445"/>
                    <a:pt x="2358" y="3445"/>
                  </a:cubicBezTo>
                  <a:cubicBezTo>
                    <a:pt x="2381" y="3445"/>
                    <a:pt x="2405" y="3444"/>
                    <a:pt x="2429" y="3444"/>
                  </a:cubicBezTo>
                  <a:cubicBezTo>
                    <a:pt x="3520" y="3444"/>
                    <a:pt x="4611" y="2643"/>
                    <a:pt x="4611" y="1771"/>
                  </a:cubicBezTo>
                  <a:cubicBezTo>
                    <a:pt x="4541" y="795"/>
                    <a:pt x="3737" y="20"/>
                    <a:pt x="2775" y="20"/>
                  </a:cubicBezTo>
                  <a:cubicBezTo>
                    <a:pt x="2733" y="20"/>
                    <a:pt x="2690" y="22"/>
                    <a:pt x="2647" y="25"/>
                  </a:cubicBezTo>
                  <a:cubicBezTo>
                    <a:pt x="2535" y="9"/>
                    <a:pt x="2428" y="1"/>
                    <a:pt x="2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772;p62"/>
          <p:cNvGrpSpPr/>
          <p:nvPr/>
        </p:nvGrpSpPr>
        <p:grpSpPr>
          <a:xfrm>
            <a:off x="5138822" y="568178"/>
            <a:ext cx="685709" cy="730811"/>
            <a:chOff x="5274522" y="750674"/>
            <a:chExt cx="879678" cy="937538"/>
          </a:xfrm>
        </p:grpSpPr>
        <p:sp>
          <p:nvSpPr>
            <p:cNvPr id="42" name="Google Shape;1773;p62"/>
            <p:cNvSpPr/>
            <p:nvPr/>
          </p:nvSpPr>
          <p:spPr>
            <a:xfrm rot="900124" flipH="1">
              <a:off x="5363889" y="828055"/>
              <a:ext cx="700944" cy="782775"/>
            </a:xfrm>
            <a:custGeom>
              <a:avLst/>
              <a:gdLst/>
              <a:ahLst/>
              <a:cxnLst/>
              <a:rect l="l" t="t" r="r" b="b"/>
              <a:pathLst>
                <a:path w="34186" h="38177" extrusionOk="0">
                  <a:moveTo>
                    <a:pt x="18191" y="1"/>
                  </a:moveTo>
                  <a:cubicBezTo>
                    <a:pt x="14404" y="1"/>
                    <a:pt x="10731" y="1317"/>
                    <a:pt x="7783" y="3773"/>
                  </a:cubicBezTo>
                  <a:cubicBezTo>
                    <a:pt x="1091" y="9374"/>
                    <a:pt x="291" y="19266"/>
                    <a:pt x="218" y="20284"/>
                  </a:cubicBezTo>
                  <a:cubicBezTo>
                    <a:pt x="0" y="23484"/>
                    <a:pt x="2546" y="26103"/>
                    <a:pt x="5674" y="26103"/>
                  </a:cubicBezTo>
                  <a:lnTo>
                    <a:pt x="8801" y="26103"/>
                  </a:lnTo>
                  <a:lnTo>
                    <a:pt x="8292" y="32212"/>
                  </a:lnTo>
                  <a:cubicBezTo>
                    <a:pt x="8001" y="35413"/>
                    <a:pt x="10547" y="38177"/>
                    <a:pt x="13747" y="38177"/>
                  </a:cubicBezTo>
                  <a:lnTo>
                    <a:pt x="18257" y="38177"/>
                  </a:lnTo>
                  <a:cubicBezTo>
                    <a:pt x="21312" y="38177"/>
                    <a:pt x="23712" y="35704"/>
                    <a:pt x="23712" y="32722"/>
                  </a:cubicBezTo>
                  <a:lnTo>
                    <a:pt x="23712" y="26103"/>
                  </a:lnTo>
                  <a:lnTo>
                    <a:pt x="28294" y="26103"/>
                  </a:lnTo>
                  <a:cubicBezTo>
                    <a:pt x="31567" y="26103"/>
                    <a:pt x="34186" y="23193"/>
                    <a:pt x="33677" y="19847"/>
                  </a:cubicBezTo>
                  <a:cubicBezTo>
                    <a:pt x="33240" y="17011"/>
                    <a:pt x="32513" y="14247"/>
                    <a:pt x="31567" y="11483"/>
                  </a:cubicBezTo>
                  <a:cubicBezTo>
                    <a:pt x="28367" y="2827"/>
                    <a:pt x="23639" y="500"/>
                    <a:pt x="20293" y="136"/>
                  </a:cubicBezTo>
                  <a:cubicBezTo>
                    <a:pt x="19591" y="46"/>
                    <a:pt x="18889" y="1"/>
                    <a:pt x="1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74;p62"/>
            <p:cNvSpPr/>
            <p:nvPr/>
          </p:nvSpPr>
          <p:spPr>
            <a:xfrm rot="900128" flipH="1">
              <a:off x="5501603" y="924951"/>
              <a:ext cx="497183" cy="333822"/>
            </a:xfrm>
            <a:custGeom>
              <a:avLst/>
              <a:gdLst/>
              <a:ahLst/>
              <a:cxnLst/>
              <a:rect l="l" t="t" r="r" b="b"/>
              <a:pathLst>
                <a:path w="22549" h="15140" extrusionOk="0">
                  <a:moveTo>
                    <a:pt x="12392" y="1"/>
                  </a:moveTo>
                  <a:cubicBezTo>
                    <a:pt x="938" y="1"/>
                    <a:pt x="0" y="15139"/>
                    <a:pt x="0" y="15139"/>
                  </a:cubicBezTo>
                  <a:lnTo>
                    <a:pt x="22548" y="15139"/>
                  </a:lnTo>
                  <a:cubicBezTo>
                    <a:pt x="22548" y="15139"/>
                    <a:pt x="20439" y="811"/>
                    <a:pt x="13893" y="83"/>
                  </a:cubicBezTo>
                  <a:cubicBezTo>
                    <a:pt x="13373" y="28"/>
                    <a:pt x="12873" y="1"/>
                    <a:pt x="12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75;p62"/>
            <p:cNvSpPr/>
            <p:nvPr/>
          </p:nvSpPr>
          <p:spPr>
            <a:xfrm rot="900128" flipH="1">
              <a:off x="5644687" y="1254598"/>
              <a:ext cx="101051" cy="264632"/>
            </a:xfrm>
            <a:custGeom>
              <a:avLst/>
              <a:gdLst/>
              <a:ahLst/>
              <a:cxnLst/>
              <a:rect l="l" t="t" r="r" b="b"/>
              <a:pathLst>
                <a:path w="4583" h="12002" extrusionOk="0">
                  <a:moveTo>
                    <a:pt x="1019" y="0"/>
                  </a:moveTo>
                  <a:lnTo>
                    <a:pt x="0" y="12002"/>
                  </a:lnTo>
                  <a:lnTo>
                    <a:pt x="4583" y="12002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76;p62"/>
            <p:cNvSpPr/>
            <p:nvPr/>
          </p:nvSpPr>
          <p:spPr>
            <a:xfrm rot="900128" flipH="1">
              <a:off x="5756279" y="1026300"/>
              <a:ext cx="94017" cy="85550"/>
            </a:xfrm>
            <a:custGeom>
              <a:avLst/>
              <a:gdLst/>
              <a:ahLst/>
              <a:cxnLst/>
              <a:rect l="l" t="t" r="r" b="b"/>
              <a:pathLst>
                <a:path w="4264" h="3880" extrusionOk="0">
                  <a:moveTo>
                    <a:pt x="2498" y="1"/>
                  </a:moveTo>
                  <a:cubicBezTo>
                    <a:pt x="1675" y="1"/>
                    <a:pt x="939" y="544"/>
                    <a:pt x="699" y="1385"/>
                  </a:cubicBezTo>
                  <a:cubicBezTo>
                    <a:pt x="1" y="2781"/>
                    <a:pt x="1179" y="3880"/>
                    <a:pt x="2328" y="3880"/>
                  </a:cubicBezTo>
                  <a:cubicBezTo>
                    <a:pt x="2974" y="3880"/>
                    <a:pt x="3611" y="3532"/>
                    <a:pt x="3899" y="2694"/>
                  </a:cubicBezTo>
                  <a:cubicBezTo>
                    <a:pt x="4263" y="1603"/>
                    <a:pt x="3827" y="367"/>
                    <a:pt x="3027" y="76"/>
                  </a:cubicBezTo>
                  <a:cubicBezTo>
                    <a:pt x="2849" y="25"/>
                    <a:pt x="2672" y="1"/>
                    <a:pt x="2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77;p62"/>
            <p:cNvSpPr/>
            <p:nvPr/>
          </p:nvSpPr>
          <p:spPr>
            <a:xfrm rot="900128" flipH="1">
              <a:off x="5632045" y="993365"/>
              <a:ext cx="101668" cy="75959"/>
            </a:xfrm>
            <a:custGeom>
              <a:avLst/>
              <a:gdLst/>
              <a:ahLst/>
              <a:cxnLst/>
              <a:rect l="l" t="t" r="r" b="b"/>
              <a:pathLst>
                <a:path w="4611" h="3445" extrusionOk="0">
                  <a:moveTo>
                    <a:pt x="2326" y="1"/>
                  </a:moveTo>
                  <a:cubicBezTo>
                    <a:pt x="175" y="1"/>
                    <a:pt x="1" y="3445"/>
                    <a:pt x="2358" y="3445"/>
                  </a:cubicBezTo>
                  <a:cubicBezTo>
                    <a:pt x="2381" y="3445"/>
                    <a:pt x="2405" y="3444"/>
                    <a:pt x="2429" y="3444"/>
                  </a:cubicBezTo>
                  <a:cubicBezTo>
                    <a:pt x="3520" y="3444"/>
                    <a:pt x="4611" y="2643"/>
                    <a:pt x="4611" y="1771"/>
                  </a:cubicBezTo>
                  <a:cubicBezTo>
                    <a:pt x="4541" y="795"/>
                    <a:pt x="3737" y="20"/>
                    <a:pt x="2775" y="20"/>
                  </a:cubicBezTo>
                  <a:cubicBezTo>
                    <a:pt x="2733" y="20"/>
                    <a:pt x="2690" y="22"/>
                    <a:pt x="2647" y="25"/>
                  </a:cubicBezTo>
                  <a:cubicBezTo>
                    <a:pt x="2535" y="9"/>
                    <a:pt x="2428" y="1"/>
                    <a:pt x="2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78;p62"/>
            <p:cNvSpPr/>
            <p:nvPr/>
          </p:nvSpPr>
          <p:spPr>
            <a:xfrm rot="900128" flipH="1">
              <a:off x="5605966" y="1099940"/>
              <a:ext cx="71681" cy="53513"/>
            </a:xfrm>
            <a:custGeom>
              <a:avLst/>
              <a:gdLst/>
              <a:ahLst/>
              <a:cxnLst/>
              <a:rect l="l" t="t" r="r" b="b"/>
              <a:pathLst>
                <a:path w="3251" h="2427" extrusionOk="0">
                  <a:moveTo>
                    <a:pt x="1624" y="0"/>
                  </a:moveTo>
                  <a:cubicBezTo>
                    <a:pt x="146" y="0"/>
                    <a:pt x="0" y="2427"/>
                    <a:pt x="1590" y="2427"/>
                  </a:cubicBezTo>
                  <a:cubicBezTo>
                    <a:pt x="1633" y="2427"/>
                    <a:pt x="1678" y="2425"/>
                    <a:pt x="1723" y="2421"/>
                  </a:cubicBezTo>
                  <a:cubicBezTo>
                    <a:pt x="2523" y="2421"/>
                    <a:pt x="3251" y="1912"/>
                    <a:pt x="3251" y="1258"/>
                  </a:cubicBezTo>
                  <a:cubicBezTo>
                    <a:pt x="3178" y="530"/>
                    <a:pt x="2596" y="21"/>
                    <a:pt x="1869" y="21"/>
                  </a:cubicBezTo>
                  <a:cubicBezTo>
                    <a:pt x="1783" y="7"/>
                    <a:pt x="1702" y="0"/>
                    <a:pt x="1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1783;p62"/>
          <p:cNvGrpSpPr/>
          <p:nvPr/>
        </p:nvGrpSpPr>
        <p:grpSpPr>
          <a:xfrm>
            <a:off x="56331" y="4051201"/>
            <a:ext cx="592854" cy="1083896"/>
            <a:chOff x="292306" y="39334"/>
            <a:chExt cx="2113139" cy="3863384"/>
          </a:xfrm>
        </p:grpSpPr>
        <p:sp>
          <p:nvSpPr>
            <p:cNvPr id="49" name="Google Shape;1784;p62"/>
            <p:cNvSpPr/>
            <p:nvPr/>
          </p:nvSpPr>
          <p:spPr>
            <a:xfrm>
              <a:off x="292306" y="39334"/>
              <a:ext cx="2113139" cy="3863384"/>
            </a:xfrm>
            <a:custGeom>
              <a:avLst/>
              <a:gdLst/>
              <a:ahLst/>
              <a:cxnLst/>
              <a:rect l="l" t="t" r="r" b="b"/>
              <a:pathLst>
                <a:path w="71790" h="140525" extrusionOk="0">
                  <a:moveTo>
                    <a:pt x="60880" y="0"/>
                  </a:moveTo>
                  <a:cubicBezTo>
                    <a:pt x="60225" y="0"/>
                    <a:pt x="59570" y="73"/>
                    <a:pt x="58916" y="218"/>
                  </a:cubicBezTo>
                  <a:cubicBezTo>
                    <a:pt x="56443" y="727"/>
                    <a:pt x="54333" y="2473"/>
                    <a:pt x="53388" y="4873"/>
                  </a:cubicBezTo>
                  <a:cubicBezTo>
                    <a:pt x="51788" y="5455"/>
                    <a:pt x="50478" y="6546"/>
                    <a:pt x="49606" y="8001"/>
                  </a:cubicBezTo>
                  <a:cubicBezTo>
                    <a:pt x="48878" y="9237"/>
                    <a:pt x="48515" y="10619"/>
                    <a:pt x="48587" y="12001"/>
                  </a:cubicBezTo>
                  <a:cubicBezTo>
                    <a:pt x="47133" y="13456"/>
                    <a:pt x="46405" y="15420"/>
                    <a:pt x="46333" y="17384"/>
                  </a:cubicBezTo>
                  <a:cubicBezTo>
                    <a:pt x="46333" y="18111"/>
                    <a:pt x="46478" y="18911"/>
                    <a:pt x="46624" y="19638"/>
                  </a:cubicBezTo>
                  <a:cubicBezTo>
                    <a:pt x="46624" y="19784"/>
                    <a:pt x="46551" y="19929"/>
                    <a:pt x="46551" y="20075"/>
                  </a:cubicBezTo>
                  <a:cubicBezTo>
                    <a:pt x="46405" y="21093"/>
                    <a:pt x="46478" y="22184"/>
                    <a:pt x="46769" y="23203"/>
                  </a:cubicBezTo>
                  <a:cubicBezTo>
                    <a:pt x="43641" y="29821"/>
                    <a:pt x="40950" y="36586"/>
                    <a:pt x="38841" y="43568"/>
                  </a:cubicBezTo>
                  <a:cubicBezTo>
                    <a:pt x="35859" y="29458"/>
                    <a:pt x="32804" y="19202"/>
                    <a:pt x="32586" y="18475"/>
                  </a:cubicBezTo>
                  <a:cubicBezTo>
                    <a:pt x="31783" y="15695"/>
                    <a:pt x="29248" y="13860"/>
                    <a:pt x="26498" y="13860"/>
                  </a:cubicBezTo>
                  <a:cubicBezTo>
                    <a:pt x="26009" y="13860"/>
                    <a:pt x="25514" y="13917"/>
                    <a:pt x="25021" y="14038"/>
                  </a:cubicBezTo>
                  <a:cubicBezTo>
                    <a:pt x="24585" y="14111"/>
                    <a:pt x="24221" y="14256"/>
                    <a:pt x="23857" y="14474"/>
                  </a:cubicBezTo>
                  <a:lnTo>
                    <a:pt x="23857" y="14256"/>
                  </a:lnTo>
                  <a:cubicBezTo>
                    <a:pt x="23930" y="10328"/>
                    <a:pt x="21021" y="6910"/>
                    <a:pt x="17093" y="6473"/>
                  </a:cubicBezTo>
                  <a:cubicBezTo>
                    <a:pt x="15665" y="5359"/>
                    <a:pt x="13989" y="4828"/>
                    <a:pt x="12331" y="4828"/>
                  </a:cubicBezTo>
                  <a:cubicBezTo>
                    <a:pt x="9769" y="4828"/>
                    <a:pt x="7248" y="6097"/>
                    <a:pt x="5746" y="8437"/>
                  </a:cubicBezTo>
                  <a:cubicBezTo>
                    <a:pt x="4001" y="9019"/>
                    <a:pt x="2473" y="10256"/>
                    <a:pt x="1528" y="11856"/>
                  </a:cubicBezTo>
                  <a:cubicBezTo>
                    <a:pt x="0" y="14329"/>
                    <a:pt x="0" y="17384"/>
                    <a:pt x="1382" y="19929"/>
                  </a:cubicBezTo>
                  <a:cubicBezTo>
                    <a:pt x="1600" y="20293"/>
                    <a:pt x="1891" y="20657"/>
                    <a:pt x="2182" y="21020"/>
                  </a:cubicBezTo>
                  <a:cubicBezTo>
                    <a:pt x="1382" y="22984"/>
                    <a:pt x="1455" y="25166"/>
                    <a:pt x="2328" y="27057"/>
                  </a:cubicBezTo>
                  <a:cubicBezTo>
                    <a:pt x="3128" y="28876"/>
                    <a:pt x="4583" y="30258"/>
                    <a:pt x="6401" y="30985"/>
                  </a:cubicBezTo>
                  <a:cubicBezTo>
                    <a:pt x="7128" y="32731"/>
                    <a:pt x="8438" y="34113"/>
                    <a:pt x="10183" y="34913"/>
                  </a:cubicBezTo>
                  <a:cubicBezTo>
                    <a:pt x="11783" y="41895"/>
                    <a:pt x="13529" y="48951"/>
                    <a:pt x="15129" y="55788"/>
                  </a:cubicBezTo>
                  <a:cubicBezTo>
                    <a:pt x="14184" y="54915"/>
                    <a:pt x="13602" y="54406"/>
                    <a:pt x="13456" y="54260"/>
                  </a:cubicBezTo>
                  <a:cubicBezTo>
                    <a:pt x="12184" y="53209"/>
                    <a:pt x="10793" y="52754"/>
                    <a:pt x="9453" y="52754"/>
                  </a:cubicBezTo>
                  <a:cubicBezTo>
                    <a:pt x="5048" y="52754"/>
                    <a:pt x="1195" y="57666"/>
                    <a:pt x="3928" y="62407"/>
                  </a:cubicBezTo>
                  <a:cubicBezTo>
                    <a:pt x="12438" y="77099"/>
                    <a:pt x="17166" y="119504"/>
                    <a:pt x="18330" y="134633"/>
                  </a:cubicBezTo>
                  <a:cubicBezTo>
                    <a:pt x="18548" y="137979"/>
                    <a:pt x="21312" y="140524"/>
                    <a:pt x="24658" y="140524"/>
                  </a:cubicBezTo>
                  <a:lnTo>
                    <a:pt x="24803" y="140524"/>
                  </a:lnTo>
                  <a:lnTo>
                    <a:pt x="43132" y="140161"/>
                  </a:lnTo>
                  <a:cubicBezTo>
                    <a:pt x="46842" y="140088"/>
                    <a:pt x="49751" y="136888"/>
                    <a:pt x="49387" y="133178"/>
                  </a:cubicBezTo>
                  <a:cubicBezTo>
                    <a:pt x="46769" y="106775"/>
                    <a:pt x="63134" y="46478"/>
                    <a:pt x="63280" y="45823"/>
                  </a:cubicBezTo>
                  <a:cubicBezTo>
                    <a:pt x="64080" y="42841"/>
                    <a:pt x="62625" y="39713"/>
                    <a:pt x="59861" y="38404"/>
                  </a:cubicBezTo>
                  <a:cubicBezTo>
                    <a:pt x="58972" y="38023"/>
                    <a:pt x="58083" y="37809"/>
                    <a:pt x="57146" y="37809"/>
                  </a:cubicBezTo>
                  <a:cubicBezTo>
                    <a:pt x="57010" y="37809"/>
                    <a:pt x="56872" y="37813"/>
                    <a:pt x="56734" y="37822"/>
                  </a:cubicBezTo>
                  <a:cubicBezTo>
                    <a:pt x="57534" y="35786"/>
                    <a:pt x="58334" y="33749"/>
                    <a:pt x="59207" y="31713"/>
                  </a:cubicBezTo>
                  <a:cubicBezTo>
                    <a:pt x="61316" y="30840"/>
                    <a:pt x="62916" y="29094"/>
                    <a:pt x="63644" y="26985"/>
                  </a:cubicBezTo>
                  <a:cubicBezTo>
                    <a:pt x="65898" y="25894"/>
                    <a:pt x="67498" y="23784"/>
                    <a:pt x="67935" y="21239"/>
                  </a:cubicBezTo>
                  <a:cubicBezTo>
                    <a:pt x="68953" y="20075"/>
                    <a:pt x="69608" y="18693"/>
                    <a:pt x="69899" y="17165"/>
                  </a:cubicBezTo>
                  <a:cubicBezTo>
                    <a:pt x="70917" y="15929"/>
                    <a:pt x="71499" y="14329"/>
                    <a:pt x="71572" y="12729"/>
                  </a:cubicBezTo>
                  <a:cubicBezTo>
                    <a:pt x="71790" y="10619"/>
                    <a:pt x="71062" y="8510"/>
                    <a:pt x="69608" y="6983"/>
                  </a:cubicBezTo>
                  <a:cubicBezTo>
                    <a:pt x="69244" y="6401"/>
                    <a:pt x="68808" y="5892"/>
                    <a:pt x="68371" y="5382"/>
                  </a:cubicBezTo>
                  <a:cubicBezTo>
                    <a:pt x="68008" y="4219"/>
                    <a:pt x="67353" y="3128"/>
                    <a:pt x="66480" y="2255"/>
                  </a:cubicBezTo>
                  <a:cubicBezTo>
                    <a:pt x="64953" y="800"/>
                    <a:pt x="62989" y="0"/>
                    <a:pt x="60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85;p62"/>
            <p:cNvSpPr/>
            <p:nvPr/>
          </p:nvSpPr>
          <p:spPr>
            <a:xfrm>
              <a:off x="686025" y="515500"/>
              <a:ext cx="1320625" cy="3077550"/>
            </a:xfrm>
            <a:custGeom>
              <a:avLst/>
              <a:gdLst/>
              <a:ahLst/>
              <a:cxnLst/>
              <a:rect l="l" t="t" r="r" b="b"/>
              <a:pathLst>
                <a:path w="52825" h="123102" extrusionOk="0">
                  <a:moveTo>
                    <a:pt x="51566" y="0"/>
                  </a:moveTo>
                  <a:cubicBezTo>
                    <a:pt x="51292" y="0"/>
                    <a:pt x="51020" y="137"/>
                    <a:pt x="50842" y="470"/>
                  </a:cubicBezTo>
                  <a:cubicBezTo>
                    <a:pt x="38113" y="21345"/>
                    <a:pt x="30622" y="45057"/>
                    <a:pt x="29021" y="69496"/>
                  </a:cubicBezTo>
                  <a:cubicBezTo>
                    <a:pt x="26185" y="40329"/>
                    <a:pt x="17166" y="9127"/>
                    <a:pt x="17166" y="9125"/>
                  </a:cubicBezTo>
                  <a:lnTo>
                    <a:pt x="17166" y="9125"/>
                  </a:lnTo>
                  <a:cubicBezTo>
                    <a:pt x="20584" y="27455"/>
                    <a:pt x="20657" y="54221"/>
                    <a:pt x="20221" y="70441"/>
                  </a:cubicBezTo>
                  <a:cubicBezTo>
                    <a:pt x="16220" y="48621"/>
                    <a:pt x="11565" y="26727"/>
                    <a:pt x="5019" y="5634"/>
                  </a:cubicBezTo>
                  <a:cubicBezTo>
                    <a:pt x="4818" y="5290"/>
                    <a:pt x="4505" y="5138"/>
                    <a:pt x="4198" y="5138"/>
                  </a:cubicBezTo>
                  <a:cubicBezTo>
                    <a:pt x="3727" y="5138"/>
                    <a:pt x="3273" y="5498"/>
                    <a:pt x="3273" y="6070"/>
                  </a:cubicBezTo>
                  <a:cubicBezTo>
                    <a:pt x="8437" y="29855"/>
                    <a:pt x="14620" y="53494"/>
                    <a:pt x="20002" y="77205"/>
                  </a:cubicBezTo>
                  <a:cubicBezTo>
                    <a:pt x="19857" y="81715"/>
                    <a:pt x="19639" y="84552"/>
                    <a:pt x="19639" y="84552"/>
                  </a:cubicBezTo>
                  <a:cubicBezTo>
                    <a:pt x="14984" y="60404"/>
                    <a:pt x="0" y="48184"/>
                    <a:pt x="0" y="48184"/>
                  </a:cubicBezTo>
                  <a:lnTo>
                    <a:pt x="0" y="48184"/>
                  </a:lnTo>
                  <a:cubicBezTo>
                    <a:pt x="11056" y="67314"/>
                    <a:pt x="15202" y="123101"/>
                    <a:pt x="15202" y="123101"/>
                  </a:cubicBezTo>
                  <a:lnTo>
                    <a:pt x="33604" y="122738"/>
                  </a:lnTo>
                  <a:cubicBezTo>
                    <a:pt x="30840" y="94880"/>
                    <a:pt x="47714" y="33129"/>
                    <a:pt x="47714" y="33128"/>
                  </a:cubicBezTo>
                  <a:lnTo>
                    <a:pt x="47714" y="33128"/>
                  </a:lnTo>
                  <a:cubicBezTo>
                    <a:pt x="37968" y="46729"/>
                    <a:pt x="32731" y="69132"/>
                    <a:pt x="30767" y="79315"/>
                  </a:cubicBezTo>
                  <a:cubicBezTo>
                    <a:pt x="31567" y="51675"/>
                    <a:pt x="38259" y="25782"/>
                    <a:pt x="52369" y="1415"/>
                  </a:cubicBezTo>
                  <a:cubicBezTo>
                    <a:pt x="52824" y="708"/>
                    <a:pt x="52191" y="0"/>
                    <a:pt x="51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86;p62"/>
            <p:cNvSpPr/>
            <p:nvPr/>
          </p:nvSpPr>
          <p:spPr>
            <a:xfrm>
              <a:off x="675700" y="519025"/>
              <a:ext cx="219450" cy="410225"/>
            </a:xfrm>
            <a:custGeom>
              <a:avLst/>
              <a:gdLst/>
              <a:ahLst/>
              <a:cxnLst/>
              <a:rect l="l" t="t" r="r" b="b"/>
              <a:pathLst>
                <a:path w="8778" h="16409" extrusionOk="0">
                  <a:moveTo>
                    <a:pt x="3300" y="1"/>
                  </a:moveTo>
                  <a:cubicBezTo>
                    <a:pt x="3187" y="1"/>
                    <a:pt x="3073" y="13"/>
                    <a:pt x="2959" y="38"/>
                  </a:cubicBezTo>
                  <a:cubicBezTo>
                    <a:pt x="2450" y="111"/>
                    <a:pt x="2086" y="547"/>
                    <a:pt x="1941" y="984"/>
                  </a:cubicBezTo>
                  <a:cubicBezTo>
                    <a:pt x="1722" y="1638"/>
                    <a:pt x="2013" y="2365"/>
                    <a:pt x="2595" y="2656"/>
                  </a:cubicBezTo>
                  <a:lnTo>
                    <a:pt x="2886" y="2875"/>
                  </a:lnTo>
                  <a:cubicBezTo>
                    <a:pt x="2813" y="2947"/>
                    <a:pt x="2741" y="2947"/>
                    <a:pt x="2741" y="3020"/>
                  </a:cubicBezTo>
                  <a:lnTo>
                    <a:pt x="2668" y="3166"/>
                  </a:lnTo>
                  <a:cubicBezTo>
                    <a:pt x="1795" y="3893"/>
                    <a:pt x="1941" y="5275"/>
                    <a:pt x="2886" y="5929"/>
                  </a:cubicBezTo>
                  <a:lnTo>
                    <a:pt x="2668" y="5929"/>
                  </a:lnTo>
                  <a:cubicBezTo>
                    <a:pt x="2645" y="5929"/>
                    <a:pt x="2622" y="5929"/>
                    <a:pt x="2599" y="5929"/>
                  </a:cubicBezTo>
                  <a:cubicBezTo>
                    <a:pt x="48" y="5929"/>
                    <a:pt x="1" y="9931"/>
                    <a:pt x="2668" y="10003"/>
                  </a:cubicBezTo>
                  <a:cubicBezTo>
                    <a:pt x="2719" y="10007"/>
                    <a:pt x="2769" y="10010"/>
                    <a:pt x="2819" y="10010"/>
                  </a:cubicBezTo>
                  <a:cubicBezTo>
                    <a:pt x="3559" y="10010"/>
                    <a:pt x="4214" y="9515"/>
                    <a:pt x="4486" y="8766"/>
                  </a:cubicBezTo>
                  <a:cubicBezTo>
                    <a:pt x="4486" y="9275"/>
                    <a:pt x="4850" y="9712"/>
                    <a:pt x="5286" y="9930"/>
                  </a:cubicBezTo>
                  <a:cubicBezTo>
                    <a:pt x="5214" y="10075"/>
                    <a:pt x="5141" y="10148"/>
                    <a:pt x="5068" y="10221"/>
                  </a:cubicBezTo>
                  <a:cubicBezTo>
                    <a:pt x="4777" y="10075"/>
                    <a:pt x="4486" y="10003"/>
                    <a:pt x="4195" y="10003"/>
                  </a:cubicBezTo>
                  <a:cubicBezTo>
                    <a:pt x="4172" y="10002"/>
                    <a:pt x="4148" y="10002"/>
                    <a:pt x="4125" y="10002"/>
                  </a:cubicBezTo>
                  <a:cubicBezTo>
                    <a:pt x="1649" y="10002"/>
                    <a:pt x="1601" y="13786"/>
                    <a:pt x="4123" y="13858"/>
                  </a:cubicBezTo>
                  <a:cubicBezTo>
                    <a:pt x="4268" y="13858"/>
                    <a:pt x="4414" y="13858"/>
                    <a:pt x="4559" y="13785"/>
                  </a:cubicBezTo>
                  <a:lnTo>
                    <a:pt x="4559" y="13785"/>
                  </a:lnTo>
                  <a:cubicBezTo>
                    <a:pt x="4486" y="13930"/>
                    <a:pt x="4414" y="14076"/>
                    <a:pt x="4414" y="14221"/>
                  </a:cubicBezTo>
                  <a:cubicBezTo>
                    <a:pt x="4028" y="15475"/>
                    <a:pt x="5048" y="16409"/>
                    <a:pt x="6098" y="16409"/>
                  </a:cubicBezTo>
                  <a:cubicBezTo>
                    <a:pt x="6632" y="16409"/>
                    <a:pt x="7173" y="16167"/>
                    <a:pt x="7541" y="15603"/>
                  </a:cubicBezTo>
                  <a:cubicBezTo>
                    <a:pt x="7978" y="14730"/>
                    <a:pt x="7687" y="13712"/>
                    <a:pt x="6887" y="13203"/>
                  </a:cubicBezTo>
                  <a:cubicBezTo>
                    <a:pt x="6652" y="13062"/>
                    <a:pt x="6387" y="12982"/>
                    <a:pt x="6111" y="12982"/>
                  </a:cubicBezTo>
                  <a:cubicBezTo>
                    <a:pt x="5959" y="12982"/>
                    <a:pt x="5805" y="13006"/>
                    <a:pt x="5650" y="13058"/>
                  </a:cubicBezTo>
                  <a:cubicBezTo>
                    <a:pt x="5723" y="12985"/>
                    <a:pt x="5796" y="12839"/>
                    <a:pt x="5796" y="12767"/>
                  </a:cubicBezTo>
                  <a:cubicBezTo>
                    <a:pt x="6001" y="12818"/>
                    <a:pt x="6171" y="12869"/>
                    <a:pt x="6355" y="12869"/>
                  </a:cubicBezTo>
                  <a:cubicBezTo>
                    <a:pt x="6431" y="12869"/>
                    <a:pt x="6510" y="12861"/>
                    <a:pt x="6596" y="12839"/>
                  </a:cubicBezTo>
                  <a:cubicBezTo>
                    <a:pt x="8487" y="12839"/>
                    <a:pt x="8778" y="10439"/>
                    <a:pt x="7541" y="9639"/>
                  </a:cubicBezTo>
                  <a:cubicBezTo>
                    <a:pt x="8123" y="8984"/>
                    <a:pt x="8123" y="7966"/>
                    <a:pt x="7614" y="7239"/>
                  </a:cubicBezTo>
                  <a:cubicBezTo>
                    <a:pt x="7759" y="7093"/>
                    <a:pt x="7832" y="6948"/>
                    <a:pt x="7832" y="6802"/>
                  </a:cubicBezTo>
                  <a:cubicBezTo>
                    <a:pt x="7905" y="6511"/>
                    <a:pt x="7978" y="6293"/>
                    <a:pt x="7978" y="6075"/>
                  </a:cubicBezTo>
                  <a:cubicBezTo>
                    <a:pt x="7905" y="5311"/>
                    <a:pt x="7305" y="4929"/>
                    <a:pt x="6714" y="4929"/>
                  </a:cubicBezTo>
                  <a:cubicBezTo>
                    <a:pt x="6123" y="4929"/>
                    <a:pt x="5541" y="5311"/>
                    <a:pt x="5505" y="6075"/>
                  </a:cubicBezTo>
                  <a:cubicBezTo>
                    <a:pt x="5432" y="6293"/>
                    <a:pt x="5432" y="6511"/>
                    <a:pt x="5505" y="6730"/>
                  </a:cubicBezTo>
                  <a:cubicBezTo>
                    <a:pt x="5068" y="6948"/>
                    <a:pt x="4777" y="7239"/>
                    <a:pt x="4632" y="7675"/>
                  </a:cubicBezTo>
                  <a:cubicBezTo>
                    <a:pt x="4632" y="7093"/>
                    <a:pt x="4341" y="6584"/>
                    <a:pt x="3832" y="6293"/>
                  </a:cubicBezTo>
                  <a:lnTo>
                    <a:pt x="3904" y="6293"/>
                  </a:lnTo>
                  <a:cubicBezTo>
                    <a:pt x="5505" y="6293"/>
                    <a:pt x="6377" y="4329"/>
                    <a:pt x="5214" y="3166"/>
                  </a:cubicBezTo>
                  <a:lnTo>
                    <a:pt x="5141" y="3093"/>
                  </a:lnTo>
                  <a:cubicBezTo>
                    <a:pt x="4995" y="2875"/>
                    <a:pt x="4777" y="2729"/>
                    <a:pt x="4559" y="2656"/>
                  </a:cubicBezTo>
                  <a:cubicBezTo>
                    <a:pt x="4995" y="2220"/>
                    <a:pt x="5141" y="1565"/>
                    <a:pt x="4777" y="984"/>
                  </a:cubicBezTo>
                  <a:lnTo>
                    <a:pt x="4632" y="693"/>
                  </a:lnTo>
                  <a:cubicBezTo>
                    <a:pt x="4331" y="272"/>
                    <a:pt x="3833" y="1"/>
                    <a:pt x="3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87;p62"/>
            <p:cNvSpPr/>
            <p:nvPr/>
          </p:nvSpPr>
          <p:spPr>
            <a:xfrm>
              <a:off x="1762500" y="721800"/>
              <a:ext cx="100025" cy="85500"/>
            </a:xfrm>
            <a:custGeom>
              <a:avLst/>
              <a:gdLst/>
              <a:ahLst/>
              <a:cxnLst/>
              <a:rect l="l" t="t" r="r" b="b"/>
              <a:pathLst>
                <a:path w="4001" h="3420" extrusionOk="0">
                  <a:moveTo>
                    <a:pt x="2037" y="1"/>
                  </a:moveTo>
                  <a:cubicBezTo>
                    <a:pt x="73" y="219"/>
                    <a:pt x="0" y="3128"/>
                    <a:pt x="1964" y="3419"/>
                  </a:cubicBezTo>
                  <a:cubicBezTo>
                    <a:pt x="4001" y="3128"/>
                    <a:pt x="4001" y="291"/>
                    <a:pt x="2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88;p62"/>
            <p:cNvSpPr/>
            <p:nvPr/>
          </p:nvSpPr>
          <p:spPr>
            <a:xfrm>
              <a:off x="1793400" y="800000"/>
              <a:ext cx="112775" cy="87300"/>
            </a:xfrm>
            <a:custGeom>
              <a:avLst/>
              <a:gdLst/>
              <a:ahLst/>
              <a:cxnLst/>
              <a:rect l="l" t="t" r="r" b="b"/>
              <a:pathLst>
                <a:path w="4511" h="3492" extrusionOk="0">
                  <a:moveTo>
                    <a:pt x="2328" y="0"/>
                  </a:moveTo>
                  <a:cubicBezTo>
                    <a:pt x="74" y="0"/>
                    <a:pt x="1" y="3491"/>
                    <a:pt x="2256" y="3491"/>
                  </a:cubicBezTo>
                  <a:cubicBezTo>
                    <a:pt x="4438" y="3346"/>
                    <a:pt x="4510" y="146"/>
                    <a:pt x="23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89;p62"/>
            <p:cNvSpPr/>
            <p:nvPr/>
          </p:nvSpPr>
          <p:spPr>
            <a:xfrm>
              <a:off x="1758850" y="638150"/>
              <a:ext cx="90950" cy="74575"/>
            </a:xfrm>
            <a:custGeom>
              <a:avLst/>
              <a:gdLst/>
              <a:ahLst/>
              <a:cxnLst/>
              <a:rect l="l" t="t" r="r" b="b"/>
              <a:pathLst>
                <a:path w="3638" h="2983" extrusionOk="0">
                  <a:moveTo>
                    <a:pt x="1819" y="1"/>
                  </a:moveTo>
                  <a:cubicBezTo>
                    <a:pt x="1" y="146"/>
                    <a:pt x="1" y="2837"/>
                    <a:pt x="1819" y="2983"/>
                  </a:cubicBezTo>
                  <a:cubicBezTo>
                    <a:pt x="3638" y="2837"/>
                    <a:pt x="3638" y="146"/>
                    <a:pt x="18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90;p62"/>
            <p:cNvSpPr/>
            <p:nvPr/>
          </p:nvSpPr>
          <p:spPr>
            <a:xfrm>
              <a:off x="1811600" y="398125"/>
              <a:ext cx="270950" cy="378250"/>
            </a:xfrm>
            <a:custGeom>
              <a:avLst/>
              <a:gdLst/>
              <a:ahLst/>
              <a:cxnLst/>
              <a:rect l="l" t="t" r="r" b="b"/>
              <a:pathLst>
                <a:path w="10838" h="15130" extrusionOk="0">
                  <a:moveTo>
                    <a:pt x="6546" y="1"/>
                  </a:moveTo>
                  <a:cubicBezTo>
                    <a:pt x="6328" y="1"/>
                    <a:pt x="6037" y="1"/>
                    <a:pt x="5819" y="73"/>
                  </a:cubicBezTo>
                  <a:cubicBezTo>
                    <a:pt x="4437" y="437"/>
                    <a:pt x="4437" y="2401"/>
                    <a:pt x="5819" y="2765"/>
                  </a:cubicBezTo>
                  <a:cubicBezTo>
                    <a:pt x="6037" y="2837"/>
                    <a:pt x="6328" y="2910"/>
                    <a:pt x="6546" y="2910"/>
                  </a:cubicBezTo>
                  <a:lnTo>
                    <a:pt x="6692" y="2910"/>
                  </a:lnTo>
                  <a:cubicBezTo>
                    <a:pt x="6328" y="3056"/>
                    <a:pt x="5964" y="3347"/>
                    <a:pt x="5746" y="3710"/>
                  </a:cubicBezTo>
                  <a:cubicBezTo>
                    <a:pt x="5383" y="3492"/>
                    <a:pt x="5019" y="3347"/>
                    <a:pt x="4582" y="3347"/>
                  </a:cubicBezTo>
                  <a:cubicBezTo>
                    <a:pt x="3782" y="3347"/>
                    <a:pt x="2982" y="3856"/>
                    <a:pt x="2691" y="4656"/>
                  </a:cubicBezTo>
                  <a:cubicBezTo>
                    <a:pt x="2473" y="4438"/>
                    <a:pt x="2182" y="4292"/>
                    <a:pt x="1819" y="4292"/>
                  </a:cubicBezTo>
                  <a:cubicBezTo>
                    <a:pt x="0" y="4292"/>
                    <a:pt x="0" y="6983"/>
                    <a:pt x="1819" y="7056"/>
                  </a:cubicBezTo>
                  <a:cubicBezTo>
                    <a:pt x="2255" y="7056"/>
                    <a:pt x="2691" y="6838"/>
                    <a:pt x="2910" y="6474"/>
                  </a:cubicBezTo>
                  <a:cubicBezTo>
                    <a:pt x="3273" y="6983"/>
                    <a:pt x="3855" y="7347"/>
                    <a:pt x="4510" y="7347"/>
                  </a:cubicBezTo>
                  <a:cubicBezTo>
                    <a:pt x="5092" y="7274"/>
                    <a:pt x="5601" y="7056"/>
                    <a:pt x="5964" y="6620"/>
                  </a:cubicBezTo>
                  <a:cubicBezTo>
                    <a:pt x="6183" y="6838"/>
                    <a:pt x="6401" y="6983"/>
                    <a:pt x="6692" y="7129"/>
                  </a:cubicBezTo>
                  <a:cubicBezTo>
                    <a:pt x="6037" y="7274"/>
                    <a:pt x="5455" y="7711"/>
                    <a:pt x="5092" y="8293"/>
                  </a:cubicBezTo>
                  <a:cubicBezTo>
                    <a:pt x="4728" y="7638"/>
                    <a:pt x="4073" y="7201"/>
                    <a:pt x="3273" y="7201"/>
                  </a:cubicBezTo>
                  <a:cubicBezTo>
                    <a:pt x="2328" y="7201"/>
                    <a:pt x="1455" y="7856"/>
                    <a:pt x="1091" y="8802"/>
                  </a:cubicBezTo>
                  <a:lnTo>
                    <a:pt x="1018" y="8947"/>
                  </a:lnTo>
                  <a:cubicBezTo>
                    <a:pt x="509" y="10256"/>
                    <a:pt x="1673" y="11638"/>
                    <a:pt x="2837" y="11857"/>
                  </a:cubicBezTo>
                  <a:cubicBezTo>
                    <a:pt x="1819" y="13093"/>
                    <a:pt x="2619" y="15057"/>
                    <a:pt x="4292" y="15130"/>
                  </a:cubicBezTo>
                  <a:cubicBezTo>
                    <a:pt x="4728" y="15130"/>
                    <a:pt x="5092" y="15057"/>
                    <a:pt x="5455" y="14839"/>
                  </a:cubicBezTo>
                  <a:cubicBezTo>
                    <a:pt x="5601" y="14839"/>
                    <a:pt x="5746" y="14911"/>
                    <a:pt x="5892" y="14911"/>
                  </a:cubicBezTo>
                  <a:cubicBezTo>
                    <a:pt x="7492" y="14839"/>
                    <a:pt x="7637" y="12584"/>
                    <a:pt x="6037" y="12293"/>
                  </a:cubicBezTo>
                  <a:cubicBezTo>
                    <a:pt x="5819" y="11711"/>
                    <a:pt x="5383" y="11347"/>
                    <a:pt x="4801" y="11202"/>
                  </a:cubicBezTo>
                  <a:cubicBezTo>
                    <a:pt x="5019" y="11056"/>
                    <a:pt x="5164" y="10838"/>
                    <a:pt x="5310" y="10620"/>
                  </a:cubicBezTo>
                  <a:cubicBezTo>
                    <a:pt x="5673" y="11164"/>
                    <a:pt x="6290" y="11454"/>
                    <a:pt x="6915" y="11454"/>
                  </a:cubicBezTo>
                  <a:cubicBezTo>
                    <a:pt x="7292" y="11454"/>
                    <a:pt x="7672" y="11348"/>
                    <a:pt x="8001" y="11129"/>
                  </a:cubicBezTo>
                  <a:lnTo>
                    <a:pt x="8146" y="11056"/>
                  </a:lnTo>
                  <a:cubicBezTo>
                    <a:pt x="9528" y="10256"/>
                    <a:pt x="9528" y="8365"/>
                    <a:pt x="8219" y="7565"/>
                  </a:cubicBezTo>
                  <a:lnTo>
                    <a:pt x="8074" y="7420"/>
                  </a:lnTo>
                  <a:cubicBezTo>
                    <a:pt x="8001" y="7347"/>
                    <a:pt x="7928" y="7347"/>
                    <a:pt x="7856" y="7347"/>
                  </a:cubicBezTo>
                  <a:cubicBezTo>
                    <a:pt x="8219" y="7274"/>
                    <a:pt x="8510" y="7129"/>
                    <a:pt x="8874" y="6983"/>
                  </a:cubicBezTo>
                  <a:cubicBezTo>
                    <a:pt x="9056" y="7165"/>
                    <a:pt x="9310" y="7256"/>
                    <a:pt x="9574" y="7256"/>
                  </a:cubicBezTo>
                  <a:cubicBezTo>
                    <a:pt x="9838" y="7256"/>
                    <a:pt x="10110" y="7165"/>
                    <a:pt x="10329" y="6983"/>
                  </a:cubicBezTo>
                  <a:cubicBezTo>
                    <a:pt x="10619" y="6692"/>
                    <a:pt x="10765" y="6256"/>
                    <a:pt x="10765" y="5820"/>
                  </a:cubicBezTo>
                  <a:cubicBezTo>
                    <a:pt x="10838" y="5310"/>
                    <a:pt x="10547" y="4801"/>
                    <a:pt x="9965" y="4656"/>
                  </a:cubicBezTo>
                  <a:cubicBezTo>
                    <a:pt x="9819" y="3492"/>
                    <a:pt x="8874" y="2619"/>
                    <a:pt x="7710" y="2619"/>
                  </a:cubicBezTo>
                  <a:lnTo>
                    <a:pt x="7346" y="2619"/>
                  </a:lnTo>
                  <a:cubicBezTo>
                    <a:pt x="7710" y="2328"/>
                    <a:pt x="8001" y="1892"/>
                    <a:pt x="8001" y="1383"/>
                  </a:cubicBezTo>
                  <a:cubicBezTo>
                    <a:pt x="8001" y="655"/>
                    <a:pt x="7346" y="1"/>
                    <a:pt x="6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91;p62"/>
            <p:cNvSpPr/>
            <p:nvPr/>
          </p:nvSpPr>
          <p:spPr>
            <a:xfrm>
              <a:off x="638750" y="797025"/>
              <a:ext cx="92750" cy="72100"/>
            </a:xfrm>
            <a:custGeom>
              <a:avLst/>
              <a:gdLst/>
              <a:ahLst/>
              <a:cxnLst/>
              <a:rect l="l" t="t" r="r" b="b"/>
              <a:pathLst>
                <a:path w="3710" h="2884" extrusionOk="0">
                  <a:moveTo>
                    <a:pt x="1818" y="0"/>
                  </a:moveTo>
                  <a:cubicBezTo>
                    <a:pt x="1557" y="0"/>
                    <a:pt x="1299" y="91"/>
                    <a:pt x="1091" y="265"/>
                  </a:cubicBezTo>
                  <a:lnTo>
                    <a:pt x="873" y="483"/>
                  </a:lnTo>
                  <a:cubicBezTo>
                    <a:pt x="0" y="1356"/>
                    <a:pt x="655" y="2883"/>
                    <a:pt x="1818" y="2883"/>
                  </a:cubicBezTo>
                  <a:cubicBezTo>
                    <a:pt x="3055" y="2883"/>
                    <a:pt x="3710" y="1356"/>
                    <a:pt x="2837" y="483"/>
                  </a:cubicBezTo>
                  <a:lnTo>
                    <a:pt x="2619" y="337"/>
                  </a:lnTo>
                  <a:cubicBezTo>
                    <a:pt x="2390" y="109"/>
                    <a:pt x="2103" y="0"/>
                    <a:pt x="1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92;p62"/>
            <p:cNvSpPr/>
            <p:nvPr/>
          </p:nvSpPr>
          <p:spPr>
            <a:xfrm>
              <a:off x="607825" y="598150"/>
              <a:ext cx="98225" cy="78225"/>
            </a:xfrm>
            <a:custGeom>
              <a:avLst/>
              <a:gdLst/>
              <a:ahLst/>
              <a:cxnLst/>
              <a:rect l="l" t="t" r="r" b="b"/>
              <a:pathLst>
                <a:path w="3929" h="3129" extrusionOk="0">
                  <a:moveTo>
                    <a:pt x="2037" y="1"/>
                  </a:moveTo>
                  <a:cubicBezTo>
                    <a:pt x="73" y="146"/>
                    <a:pt x="1" y="2983"/>
                    <a:pt x="1964" y="3128"/>
                  </a:cubicBezTo>
                  <a:cubicBezTo>
                    <a:pt x="3928" y="3055"/>
                    <a:pt x="3928" y="219"/>
                    <a:pt x="2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93;p62"/>
            <p:cNvSpPr/>
            <p:nvPr/>
          </p:nvSpPr>
          <p:spPr>
            <a:xfrm>
              <a:off x="807850" y="556325"/>
              <a:ext cx="94575" cy="70950"/>
            </a:xfrm>
            <a:custGeom>
              <a:avLst/>
              <a:gdLst/>
              <a:ahLst/>
              <a:cxnLst/>
              <a:rect l="l" t="t" r="r" b="b"/>
              <a:pathLst>
                <a:path w="3783" h="2838" extrusionOk="0">
                  <a:moveTo>
                    <a:pt x="1892" y="1"/>
                  </a:moveTo>
                  <a:cubicBezTo>
                    <a:pt x="0" y="1"/>
                    <a:pt x="0" y="2765"/>
                    <a:pt x="1819" y="2837"/>
                  </a:cubicBezTo>
                  <a:cubicBezTo>
                    <a:pt x="3710" y="2837"/>
                    <a:pt x="3783" y="1"/>
                    <a:pt x="1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94;p62"/>
            <p:cNvSpPr/>
            <p:nvPr/>
          </p:nvSpPr>
          <p:spPr>
            <a:xfrm>
              <a:off x="896950" y="779075"/>
              <a:ext cx="65475" cy="67300"/>
            </a:xfrm>
            <a:custGeom>
              <a:avLst/>
              <a:gdLst/>
              <a:ahLst/>
              <a:cxnLst/>
              <a:rect l="l" t="t" r="r" b="b"/>
              <a:pathLst>
                <a:path w="2619" h="2692" extrusionOk="0">
                  <a:moveTo>
                    <a:pt x="1310" y="1"/>
                  </a:moveTo>
                  <a:cubicBezTo>
                    <a:pt x="910" y="1"/>
                    <a:pt x="510" y="183"/>
                    <a:pt x="291" y="546"/>
                  </a:cubicBezTo>
                  <a:cubicBezTo>
                    <a:pt x="0" y="1055"/>
                    <a:pt x="0" y="1637"/>
                    <a:pt x="291" y="2146"/>
                  </a:cubicBezTo>
                  <a:cubicBezTo>
                    <a:pt x="510" y="2510"/>
                    <a:pt x="891" y="2692"/>
                    <a:pt x="1273" y="2692"/>
                  </a:cubicBezTo>
                  <a:cubicBezTo>
                    <a:pt x="1655" y="2692"/>
                    <a:pt x="2037" y="2510"/>
                    <a:pt x="2255" y="2146"/>
                  </a:cubicBezTo>
                  <a:cubicBezTo>
                    <a:pt x="2619" y="1710"/>
                    <a:pt x="2619" y="1055"/>
                    <a:pt x="2328" y="546"/>
                  </a:cubicBezTo>
                  <a:cubicBezTo>
                    <a:pt x="2110" y="183"/>
                    <a:pt x="1710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95;p62"/>
            <p:cNvSpPr/>
            <p:nvPr/>
          </p:nvSpPr>
          <p:spPr>
            <a:xfrm>
              <a:off x="749650" y="920000"/>
              <a:ext cx="61850" cy="47300"/>
            </a:xfrm>
            <a:custGeom>
              <a:avLst/>
              <a:gdLst/>
              <a:ahLst/>
              <a:cxnLst/>
              <a:rect l="l" t="t" r="r" b="b"/>
              <a:pathLst>
                <a:path w="2474" h="1892" extrusionOk="0">
                  <a:moveTo>
                    <a:pt x="1237" y="1"/>
                  </a:moveTo>
                  <a:cubicBezTo>
                    <a:pt x="1" y="1"/>
                    <a:pt x="1" y="1892"/>
                    <a:pt x="1237" y="1892"/>
                  </a:cubicBezTo>
                  <a:cubicBezTo>
                    <a:pt x="2474" y="1892"/>
                    <a:pt x="2474" y="1"/>
                    <a:pt x="1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1820;p62"/>
          <p:cNvSpPr/>
          <p:nvPr/>
        </p:nvSpPr>
        <p:spPr>
          <a:xfrm>
            <a:off x="4208957" y="505926"/>
            <a:ext cx="584455" cy="8140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>
                  <a:noFill/>
                </a:ln>
                <a:solidFill>
                  <a:srgbClr val="FF0000"/>
                </a:solidFill>
                <a:latin typeface="Nunito;800"/>
              </a:rPr>
              <a:t>1</a:t>
            </a:r>
            <a:endParaRPr b="0" i="0" dirty="0">
              <a:ln>
                <a:noFill/>
              </a:ln>
              <a:solidFill>
                <a:srgbClr val="FF0000"/>
              </a:solidFill>
              <a:latin typeface="Nunito;800"/>
            </a:endParaRPr>
          </a:p>
        </p:txBody>
      </p:sp>
    </p:spTree>
    <p:extLst>
      <p:ext uri="{BB962C8B-B14F-4D97-AF65-F5344CB8AC3E}">
        <p14:creationId xmlns:p14="http://schemas.microsoft.com/office/powerpoint/2010/main" val="413183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62"/>
          <p:cNvSpPr txBox="1">
            <a:spLocks noGrp="1"/>
          </p:cNvSpPr>
          <p:nvPr>
            <p:ph type="title"/>
          </p:nvPr>
        </p:nvSpPr>
        <p:spPr>
          <a:xfrm>
            <a:off x="719684" y="1866910"/>
            <a:ext cx="8038236" cy="8140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0070C0"/>
                </a:solidFill>
              </a:rPr>
              <a:t>L</a:t>
            </a:r>
            <a:r>
              <a:rPr lang="en" sz="6600" dirty="0">
                <a:solidFill>
                  <a:srgbClr val="0070C0"/>
                </a:solidFill>
              </a:rPr>
              <a:t>isten and number.</a:t>
            </a:r>
            <a:endParaRPr sz="6600" dirty="0">
              <a:solidFill>
                <a:srgbClr val="0070C0"/>
              </a:solidFill>
            </a:endParaRPr>
          </a:p>
        </p:txBody>
      </p:sp>
      <p:grpSp>
        <p:nvGrpSpPr>
          <p:cNvPr id="1765" name="Google Shape;1765;p62"/>
          <p:cNvGrpSpPr/>
          <p:nvPr/>
        </p:nvGrpSpPr>
        <p:grpSpPr>
          <a:xfrm>
            <a:off x="3326538" y="565006"/>
            <a:ext cx="707556" cy="754022"/>
            <a:chOff x="2976050" y="735825"/>
            <a:chExt cx="907705" cy="967315"/>
          </a:xfrm>
        </p:grpSpPr>
        <p:sp>
          <p:nvSpPr>
            <p:cNvPr id="1766" name="Google Shape;1766;p62"/>
            <p:cNvSpPr/>
            <p:nvPr/>
          </p:nvSpPr>
          <p:spPr>
            <a:xfrm rot="-899915">
              <a:off x="3068288" y="815639"/>
              <a:ext cx="723230" cy="807687"/>
            </a:xfrm>
            <a:custGeom>
              <a:avLst/>
              <a:gdLst/>
              <a:ahLst/>
              <a:cxnLst/>
              <a:rect l="l" t="t" r="r" b="b"/>
              <a:pathLst>
                <a:path w="34186" h="38177" extrusionOk="0">
                  <a:moveTo>
                    <a:pt x="18191" y="1"/>
                  </a:moveTo>
                  <a:cubicBezTo>
                    <a:pt x="14404" y="1"/>
                    <a:pt x="10731" y="1317"/>
                    <a:pt x="7783" y="3773"/>
                  </a:cubicBezTo>
                  <a:cubicBezTo>
                    <a:pt x="1091" y="9374"/>
                    <a:pt x="291" y="19266"/>
                    <a:pt x="218" y="20284"/>
                  </a:cubicBezTo>
                  <a:cubicBezTo>
                    <a:pt x="0" y="23484"/>
                    <a:pt x="2546" y="26103"/>
                    <a:pt x="5674" y="26103"/>
                  </a:cubicBezTo>
                  <a:lnTo>
                    <a:pt x="8801" y="26103"/>
                  </a:lnTo>
                  <a:lnTo>
                    <a:pt x="8292" y="32212"/>
                  </a:lnTo>
                  <a:cubicBezTo>
                    <a:pt x="8001" y="35413"/>
                    <a:pt x="10547" y="38177"/>
                    <a:pt x="13747" y="38177"/>
                  </a:cubicBezTo>
                  <a:lnTo>
                    <a:pt x="18257" y="38177"/>
                  </a:lnTo>
                  <a:cubicBezTo>
                    <a:pt x="21312" y="38177"/>
                    <a:pt x="23712" y="35704"/>
                    <a:pt x="23712" y="32722"/>
                  </a:cubicBezTo>
                  <a:lnTo>
                    <a:pt x="23712" y="26103"/>
                  </a:lnTo>
                  <a:lnTo>
                    <a:pt x="28294" y="26103"/>
                  </a:lnTo>
                  <a:cubicBezTo>
                    <a:pt x="31567" y="26103"/>
                    <a:pt x="34186" y="23193"/>
                    <a:pt x="33677" y="19847"/>
                  </a:cubicBezTo>
                  <a:cubicBezTo>
                    <a:pt x="33240" y="17011"/>
                    <a:pt x="32513" y="14247"/>
                    <a:pt x="31567" y="11483"/>
                  </a:cubicBezTo>
                  <a:cubicBezTo>
                    <a:pt x="28367" y="2827"/>
                    <a:pt x="23639" y="500"/>
                    <a:pt x="20293" y="136"/>
                  </a:cubicBezTo>
                  <a:cubicBezTo>
                    <a:pt x="19591" y="46"/>
                    <a:pt x="18889" y="1"/>
                    <a:pt x="1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2"/>
            <p:cNvSpPr/>
            <p:nvPr/>
          </p:nvSpPr>
          <p:spPr>
            <a:xfrm rot="-900128">
              <a:off x="3145404" y="924948"/>
              <a:ext cx="497183" cy="333822"/>
            </a:xfrm>
            <a:custGeom>
              <a:avLst/>
              <a:gdLst/>
              <a:ahLst/>
              <a:cxnLst/>
              <a:rect l="l" t="t" r="r" b="b"/>
              <a:pathLst>
                <a:path w="22549" h="15140" extrusionOk="0">
                  <a:moveTo>
                    <a:pt x="12392" y="1"/>
                  </a:moveTo>
                  <a:cubicBezTo>
                    <a:pt x="938" y="1"/>
                    <a:pt x="0" y="15139"/>
                    <a:pt x="0" y="15139"/>
                  </a:cubicBezTo>
                  <a:lnTo>
                    <a:pt x="22548" y="15139"/>
                  </a:lnTo>
                  <a:cubicBezTo>
                    <a:pt x="22548" y="15139"/>
                    <a:pt x="20439" y="811"/>
                    <a:pt x="13893" y="83"/>
                  </a:cubicBezTo>
                  <a:cubicBezTo>
                    <a:pt x="13373" y="28"/>
                    <a:pt x="12873" y="1"/>
                    <a:pt x="12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2"/>
            <p:cNvSpPr/>
            <p:nvPr/>
          </p:nvSpPr>
          <p:spPr>
            <a:xfrm rot="-900128">
              <a:off x="3398452" y="1254593"/>
              <a:ext cx="101051" cy="264632"/>
            </a:xfrm>
            <a:custGeom>
              <a:avLst/>
              <a:gdLst/>
              <a:ahLst/>
              <a:cxnLst/>
              <a:rect l="l" t="t" r="r" b="b"/>
              <a:pathLst>
                <a:path w="4583" h="12002" extrusionOk="0">
                  <a:moveTo>
                    <a:pt x="1019" y="0"/>
                  </a:moveTo>
                  <a:lnTo>
                    <a:pt x="0" y="12002"/>
                  </a:lnTo>
                  <a:lnTo>
                    <a:pt x="4583" y="12002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2"/>
            <p:cNvSpPr/>
            <p:nvPr/>
          </p:nvSpPr>
          <p:spPr>
            <a:xfrm rot="-900128">
              <a:off x="3293894" y="1026297"/>
              <a:ext cx="94017" cy="85550"/>
            </a:xfrm>
            <a:custGeom>
              <a:avLst/>
              <a:gdLst/>
              <a:ahLst/>
              <a:cxnLst/>
              <a:rect l="l" t="t" r="r" b="b"/>
              <a:pathLst>
                <a:path w="4264" h="3880" extrusionOk="0">
                  <a:moveTo>
                    <a:pt x="2498" y="1"/>
                  </a:moveTo>
                  <a:cubicBezTo>
                    <a:pt x="1675" y="1"/>
                    <a:pt x="939" y="544"/>
                    <a:pt x="699" y="1385"/>
                  </a:cubicBezTo>
                  <a:cubicBezTo>
                    <a:pt x="1" y="2781"/>
                    <a:pt x="1179" y="3880"/>
                    <a:pt x="2328" y="3880"/>
                  </a:cubicBezTo>
                  <a:cubicBezTo>
                    <a:pt x="2974" y="3880"/>
                    <a:pt x="3611" y="3532"/>
                    <a:pt x="3899" y="2694"/>
                  </a:cubicBezTo>
                  <a:cubicBezTo>
                    <a:pt x="4263" y="1603"/>
                    <a:pt x="3827" y="367"/>
                    <a:pt x="3027" y="76"/>
                  </a:cubicBezTo>
                  <a:cubicBezTo>
                    <a:pt x="2849" y="25"/>
                    <a:pt x="2672" y="1"/>
                    <a:pt x="2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2"/>
            <p:cNvSpPr/>
            <p:nvPr/>
          </p:nvSpPr>
          <p:spPr>
            <a:xfrm rot="-900128">
              <a:off x="3410476" y="993362"/>
              <a:ext cx="101668" cy="75959"/>
            </a:xfrm>
            <a:custGeom>
              <a:avLst/>
              <a:gdLst/>
              <a:ahLst/>
              <a:cxnLst/>
              <a:rect l="l" t="t" r="r" b="b"/>
              <a:pathLst>
                <a:path w="4611" h="3445" extrusionOk="0">
                  <a:moveTo>
                    <a:pt x="2326" y="1"/>
                  </a:moveTo>
                  <a:cubicBezTo>
                    <a:pt x="175" y="1"/>
                    <a:pt x="1" y="3445"/>
                    <a:pt x="2358" y="3445"/>
                  </a:cubicBezTo>
                  <a:cubicBezTo>
                    <a:pt x="2381" y="3445"/>
                    <a:pt x="2405" y="3444"/>
                    <a:pt x="2429" y="3444"/>
                  </a:cubicBezTo>
                  <a:cubicBezTo>
                    <a:pt x="3520" y="3444"/>
                    <a:pt x="4611" y="2643"/>
                    <a:pt x="4611" y="1771"/>
                  </a:cubicBezTo>
                  <a:cubicBezTo>
                    <a:pt x="4541" y="795"/>
                    <a:pt x="3737" y="20"/>
                    <a:pt x="2775" y="20"/>
                  </a:cubicBezTo>
                  <a:cubicBezTo>
                    <a:pt x="2733" y="20"/>
                    <a:pt x="2690" y="22"/>
                    <a:pt x="2647" y="25"/>
                  </a:cubicBezTo>
                  <a:cubicBezTo>
                    <a:pt x="2535" y="9"/>
                    <a:pt x="2428" y="1"/>
                    <a:pt x="2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1" name="Google Shape;1771;p62"/>
          <p:cNvSpPr/>
          <p:nvPr/>
        </p:nvSpPr>
        <p:spPr>
          <a:xfrm rot="-900128">
            <a:off x="3466541" y="899111"/>
            <a:ext cx="71681" cy="53513"/>
          </a:xfrm>
          <a:custGeom>
            <a:avLst/>
            <a:gdLst/>
            <a:ahLst/>
            <a:cxnLst/>
            <a:rect l="l" t="t" r="r" b="b"/>
            <a:pathLst>
              <a:path w="3251" h="2427" extrusionOk="0">
                <a:moveTo>
                  <a:pt x="1624" y="0"/>
                </a:moveTo>
                <a:cubicBezTo>
                  <a:pt x="146" y="0"/>
                  <a:pt x="0" y="2427"/>
                  <a:pt x="1590" y="2427"/>
                </a:cubicBezTo>
                <a:cubicBezTo>
                  <a:pt x="1633" y="2427"/>
                  <a:pt x="1678" y="2425"/>
                  <a:pt x="1723" y="2421"/>
                </a:cubicBezTo>
                <a:cubicBezTo>
                  <a:pt x="2523" y="2421"/>
                  <a:pt x="3251" y="1912"/>
                  <a:pt x="3251" y="1258"/>
                </a:cubicBezTo>
                <a:cubicBezTo>
                  <a:pt x="3178" y="530"/>
                  <a:pt x="2596" y="21"/>
                  <a:pt x="1869" y="21"/>
                </a:cubicBezTo>
                <a:cubicBezTo>
                  <a:pt x="1783" y="7"/>
                  <a:pt x="1702" y="0"/>
                  <a:pt x="16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2" name="Google Shape;1772;p62"/>
          <p:cNvGrpSpPr/>
          <p:nvPr/>
        </p:nvGrpSpPr>
        <p:grpSpPr>
          <a:xfrm>
            <a:off x="5118197" y="576581"/>
            <a:ext cx="685709" cy="730811"/>
            <a:chOff x="5274522" y="750674"/>
            <a:chExt cx="879678" cy="937538"/>
          </a:xfrm>
        </p:grpSpPr>
        <p:sp>
          <p:nvSpPr>
            <p:cNvPr id="1773" name="Google Shape;1773;p62"/>
            <p:cNvSpPr/>
            <p:nvPr/>
          </p:nvSpPr>
          <p:spPr>
            <a:xfrm rot="900124" flipH="1">
              <a:off x="5363889" y="828055"/>
              <a:ext cx="700944" cy="782775"/>
            </a:xfrm>
            <a:custGeom>
              <a:avLst/>
              <a:gdLst/>
              <a:ahLst/>
              <a:cxnLst/>
              <a:rect l="l" t="t" r="r" b="b"/>
              <a:pathLst>
                <a:path w="34186" h="38177" extrusionOk="0">
                  <a:moveTo>
                    <a:pt x="18191" y="1"/>
                  </a:moveTo>
                  <a:cubicBezTo>
                    <a:pt x="14404" y="1"/>
                    <a:pt x="10731" y="1317"/>
                    <a:pt x="7783" y="3773"/>
                  </a:cubicBezTo>
                  <a:cubicBezTo>
                    <a:pt x="1091" y="9374"/>
                    <a:pt x="291" y="19266"/>
                    <a:pt x="218" y="20284"/>
                  </a:cubicBezTo>
                  <a:cubicBezTo>
                    <a:pt x="0" y="23484"/>
                    <a:pt x="2546" y="26103"/>
                    <a:pt x="5674" y="26103"/>
                  </a:cubicBezTo>
                  <a:lnTo>
                    <a:pt x="8801" y="26103"/>
                  </a:lnTo>
                  <a:lnTo>
                    <a:pt x="8292" y="32212"/>
                  </a:lnTo>
                  <a:cubicBezTo>
                    <a:pt x="8001" y="35413"/>
                    <a:pt x="10547" y="38177"/>
                    <a:pt x="13747" y="38177"/>
                  </a:cubicBezTo>
                  <a:lnTo>
                    <a:pt x="18257" y="38177"/>
                  </a:lnTo>
                  <a:cubicBezTo>
                    <a:pt x="21312" y="38177"/>
                    <a:pt x="23712" y="35704"/>
                    <a:pt x="23712" y="32722"/>
                  </a:cubicBezTo>
                  <a:lnTo>
                    <a:pt x="23712" y="26103"/>
                  </a:lnTo>
                  <a:lnTo>
                    <a:pt x="28294" y="26103"/>
                  </a:lnTo>
                  <a:cubicBezTo>
                    <a:pt x="31567" y="26103"/>
                    <a:pt x="34186" y="23193"/>
                    <a:pt x="33677" y="19847"/>
                  </a:cubicBezTo>
                  <a:cubicBezTo>
                    <a:pt x="33240" y="17011"/>
                    <a:pt x="32513" y="14247"/>
                    <a:pt x="31567" y="11483"/>
                  </a:cubicBezTo>
                  <a:cubicBezTo>
                    <a:pt x="28367" y="2827"/>
                    <a:pt x="23639" y="500"/>
                    <a:pt x="20293" y="136"/>
                  </a:cubicBezTo>
                  <a:cubicBezTo>
                    <a:pt x="19591" y="46"/>
                    <a:pt x="18889" y="1"/>
                    <a:pt x="1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2"/>
            <p:cNvSpPr/>
            <p:nvPr/>
          </p:nvSpPr>
          <p:spPr>
            <a:xfrm rot="900128" flipH="1">
              <a:off x="5501603" y="924951"/>
              <a:ext cx="497183" cy="333822"/>
            </a:xfrm>
            <a:custGeom>
              <a:avLst/>
              <a:gdLst/>
              <a:ahLst/>
              <a:cxnLst/>
              <a:rect l="l" t="t" r="r" b="b"/>
              <a:pathLst>
                <a:path w="22549" h="15140" extrusionOk="0">
                  <a:moveTo>
                    <a:pt x="12392" y="1"/>
                  </a:moveTo>
                  <a:cubicBezTo>
                    <a:pt x="938" y="1"/>
                    <a:pt x="0" y="15139"/>
                    <a:pt x="0" y="15139"/>
                  </a:cubicBezTo>
                  <a:lnTo>
                    <a:pt x="22548" y="15139"/>
                  </a:lnTo>
                  <a:cubicBezTo>
                    <a:pt x="22548" y="15139"/>
                    <a:pt x="20439" y="811"/>
                    <a:pt x="13893" y="83"/>
                  </a:cubicBezTo>
                  <a:cubicBezTo>
                    <a:pt x="13373" y="28"/>
                    <a:pt x="12873" y="1"/>
                    <a:pt x="12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2"/>
            <p:cNvSpPr/>
            <p:nvPr/>
          </p:nvSpPr>
          <p:spPr>
            <a:xfrm rot="900128" flipH="1">
              <a:off x="5644687" y="1254598"/>
              <a:ext cx="101051" cy="264632"/>
            </a:xfrm>
            <a:custGeom>
              <a:avLst/>
              <a:gdLst/>
              <a:ahLst/>
              <a:cxnLst/>
              <a:rect l="l" t="t" r="r" b="b"/>
              <a:pathLst>
                <a:path w="4583" h="12002" extrusionOk="0">
                  <a:moveTo>
                    <a:pt x="1019" y="0"/>
                  </a:moveTo>
                  <a:lnTo>
                    <a:pt x="0" y="12002"/>
                  </a:lnTo>
                  <a:lnTo>
                    <a:pt x="4583" y="12002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2"/>
            <p:cNvSpPr/>
            <p:nvPr/>
          </p:nvSpPr>
          <p:spPr>
            <a:xfrm rot="900128" flipH="1">
              <a:off x="5756279" y="1026300"/>
              <a:ext cx="94017" cy="85550"/>
            </a:xfrm>
            <a:custGeom>
              <a:avLst/>
              <a:gdLst/>
              <a:ahLst/>
              <a:cxnLst/>
              <a:rect l="l" t="t" r="r" b="b"/>
              <a:pathLst>
                <a:path w="4264" h="3880" extrusionOk="0">
                  <a:moveTo>
                    <a:pt x="2498" y="1"/>
                  </a:moveTo>
                  <a:cubicBezTo>
                    <a:pt x="1675" y="1"/>
                    <a:pt x="939" y="544"/>
                    <a:pt x="699" y="1385"/>
                  </a:cubicBezTo>
                  <a:cubicBezTo>
                    <a:pt x="1" y="2781"/>
                    <a:pt x="1179" y="3880"/>
                    <a:pt x="2328" y="3880"/>
                  </a:cubicBezTo>
                  <a:cubicBezTo>
                    <a:pt x="2974" y="3880"/>
                    <a:pt x="3611" y="3532"/>
                    <a:pt x="3899" y="2694"/>
                  </a:cubicBezTo>
                  <a:cubicBezTo>
                    <a:pt x="4263" y="1603"/>
                    <a:pt x="3827" y="367"/>
                    <a:pt x="3027" y="76"/>
                  </a:cubicBezTo>
                  <a:cubicBezTo>
                    <a:pt x="2849" y="25"/>
                    <a:pt x="2672" y="1"/>
                    <a:pt x="2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2"/>
            <p:cNvSpPr/>
            <p:nvPr/>
          </p:nvSpPr>
          <p:spPr>
            <a:xfrm rot="900128" flipH="1">
              <a:off x="5632045" y="993365"/>
              <a:ext cx="101668" cy="75959"/>
            </a:xfrm>
            <a:custGeom>
              <a:avLst/>
              <a:gdLst/>
              <a:ahLst/>
              <a:cxnLst/>
              <a:rect l="l" t="t" r="r" b="b"/>
              <a:pathLst>
                <a:path w="4611" h="3445" extrusionOk="0">
                  <a:moveTo>
                    <a:pt x="2326" y="1"/>
                  </a:moveTo>
                  <a:cubicBezTo>
                    <a:pt x="175" y="1"/>
                    <a:pt x="1" y="3445"/>
                    <a:pt x="2358" y="3445"/>
                  </a:cubicBezTo>
                  <a:cubicBezTo>
                    <a:pt x="2381" y="3445"/>
                    <a:pt x="2405" y="3444"/>
                    <a:pt x="2429" y="3444"/>
                  </a:cubicBezTo>
                  <a:cubicBezTo>
                    <a:pt x="3520" y="3444"/>
                    <a:pt x="4611" y="2643"/>
                    <a:pt x="4611" y="1771"/>
                  </a:cubicBezTo>
                  <a:cubicBezTo>
                    <a:pt x="4541" y="795"/>
                    <a:pt x="3737" y="20"/>
                    <a:pt x="2775" y="20"/>
                  </a:cubicBezTo>
                  <a:cubicBezTo>
                    <a:pt x="2733" y="20"/>
                    <a:pt x="2690" y="22"/>
                    <a:pt x="2647" y="25"/>
                  </a:cubicBezTo>
                  <a:cubicBezTo>
                    <a:pt x="2535" y="9"/>
                    <a:pt x="2428" y="1"/>
                    <a:pt x="2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2"/>
            <p:cNvSpPr/>
            <p:nvPr/>
          </p:nvSpPr>
          <p:spPr>
            <a:xfrm rot="900128" flipH="1">
              <a:off x="5605966" y="1099940"/>
              <a:ext cx="71681" cy="53513"/>
            </a:xfrm>
            <a:custGeom>
              <a:avLst/>
              <a:gdLst/>
              <a:ahLst/>
              <a:cxnLst/>
              <a:rect l="l" t="t" r="r" b="b"/>
              <a:pathLst>
                <a:path w="3251" h="2427" extrusionOk="0">
                  <a:moveTo>
                    <a:pt x="1624" y="0"/>
                  </a:moveTo>
                  <a:cubicBezTo>
                    <a:pt x="146" y="0"/>
                    <a:pt x="0" y="2427"/>
                    <a:pt x="1590" y="2427"/>
                  </a:cubicBezTo>
                  <a:cubicBezTo>
                    <a:pt x="1633" y="2427"/>
                    <a:pt x="1678" y="2425"/>
                    <a:pt x="1723" y="2421"/>
                  </a:cubicBezTo>
                  <a:cubicBezTo>
                    <a:pt x="2523" y="2421"/>
                    <a:pt x="3251" y="1912"/>
                    <a:pt x="3251" y="1258"/>
                  </a:cubicBezTo>
                  <a:cubicBezTo>
                    <a:pt x="3178" y="530"/>
                    <a:pt x="2596" y="21"/>
                    <a:pt x="1869" y="21"/>
                  </a:cubicBezTo>
                  <a:cubicBezTo>
                    <a:pt x="1783" y="7"/>
                    <a:pt x="1702" y="0"/>
                    <a:pt x="1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9" name="Google Shape;1819;p62"/>
          <p:cNvSpPr/>
          <p:nvPr/>
        </p:nvSpPr>
        <p:spPr>
          <a:xfrm>
            <a:off x="4280088" y="534989"/>
            <a:ext cx="584455" cy="8140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2</a:t>
            </a:r>
          </a:p>
        </p:txBody>
      </p:sp>
      <p:sp>
        <p:nvSpPr>
          <p:cNvPr id="1820" name="Google Shape;1820;p62"/>
          <p:cNvSpPr/>
          <p:nvPr/>
        </p:nvSpPr>
        <p:spPr>
          <a:xfrm>
            <a:off x="4279457" y="534989"/>
            <a:ext cx="584455" cy="8140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0000"/>
                </a:solidFill>
                <a:latin typeface="Nunito;800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A1B3FB-DE46-40FB-A915-3A450BDE3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573" y="2680970"/>
            <a:ext cx="2881817" cy="24888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6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764" name="Google Shape;1764;p62"/>
          <p:cNvSpPr txBox="1">
            <a:spLocks noGrp="1"/>
          </p:cNvSpPr>
          <p:nvPr>
            <p:ph type="title"/>
          </p:nvPr>
        </p:nvSpPr>
        <p:spPr>
          <a:xfrm>
            <a:off x="831760" y="2661911"/>
            <a:ext cx="770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0070C0"/>
                </a:solidFill>
              </a:rPr>
              <a:t>L</a:t>
            </a:r>
            <a:r>
              <a:rPr lang="en" sz="7200" dirty="0">
                <a:solidFill>
                  <a:srgbClr val="0070C0"/>
                </a:solidFill>
              </a:rPr>
              <a:t>ook, complete and read.</a:t>
            </a:r>
            <a:endParaRPr sz="7200" dirty="0">
              <a:solidFill>
                <a:srgbClr val="0070C0"/>
              </a:solidFill>
            </a:endParaRPr>
          </a:p>
        </p:txBody>
      </p:sp>
      <p:grpSp>
        <p:nvGrpSpPr>
          <p:cNvPr id="1765" name="Google Shape;1765;p62"/>
          <p:cNvGrpSpPr/>
          <p:nvPr/>
        </p:nvGrpSpPr>
        <p:grpSpPr>
          <a:xfrm>
            <a:off x="3326538" y="565006"/>
            <a:ext cx="707556" cy="754022"/>
            <a:chOff x="2976050" y="735825"/>
            <a:chExt cx="907705" cy="967315"/>
          </a:xfrm>
        </p:grpSpPr>
        <p:sp>
          <p:nvSpPr>
            <p:cNvPr id="1766" name="Google Shape;1766;p62"/>
            <p:cNvSpPr/>
            <p:nvPr/>
          </p:nvSpPr>
          <p:spPr>
            <a:xfrm rot="-899915">
              <a:off x="3068288" y="815639"/>
              <a:ext cx="723230" cy="807687"/>
            </a:xfrm>
            <a:custGeom>
              <a:avLst/>
              <a:gdLst/>
              <a:ahLst/>
              <a:cxnLst/>
              <a:rect l="l" t="t" r="r" b="b"/>
              <a:pathLst>
                <a:path w="34186" h="38177" extrusionOk="0">
                  <a:moveTo>
                    <a:pt x="18191" y="1"/>
                  </a:moveTo>
                  <a:cubicBezTo>
                    <a:pt x="14404" y="1"/>
                    <a:pt x="10731" y="1317"/>
                    <a:pt x="7783" y="3773"/>
                  </a:cubicBezTo>
                  <a:cubicBezTo>
                    <a:pt x="1091" y="9374"/>
                    <a:pt x="291" y="19266"/>
                    <a:pt x="218" y="20284"/>
                  </a:cubicBezTo>
                  <a:cubicBezTo>
                    <a:pt x="0" y="23484"/>
                    <a:pt x="2546" y="26103"/>
                    <a:pt x="5674" y="26103"/>
                  </a:cubicBezTo>
                  <a:lnTo>
                    <a:pt x="8801" y="26103"/>
                  </a:lnTo>
                  <a:lnTo>
                    <a:pt x="8292" y="32212"/>
                  </a:lnTo>
                  <a:cubicBezTo>
                    <a:pt x="8001" y="35413"/>
                    <a:pt x="10547" y="38177"/>
                    <a:pt x="13747" y="38177"/>
                  </a:cubicBezTo>
                  <a:lnTo>
                    <a:pt x="18257" y="38177"/>
                  </a:lnTo>
                  <a:cubicBezTo>
                    <a:pt x="21312" y="38177"/>
                    <a:pt x="23712" y="35704"/>
                    <a:pt x="23712" y="32722"/>
                  </a:cubicBezTo>
                  <a:lnTo>
                    <a:pt x="23712" y="26103"/>
                  </a:lnTo>
                  <a:lnTo>
                    <a:pt x="28294" y="26103"/>
                  </a:lnTo>
                  <a:cubicBezTo>
                    <a:pt x="31567" y="26103"/>
                    <a:pt x="34186" y="23193"/>
                    <a:pt x="33677" y="19847"/>
                  </a:cubicBezTo>
                  <a:cubicBezTo>
                    <a:pt x="33240" y="17011"/>
                    <a:pt x="32513" y="14247"/>
                    <a:pt x="31567" y="11483"/>
                  </a:cubicBezTo>
                  <a:cubicBezTo>
                    <a:pt x="28367" y="2827"/>
                    <a:pt x="23639" y="500"/>
                    <a:pt x="20293" y="136"/>
                  </a:cubicBezTo>
                  <a:cubicBezTo>
                    <a:pt x="19591" y="46"/>
                    <a:pt x="18889" y="1"/>
                    <a:pt x="1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2"/>
            <p:cNvSpPr/>
            <p:nvPr/>
          </p:nvSpPr>
          <p:spPr>
            <a:xfrm rot="-900128">
              <a:off x="3145404" y="924948"/>
              <a:ext cx="497183" cy="333822"/>
            </a:xfrm>
            <a:custGeom>
              <a:avLst/>
              <a:gdLst/>
              <a:ahLst/>
              <a:cxnLst/>
              <a:rect l="l" t="t" r="r" b="b"/>
              <a:pathLst>
                <a:path w="22549" h="15140" extrusionOk="0">
                  <a:moveTo>
                    <a:pt x="12392" y="1"/>
                  </a:moveTo>
                  <a:cubicBezTo>
                    <a:pt x="938" y="1"/>
                    <a:pt x="0" y="15139"/>
                    <a:pt x="0" y="15139"/>
                  </a:cubicBezTo>
                  <a:lnTo>
                    <a:pt x="22548" y="15139"/>
                  </a:lnTo>
                  <a:cubicBezTo>
                    <a:pt x="22548" y="15139"/>
                    <a:pt x="20439" y="811"/>
                    <a:pt x="13893" y="83"/>
                  </a:cubicBezTo>
                  <a:cubicBezTo>
                    <a:pt x="13373" y="28"/>
                    <a:pt x="12873" y="1"/>
                    <a:pt x="12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2"/>
            <p:cNvSpPr/>
            <p:nvPr/>
          </p:nvSpPr>
          <p:spPr>
            <a:xfrm rot="-900128">
              <a:off x="3398452" y="1254593"/>
              <a:ext cx="101051" cy="264632"/>
            </a:xfrm>
            <a:custGeom>
              <a:avLst/>
              <a:gdLst/>
              <a:ahLst/>
              <a:cxnLst/>
              <a:rect l="l" t="t" r="r" b="b"/>
              <a:pathLst>
                <a:path w="4583" h="12002" extrusionOk="0">
                  <a:moveTo>
                    <a:pt x="1019" y="0"/>
                  </a:moveTo>
                  <a:lnTo>
                    <a:pt x="0" y="12002"/>
                  </a:lnTo>
                  <a:lnTo>
                    <a:pt x="4583" y="12002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2"/>
            <p:cNvSpPr/>
            <p:nvPr/>
          </p:nvSpPr>
          <p:spPr>
            <a:xfrm rot="-900128">
              <a:off x="3293894" y="1026297"/>
              <a:ext cx="94017" cy="85550"/>
            </a:xfrm>
            <a:custGeom>
              <a:avLst/>
              <a:gdLst/>
              <a:ahLst/>
              <a:cxnLst/>
              <a:rect l="l" t="t" r="r" b="b"/>
              <a:pathLst>
                <a:path w="4264" h="3880" extrusionOk="0">
                  <a:moveTo>
                    <a:pt x="2498" y="1"/>
                  </a:moveTo>
                  <a:cubicBezTo>
                    <a:pt x="1675" y="1"/>
                    <a:pt x="939" y="544"/>
                    <a:pt x="699" y="1385"/>
                  </a:cubicBezTo>
                  <a:cubicBezTo>
                    <a:pt x="1" y="2781"/>
                    <a:pt x="1179" y="3880"/>
                    <a:pt x="2328" y="3880"/>
                  </a:cubicBezTo>
                  <a:cubicBezTo>
                    <a:pt x="2974" y="3880"/>
                    <a:pt x="3611" y="3532"/>
                    <a:pt x="3899" y="2694"/>
                  </a:cubicBezTo>
                  <a:cubicBezTo>
                    <a:pt x="4263" y="1603"/>
                    <a:pt x="3827" y="367"/>
                    <a:pt x="3027" y="76"/>
                  </a:cubicBezTo>
                  <a:cubicBezTo>
                    <a:pt x="2849" y="25"/>
                    <a:pt x="2672" y="1"/>
                    <a:pt x="2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2"/>
            <p:cNvSpPr/>
            <p:nvPr/>
          </p:nvSpPr>
          <p:spPr>
            <a:xfrm rot="-900128">
              <a:off x="3410476" y="993362"/>
              <a:ext cx="101668" cy="75959"/>
            </a:xfrm>
            <a:custGeom>
              <a:avLst/>
              <a:gdLst/>
              <a:ahLst/>
              <a:cxnLst/>
              <a:rect l="l" t="t" r="r" b="b"/>
              <a:pathLst>
                <a:path w="4611" h="3445" extrusionOk="0">
                  <a:moveTo>
                    <a:pt x="2326" y="1"/>
                  </a:moveTo>
                  <a:cubicBezTo>
                    <a:pt x="175" y="1"/>
                    <a:pt x="1" y="3445"/>
                    <a:pt x="2358" y="3445"/>
                  </a:cubicBezTo>
                  <a:cubicBezTo>
                    <a:pt x="2381" y="3445"/>
                    <a:pt x="2405" y="3444"/>
                    <a:pt x="2429" y="3444"/>
                  </a:cubicBezTo>
                  <a:cubicBezTo>
                    <a:pt x="3520" y="3444"/>
                    <a:pt x="4611" y="2643"/>
                    <a:pt x="4611" y="1771"/>
                  </a:cubicBezTo>
                  <a:cubicBezTo>
                    <a:pt x="4541" y="795"/>
                    <a:pt x="3737" y="20"/>
                    <a:pt x="2775" y="20"/>
                  </a:cubicBezTo>
                  <a:cubicBezTo>
                    <a:pt x="2733" y="20"/>
                    <a:pt x="2690" y="22"/>
                    <a:pt x="2647" y="25"/>
                  </a:cubicBezTo>
                  <a:cubicBezTo>
                    <a:pt x="2535" y="9"/>
                    <a:pt x="2428" y="1"/>
                    <a:pt x="2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1" name="Google Shape;1771;p62"/>
          <p:cNvSpPr/>
          <p:nvPr/>
        </p:nvSpPr>
        <p:spPr>
          <a:xfrm rot="-900128">
            <a:off x="3466541" y="899111"/>
            <a:ext cx="71681" cy="53513"/>
          </a:xfrm>
          <a:custGeom>
            <a:avLst/>
            <a:gdLst/>
            <a:ahLst/>
            <a:cxnLst/>
            <a:rect l="l" t="t" r="r" b="b"/>
            <a:pathLst>
              <a:path w="3251" h="2427" extrusionOk="0">
                <a:moveTo>
                  <a:pt x="1624" y="0"/>
                </a:moveTo>
                <a:cubicBezTo>
                  <a:pt x="146" y="0"/>
                  <a:pt x="0" y="2427"/>
                  <a:pt x="1590" y="2427"/>
                </a:cubicBezTo>
                <a:cubicBezTo>
                  <a:pt x="1633" y="2427"/>
                  <a:pt x="1678" y="2425"/>
                  <a:pt x="1723" y="2421"/>
                </a:cubicBezTo>
                <a:cubicBezTo>
                  <a:pt x="2523" y="2421"/>
                  <a:pt x="3251" y="1912"/>
                  <a:pt x="3251" y="1258"/>
                </a:cubicBezTo>
                <a:cubicBezTo>
                  <a:pt x="3178" y="530"/>
                  <a:pt x="2596" y="21"/>
                  <a:pt x="1869" y="21"/>
                </a:cubicBezTo>
                <a:cubicBezTo>
                  <a:pt x="1783" y="7"/>
                  <a:pt x="1702" y="0"/>
                  <a:pt x="16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2" name="Google Shape;1772;p62"/>
          <p:cNvGrpSpPr/>
          <p:nvPr/>
        </p:nvGrpSpPr>
        <p:grpSpPr>
          <a:xfrm>
            <a:off x="5118197" y="576581"/>
            <a:ext cx="685709" cy="730811"/>
            <a:chOff x="5274522" y="750674"/>
            <a:chExt cx="879678" cy="937538"/>
          </a:xfrm>
        </p:grpSpPr>
        <p:sp>
          <p:nvSpPr>
            <p:cNvPr id="1773" name="Google Shape;1773;p62"/>
            <p:cNvSpPr/>
            <p:nvPr/>
          </p:nvSpPr>
          <p:spPr>
            <a:xfrm rot="900124" flipH="1">
              <a:off x="5363889" y="828055"/>
              <a:ext cx="700944" cy="782775"/>
            </a:xfrm>
            <a:custGeom>
              <a:avLst/>
              <a:gdLst/>
              <a:ahLst/>
              <a:cxnLst/>
              <a:rect l="l" t="t" r="r" b="b"/>
              <a:pathLst>
                <a:path w="34186" h="38177" extrusionOk="0">
                  <a:moveTo>
                    <a:pt x="18191" y="1"/>
                  </a:moveTo>
                  <a:cubicBezTo>
                    <a:pt x="14404" y="1"/>
                    <a:pt x="10731" y="1317"/>
                    <a:pt x="7783" y="3773"/>
                  </a:cubicBezTo>
                  <a:cubicBezTo>
                    <a:pt x="1091" y="9374"/>
                    <a:pt x="291" y="19266"/>
                    <a:pt x="218" y="20284"/>
                  </a:cubicBezTo>
                  <a:cubicBezTo>
                    <a:pt x="0" y="23484"/>
                    <a:pt x="2546" y="26103"/>
                    <a:pt x="5674" y="26103"/>
                  </a:cubicBezTo>
                  <a:lnTo>
                    <a:pt x="8801" y="26103"/>
                  </a:lnTo>
                  <a:lnTo>
                    <a:pt x="8292" y="32212"/>
                  </a:lnTo>
                  <a:cubicBezTo>
                    <a:pt x="8001" y="35413"/>
                    <a:pt x="10547" y="38177"/>
                    <a:pt x="13747" y="38177"/>
                  </a:cubicBezTo>
                  <a:lnTo>
                    <a:pt x="18257" y="38177"/>
                  </a:lnTo>
                  <a:cubicBezTo>
                    <a:pt x="21312" y="38177"/>
                    <a:pt x="23712" y="35704"/>
                    <a:pt x="23712" y="32722"/>
                  </a:cubicBezTo>
                  <a:lnTo>
                    <a:pt x="23712" y="26103"/>
                  </a:lnTo>
                  <a:lnTo>
                    <a:pt x="28294" y="26103"/>
                  </a:lnTo>
                  <a:cubicBezTo>
                    <a:pt x="31567" y="26103"/>
                    <a:pt x="34186" y="23193"/>
                    <a:pt x="33677" y="19847"/>
                  </a:cubicBezTo>
                  <a:cubicBezTo>
                    <a:pt x="33240" y="17011"/>
                    <a:pt x="32513" y="14247"/>
                    <a:pt x="31567" y="11483"/>
                  </a:cubicBezTo>
                  <a:cubicBezTo>
                    <a:pt x="28367" y="2827"/>
                    <a:pt x="23639" y="500"/>
                    <a:pt x="20293" y="136"/>
                  </a:cubicBezTo>
                  <a:cubicBezTo>
                    <a:pt x="19591" y="46"/>
                    <a:pt x="18889" y="1"/>
                    <a:pt x="1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2"/>
            <p:cNvSpPr/>
            <p:nvPr/>
          </p:nvSpPr>
          <p:spPr>
            <a:xfrm rot="900128" flipH="1">
              <a:off x="5501603" y="924951"/>
              <a:ext cx="497183" cy="333822"/>
            </a:xfrm>
            <a:custGeom>
              <a:avLst/>
              <a:gdLst/>
              <a:ahLst/>
              <a:cxnLst/>
              <a:rect l="l" t="t" r="r" b="b"/>
              <a:pathLst>
                <a:path w="22549" h="15140" extrusionOk="0">
                  <a:moveTo>
                    <a:pt x="12392" y="1"/>
                  </a:moveTo>
                  <a:cubicBezTo>
                    <a:pt x="938" y="1"/>
                    <a:pt x="0" y="15139"/>
                    <a:pt x="0" y="15139"/>
                  </a:cubicBezTo>
                  <a:lnTo>
                    <a:pt x="22548" y="15139"/>
                  </a:lnTo>
                  <a:cubicBezTo>
                    <a:pt x="22548" y="15139"/>
                    <a:pt x="20439" y="811"/>
                    <a:pt x="13893" y="83"/>
                  </a:cubicBezTo>
                  <a:cubicBezTo>
                    <a:pt x="13373" y="28"/>
                    <a:pt x="12873" y="1"/>
                    <a:pt x="12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2"/>
            <p:cNvSpPr/>
            <p:nvPr/>
          </p:nvSpPr>
          <p:spPr>
            <a:xfrm rot="900128" flipH="1">
              <a:off x="5644687" y="1254598"/>
              <a:ext cx="101051" cy="264632"/>
            </a:xfrm>
            <a:custGeom>
              <a:avLst/>
              <a:gdLst/>
              <a:ahLst/>
              <a:cxnLst/>
              <a:rect l="l" t="t" r="r" b="b"/>
              <a:pathLst>
                <a:path w="4583" h="12002" extrusionOk="0">
                  <a:moveTo>
                    <a:pt x="1019" y="0"/>
                  </a:moveTo>
                  <a:lnTo>
                    <a:pt x="0" y="12002"/>
                  </a:lnTo>
                  <a:lnTo>
                    <a:pt x="4583" y="12002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2"/>
            <p:cNvSpPr/>
            <p:nvPr/>
          </p:nvSpPr>
          <p:spPr>
            <a:xfrm rot="900128" flipH="1">
              <a:off x="5756279" y="1026300"/>
              <a:ext cx="94017" cy="85550"/>
            </a:xfrm>
            <a:custGeom>
              <a:avLst/>
              <a:gdLst/>
              <a:ahLst/>
              <a:cxnLst/>
              <a:rect l="l" t="t" r="r" b="b"/>
              <a:pathLst>
                <a:path w="4264" h="3880" extrusionOk="0">
                  <a:moveTo>
                    <a:pt x="2498" y="1"/>
                  </a:moveTo>
                  <a:cubicBezTo>
                    <a:pt x="1675" y="1"/>
                    <a:pt x="939" y="544"/>
                    <a:pt x="699" y="1385"/>
                  </a:cubicBezTo>
                  <a:cubicBezTo>
                    <a:pt x="1" y="2781"/>
                    <a:pt x="1179" y="3880"/>
                    <a:pt x="2328" y="3880"/>
                  </a:cubicBezTo>
                  <a:cubicBezTo>
                    <a:pt x="2974" y="3880"/>
                    <a:pt x="3611" y="3532"/>
                    <a:pt x="3899" y="2694"/>
                  </a:cubicBezTo>
                  <a:cubicBezTo>
                    <a:pt x="4263" y="1603"/>
                    <a:pt x="3827" y="367"/>
                    <a:pt x="3027" y="76"/>
                  </a:cubicBezTo>
                  <a:cubicBezTo>
                    <a:pt x="2849" y="25"/>
                    <a:pt x="2672" y="1"/>
                    <a:pt x="2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2"/>
            <p:cNvSpPr/>
            <p:nvPr/>
          </p:nvSpPr>
          <p:spPr>
            <a:xfrm rot="900128" flipH="1">
              <a:off x="5632045" y="993365"/>
              <a:ext cx="101668" cy="75959"/>
            </a:xfrm>
            <a:custGeom>
              <a:avLst/>
              <a:gdLst/>
              <a:ahLst/>
              <a:cxnLst/>
              <a:rect l="l" t="t" r="r" b="b"/>
              <a:pathLst>
                <a:path w="4611" h="3445" extrusionOk="0">
                  <a:moveTo>
                    <a:pt x="2326" y="1"/>
                  </a:moveTo>
                  <a:cubicBezTo>
                    <a:pt x="175" y="1"/>
                    <a:pt x="1" y="3445"/>
                    <a:pt x="2358" y="3445"/>
                  </a:cubicBezTo>
                  <a:cubicBezTo>
                    <a:pt x="2381" y="3445"/>
                    <a:pt x="2405" y="3444"/>
                    <a:pt x="2429" y="3444"/>
                  </a:cubicBezTo>
                  <a:cubicBezTo>
                    <a:pt x="3520" y="3444"/>
                    <a:pt x="4611" y="2643"/>
                    <a:pt x="4611" y="1771"/>
                  </a:cubicBezTo>
                  <a:cubicBezTo>
                    <a:pt x="4541" y="795"/>
                    <a:pt x="3737" y="20"/>
                    <a:pt x="2775" y="20"/>
                  </a:cubicBezTo>
                  <a:cubicBezTo>
                    <a:pt x="2733" y="20"/>
                    <a:pt x="2690" y="22"/>
                    <a:pt x="2647" y="25"/>
                  </a:cubicBezTo>
                  <a:cubicBezTo>
                    <a:pt x="2535" y="9"/>
                    <a:pt x="2428" y="1"/>
                    <a:pt x="2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2"/>
            <p:cNvSpPr/>
            <p:nvPr/>
          </p:nvSpPr>
          <p:spPr>
            <a:xfrm rot="900128" flipH="1">
              <a:off x="5605966" y="1099940"/>
              <a:ext cx="71681" cy="53513"/>
            </a:xfrm>
            <a:custGeom>
              <a:avLst/>
              <a:gdLst/>
              <a:ahLst/>
              <a:cxnLst/>
              <a:rect l="l" t="t" r="r" b="b"/>
              <a:pathLst>
                <a:path w="3251" h="2427" extrusionOk="0">
                  <a:moveTo>
                    <a:pt x="1624" y="0"/>
                  </a:moveTo>
                  <a:cubicBezTo>
                    <a:pt x="146" y="0"/>
                    <a:pt x="0" y="2427"/>
                    <a:pt x="1590" y="2427"/>
                  </a:cubicBezTo>
                  <a:cubicBezTo>
                    <a:pt x="1633" y="2427"/>
                    <a:pt x="1678" y="2425"/>
                    <a:pt x="1723" y="2421"/>
                  </a:cubicBezTo>
                  <a:cubicBezTo>
                    <a:pt x="2523" y="2421"/>
                    <a:pt x="3251" y="1912"/>
                    <a:pt x="3251" y="1258"/>
                  </a:cubicBezTo>
                  <a:cubicBezTo>
                    <a:pt x="3178" y="530"/>
                    <a:pt x="2596" y="21"/>
                    <a:pt x="1869" y="21"/>
                  </a:cubicBezTo>
                  <a:cubicBezTo>
                    <a:pt x="1783" y="7"/>
                    <a:pt x="1702" y="0"/>
                    <a:pt x="1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3" name="Google Shape;1783;p62"/>
          <p:cNvGrpSpPr/>
          <p:nvPr/>
        </p:nvGrpSpPr>
        <p:grpSpPr>
          <a:xfrm rot="21379696" flipH="1">
            <a:off x="6910" y="4002663"/>
            <a:ext cx="582749" cy="1083896"/>
            <a:chOff x="292306" y="39334"/>
            <a:chExt cx="2113139" cy="3863384"/>
          </a:xfrm>
        </p:grpSpPr>
        <p:sp>
          <p:nvSpPr>
            <p:cNvPr id="1784" name="Google Shape;1784;p62"/>
            <p:cNvSpPr/>
            <p:nvPr/>
          </p:nvSpPr>
          <p:spPr>
            <a:xfrm>
              <a:off x="292306" y="39334"/>
              <a:ext cx="2113139" cy="3863384"/>
            </a:xfrm>
            <a:custGeom>
              <a:avLst/>
              <a:gdLst/>
              <a:ahLst/>
              <a:cxnLst/>
              <a:rect l="l" t="t" r="r" b="b"/>
              <a:pathLst>
                <a:path w="71790" h="140525" extrusionOk="0">
                  <a:moveTo>
                    <a:pt x="60880" y="0"/>
                  </a:moveTo>
                  <a:cubicBezTo>
                    <a:pt x="60225" y="0"/>
                    <a:pt x="59570" y="73"/>
                    <a:pt x="58916" y="218"/>
                  </a:cubicBezTo>
                  <a:cubicBezTo>
                    <a:pt x="56443" y="727"/>
                    <a:pt x="54333" y="2473"/>
                    <a:pt x="53388" y="4873"/>
                  </a:cubicBezTo>
                  <a:cubicBezTo>
                    <a:pt x="51788" y="5455"/>
                    <a:pt x="50478" y="6546"/>
                    <a:pt x="49606" y="8001"/>
                  </a:cubicBezTo>
                  <a:cubicBezTo>
                    <a:pt x="48878" y="9237"/>
                    <a:pt x="48515" y="10619"/>
                    <a:pt x="48587" y="12001"/>
                  </a:cubicBezTo>
                  <a:cubicBezTo>
                    <a:pt x="47133" y="13456"/>
                    <a:pt x="46405" y="15420"/>
                    <a:pt x="46333" y="17384"/>
                  </a:cubicBezTo>
                  <a:cubicBezTo>
                    <a:pt x="46333" y="18111"/>
                    <a:pt x="46478" y="18911"/>
                    <a:pt x="46624" y="19638"/>
                  </a:cubicBezTo>
                  <a:cubicBezTo>
                    <a:pt x="46624" y="19784"/>
                    <a:pt x="46551" y="19929"/>
                    <a:pt x="46551" y="20075"/>
                  </a:cubicBezTo>
                  <a:cubicBezTo>
                    <a:pt x="46405" y="21093"/>
                    <a:pt x="46478" y="22184"/>
                    <a:pt x="46769" y="23203"/>
                  </a:cubicBezTo>
                  <a:cubicBezTo>
                    <a:pt x="43641" y="29821"/>
                    <a:pt x="40950" y="36586"/>
                    <a:pt x="38841" y="43568"/>
                  </a:cubicBezTo>
                  <a:cubicBezTo>
                    <a:pt x="35859" y="29458"/>
                    <a:pt x="32804" y="19202"/>
                    <a:pt x="32586" y="18475"/>
                  </a:cubicBezTo>
                  <a:cubicBezTo>
                    <a:pt x="31783" y="15695"/>
                    <a:pt x="29248" y="13860"/>
                    <a:pt x="26498" y="13860"/>
                  </a:cubicBezTo>
                  <a:cubicBezTo>
                    <a:pt x="26009" y="13860"/>
                    <a:pt x="25514" y="13917"/>
                    <a:pt x="25021" y="14038"/>
                  </a:cubicBezTo>
                  <a:cubicBezTo>
                    <a:pt x="24585" y="14111"/>
                    <a:pt x="24221" y="14256"/>
                    <a:pt x="23857" y="14474"/>
                  </a:cubicBezTo>
                  <a:lnTo>
                    <a:pt x="23857" y="14256"/>
                  </a:lnTo>
                  <a:cubicBezTo>
                    <a:pt x="23930" y="10328"/>
                    <a:pt x="21021" y="6910"/>
                    <a:pt x="17093" y="6473"/>
                  </a:cubicBezTo>
                  <a:cubicBezTo>
                    <a:pt x="15665" y="5359"/>
                    <a:pt x="13989" y="4828"/>
                    <a:pt x="12331" y="4828"/>
                  </a:cubicBezTo>
                  <a:cubicBezTo>
                    <a:pt x="9769" y="4828"/>
                    <a:pt x="7248" y="6097"/>
                    <a:pt x="5746" y="8437"/>
                  </a:cubicBezTo>
                  <a:cubicBezTo>
                    <a:pt x="4001" y="9019"/>
                    <a:pt x="2473" y="10256"/>
                    <a:pt x="1528" y="11856"/>
                  </a:cubicBezTo>
                  <a:cubicBezTo>
                    <a:pt x="0" y="14329"/>
                    <a:pt x="0" y="17384"/>
                    <a:pt x="1382" y="19929"/>
                  </a:cubicBezTo>
                  <a:cubicBezTo>
                    <a:pt x="1600" y="20293"/>
                    <a:pt x="1891" y="20657"/>
                    <a:pt x="2182" y="21020"/>
                  </a:cubicBezTo>
                  <a:cubicBezTo>
                    <a:pt x="1382" y="22984"/>
                    <a:pt x="1455" y="25166"/>
                    <a:pt x="2328" y="27057"/>
                  </a:cubicBezTo>
                  <a:cubicBezTo>
                    <a:pt x="3128" y="28876"/>
                    <a:pt x="4583" y="30258"/>
                    <a:pt x="6401" y="30985"/>
                  </a:cubicBezTo>
                  <a:cubicBezTo>
                    <a:pt x="7128" y="32731"/>
                    <a:pt x="8438" y="34113"/>
                    <a:pt x="10183" y="34913"/>
                  </a:cubicBezTo>
                  <a:cubicBezTo>
                    <a:pt x="11783" y="41895"/>
                    <a:pt x="13529" y="48951"/>
                    <a:pt x="15129" y="55788"/>
                  </a:cubicBezTo>
                  <a:cubicBezTo>
                    <a:pt x="14184" y="54915"/>
                    <a:pt x="13602" y="54406"/>
                    <a:pt x="13456" y="54260"/>
                  </a:cubicBezTo>
                  <a:cubicBezTo>
                    <a:pt x="12184" y="53209"/>
                    <a:pt x="10793" y="52754"/>
                    <a:pt x="9453" y="52754"/>
                  </a:cubicBezTo>
                  <a:cubicBezTo>
                    <a:pt x="5048" y="52754"/>
                    <a:pt x="1195" y="57666"/>
                    <a:pt x="3928" y="62407"/>
                  </a:cubicBezTo>
                  <a:cubicBezTo>
                    <a:pt x="12438" y="77099"/>
                    <a:pt x="17166" y="119504"/>
                    <a:pt x="18330" y="134633"/>
                  </a:cubicBezTo>
                  <a:cubicBezTo>
                    <a:pt x="18548" y="137979"/>
                    <a:pt x="21312" y="140524"/>
                    <a:pt x="24658" y="140524"/>
                  </a:cubicBezTo>
                  <a:lnTo>
                    <a:pt x="24803" y="140524"/>
                  </a:lnTo>
                  <a:lnTo>
                    <a:pt x="43132" y="140161"/>
                  </a:lnTo>
                  <a:cubicBezTo>
                    <a:pt x="46842" y="140088"/>
                    <a:pt x="49751" y="136888"/>
                    <a:pt x="49387" y="133178"/>
                  </a:cubicBezTo>
                  <a:cubicBezTo>
                    <a:pt x="46769" y="106775"/>
                    <a:pt x="63134" y="46478"/>
                    <a:pt x="63280" y="45823"/>
                  </a:cubicBezTo>
                  <a:cubicBezTo>
                    <a:pt x="64080" y="42841"/>
                    <a:pt x="62625" y="39713"/>
                    <a:pt x="59861" y="38404"/>
                  </a:cubicBezTo>
                  <a:cubicBezTo>
                    <a:pt x="58972" y="38023"/>
                    <a:pt x="58083" y="37809"/>
                    <a:pt x="57146" y="37809"/>
                  </a:cubicBezTo>
                  <a:cubicBezTo>
                    <a:pt x="57010" y="37809"/>
                    <a:pt x="56872" y="37813"/>
                    <a:pt x="56734" y="37822"/>
                  </a:cubicBezTo>
                  <a:cubicBezTo>
                    <a:pt x="57534" y="35786"/>
                    <a:pt x="58334" y="33749"/>
                    <a:pt x="59207" y="31713"/>
                  </a:cubicBezTo>
                  <a:cubicBezTo>
                    <a:pt x="61316" y="30840"/>
                    <a:pt x="62916" y="29094"/>
                    <a:pt x="63644" y="26985"/>
                  </a:cubicBezTo>
                  <a:cubicBezTo>
                    <a:pt x="65898" y="25894"/>
                    <a:pt x="67498" y="23784"/>
                    <a:pt x="67935" y="21239"/>
                  </a:cubicBezTo>
                  <a:cubicBezTo>
                    <a:pt x="68953" y="20075"/>
                    <a:pt x="69608" y="18693"/>
                    <a:pt x="69899" y="17165"/>
                  </a:cubicBezTo>
                  <a:cubicBezTo>
                    <a:pt x="70917" y="15929"/>
                    <a:pt x="71499" y="14329"/>
                    <a:pt x="71572" y="12729"/>
                  </a:cubicBezTo>
                  <a:cubicBezTo>
                    <a:pt x="71790" y="10619"/>
                    <a:pt x="71062" y="8510"/>
                    <a:pt x="69608" y="6983"/>
                  </a:cubicBezTo>
                  <a:cubicBezTo>
                    <a:pt x="69244" y="6401"/>
                    <a:pt x="68808" y="5892"/>
                    <a:pt x="68371" y="5382"/>
                  </a:cubicBezTo>
                  <a:cubicBezTo>
                    <a:pt x="68008" y="4219"/>
                    <a:pt x="67353" y="3128"/>
                    <a:pt x="66480" y="2255"/>
                  </a:cubicBezTo>
                  <a:cubicBezTo>
                    <a:pt x="64953" y="800"/>
                    <a:pt x="62989" y="0"/>
                    <a:pt x="60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2"/>
            <p:cNvSpPr/>
            <p:nvPr/>
          </p:nvSpPr>
          <p:spPr>
            <a:xfrm>
              <a:off x="686025" y="515500"/>
              <a:ext cx="1320625" cy="3077550"/>
            </a:xfrm>
            <a:custGeom>
              <a:avLst/>
              <a:gdLst/>
              <a:ahLst/>
              <a:cxnLst/>
              <a:rect l="l" t="t" r="r" b="b"/>
              <a:pathLst>
                <a:path w="52825" h="123102" extrusionOk="0">
                  <a:moveTo>
                    <a:pt x="51566" y="0"/>
                  </a:moveTo>
                  <a:cubicBezTo>
                    <a:pt x="51292" y="0"/>
                    <a:pt x="51020" y="137"/>
                    <a:pt x="50842" y="470"/>
                  </a:cubicBezTo>
                  <a:cubicBezTo>
                    <a:pt x="38113" y="21345"/>
                    <a:pt x="30622" y="45057"/>
                    <a:pt x="29021" y="69496"/>
                  </a:cubicBezTo>
                  <a:cubicBezTo>
                    <a:pt x="26185" y="40329"/>
                    <a:pt x="17166" y="9127"/>
                    <a:pt x="17166" y="9125"/>
                  </a:cubicBezTo>
                  <a:lnTo>
                    <a:pt x="17166" y="9125"/>
                  </a:lnTo>
                  <a:cubicBezTo>
                    <a:pt x="20584" y="27455"/>
                    <a:pt x="20657" y="54221"/>
                    <a:pt x="20221" y="70441"/>
                  </a:cubicBezTo>
                  <a:cubicBezTo>
                    <a:pt x="16220" y="48621"/>
                    <a:pt x="11565" y="26727"/>
                    <a:pt x="5019" y="5634"/>
                  </a:cubicBezTo>
                  <a:cubicBezTo>
                    <a:pt x="4818" y="5290"/>
                    <a:pt x="4505" y="5138"/>
                    <a:pt x="4198" y="5138"/>
                  </a:cubicBezTo>
                  <a:cubicBezTo>
                    <a:pt x="3727" y="5138"/>
                    <a:pt x="3273" y="5498"/>
                    <a:pt x="3273" y="6070"/>
                  </a:cubicBezTo>
                  <a:cubicBezTo>
                    <a:pt x="8437" y="29855"/>
                    <a:pt x="14620" y="53494"/>
                    <a:pt x="20002" y="77205"/>
                  </a:cubicBezTo>
                  <a:cubicBezTo>
                    <a:pt x="19857" y="81715"/>
                    <a:pt x="19639" y="84552"/>
                    <a:pt x="19639" y="84552"/>
                  </a:cubicBezTo>
                  <a:cubicBezTo>
                    <a:pt x="14984" y="60404"/>
                    <a:pt x="0" y="48184"/>
                    <a:pt x="0" y="48184"/>
                  </a:cubicBezTo>
                  <a:lnTo>
                    <a:pt x="0" y="48184"/>
                  </a:lnTo>
                  <a:cubicBezTo>
                    <a:pt x="11056" y="67314"/>
                    <a:pt x="15202" y="123101"/>
                    <a:pt x="15202" y="123101"/>
                  </a:cubicBezTo>
                  <a:lnTo>
                    <a:pt x="33604" y="122738"/>
                  </a:lnTo>
                  <a:cubicBezTo>
                    <a:pt x="30840" y="94880"/>
                    <a:pt x="47714" y="33129"/>
                    <a:pt x="47714" y="33128"/>
                  </a:cubicBezTo>
                  <a:lnTo>
                    <a:pt x="47714" y="33128"/>
                  </a:lnTo>
                  <a:cubicBezTo>
                    <a:pt x="37968" y="46729"/>
                    <a:pt x="32731" y="69132"/>
                    <a:pt x="30767" y="79315"/>
                  </a:cubicBezTo>
                  <a:cubicBezTo>
                    <a:pt x="31567" y="51675"/>
                    <a:pt x="38259" y="25782"/>
                    <a:pt x="52369" y="1415"/>
                  </a:cubicBezTo>
                  <a:cubicBezTo>
                    <a:pt x="52824" y="708"/>
                    <a:pt x="52191" y="0"/>
                    <a:pt x="51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2"/>
            <p:cNvSpPr/>
            <p:nvPr/>
          </p:nvSpPr>
          <p:spPr>
            <a:xfrm>
              <a:off x="675700" y="519025"/>
              <a:ext cx="219450" cy="410225"/>
            </a:xfrm>
            <a:custGeom>
              <a:avLst/>
              <a:gdLst/>
              <a:ahLst/>
              <a:cxnLst/>
              <a:rect l="l" t="t" r="r" b="b"/>
              <a:pathLst>
                <a:path w="8778" h="16409" extrusionOk="0">
                  <a:moveTo>
                    <a:pt x="3300" y="1"/>
                  </a:moveTo>
                  <a:cubicBezTo>
                    <a:pt x="3187" y="1"/>
                    <a:pt x="3073" y="13"/>
                    <a:pt x="2959" y="38"/>
                  </a:cubicBezTo>
                  <a:cubicBezTo>
                    <a:pt x="2450" y="111"/>
                    <a:pt x="2086" y="547"/>
                    <a:pt x="1941" y="984"/>
                  </a:cubicBezTo>
                  <a:cubicBezTo>
                    <a:pt x="1722" y="1638"/>
                    <a:pt x="2013" y="2365"/>
                    <a:pt x="2595" y="2656"/>
                  </a:cubicBezTo>
                  <a:lnTo>
                    <a:pt x="2886" y="2875"/>
                  </a:lnTo>
                  <a:cubicBezTo>
                    <a:pt x="2813" y="2947"/>
                    <a:pt x="2741" y="2947"/>
                    <a:pt x="2741" y="3020"/>
                  </a:cubicBezTo>
                  <a:lnTo>
                    <a:pt x="2668" y="3166"/>
                  </a:lnTo>
                  <a:cubicBezTo>
                    <a:pt x="1795" y="3893"/>
                    <a:pt x="1941" y="5275"/>
                    <a:pt x="2886" y="5929"/>
                  </a:cubicBezTo>
                  <a:lnTo>
                    <a:pt x="2668" y="5929"/>
                  </a:lnTo>
                  <a:cubicBezTo>
                    <a:pt x="2645" y="5929"/>
                    <a:pt x="2622" y="5929"/>
                    <a:pt x="2599" y="5929"/>
                  </a:cubicBezTo>
                  <a:cubicBezTo>
                    <a:pt x="48" y="5929"/>
                    <a:pt x="1" y="9931"/>
                    <a:pt x="2668" y="10003"/>
                  </a:cubicBezTo>
                  <a:cubicBezTo>
                    <a:pt x="2719" y="10007"/>
                    <a:pt x="2769" y="10010"/>
                    <a:pt x="2819" y="10010"/>
                  </a:cubicBezTo>
                  <a:cubicBezTo>
                    <a:pt x="3559" y="10010"/>
                    <a:pt x="4214" y="9515"/>
                    <a:pt x="4486" y="8766"/>
                  </a:cubicBezTo>
                  <a:cubicBezTo>
                    <a:pt x="4486" y="9275"/>
                    <a:pt x="4850" y="9712"/>
                    <a:pt x="5286" y="9930"/>
                  </a:cubicBezTo>
                  <a:cubicBezTo>
                    <a:pt x="5214" y="10075"/>
                    <a:pt x="5141" y="10148"/>
                    <a:pt x="5068" y="10221"/>
                  </a:cubicBezTo>
                  <a:cubicBezTo>
                    <a:pt x="4777" y="10075"/>
                    <a:pt x="4486" y="10003"/>
                    <a:pt x="4195" y="10003"/>
                  </a:cubicBezTo>
                  <a:cubicBezTo>
                    <a:pt x="4172" y="10002"/>
                    <a:pt x="4148" y="10002"/>
                    <a:pt x="4125" y="10002"/>
                  </a:cubicBezTo>
                  <a:cubicBezTo>
                    <a:pt x="1649" y="10002"/>
                    <a:pt x="1601" y="13786"/>
                    <a:pt x="4123" y="13858"/>
                  </a:cubicBezTo>
                  <a:cubicBezTo>
                    <a:pt x="4268" y="13858"/>
                    <a:pt x="4414" y="13858"/>
                    <a:pt x="4559" y="13785"/>
                  </a:cubicBezTo>
                  <a:lnTo>
                    <a:pt x="4559" y="13785"/>
                  </a:lnTo>
                  <a:cubicBezTo>
                    <a:pt x="4486" y="13930"/>
                    <a:pt x="4414" y="14076"/>
                    <a:pt x="4414" y="14221"/>
                  </a:cubicBezTo>
                  <a:cubicBezTo>
                    <a:pt x="4028" y="15475"/>
                    <a:pt x="5048" y="16409"/>
                    <a:pt x="6098" y="16409"/>
                  </a:cubicBezTo>
                  <a:cubicBezTo>
                    <a:pt x="6632" y="16409"/>
                    <a:pt x="7173" y="16167"/>
                    <a:pt x="7541" y="15603"/>
                  </a:cubicBezTo>
                  <a:cubicBezTo>
                    <a:pt x="7978" y="14730"/>
                    <a:pt x="7687" y="13712"/>
                    <a:pt x="6887" y="13203"/>
                  </a:cubicBezTo>
                  <a:cubicBezTo>
                    <a:pt x="6652" y="13062"/>
                    <a:pt x="6387" y="12982"/>
                    <a:pt x="6111" y="12982"/>
                  </a:cubicBezTo>
                  <a:cubicBezTo>
                    <a:pt x="5959" y="12982"/>
                    <a:pt x="5805" y="13006"/>
                    <a:pt x="5650" y="13058"/>
                  </a:cubicBezTo>
                  <a:cubicBezTo>
                    <a:pt x="5723" y="12985"/>
                    <a:pt x="5796" y="12839"/>
                    <a:pt x="5796" y="12767"/>
                  </a:cubicBezTo>
                  <a:cubicBezTo>
                    <a:pt x="6001" y="12818"/>
                    <a:pt x="6171" y="12869"/>
                    <a:pt x="6355" y="12869"/>
                  </a:cubicBezTo>
                  <a:cubicBezTo>
                    <a:pt x="6431" y="12869"/>
                    <a:pt x="6510" y="12861"/>
                    <a:pt x="6596" y="12839"/>
                  </a:cubicBezTo>
                  <a:cubicBezTo>
                    <a:pt x="8487" y="12839"/>
                    <a:pt x="8778" y="10439"/>
                    <a:pt x="7541" y="9639"/>
                  </a:cubicBezTo>
                  <a:cubicBezTo>
                    <a:pt x="8123" y="8984"/>
                    <a:pt x="8123" y="7966"/>
                    <a:pt x="7614" y="7239"/>
                  </a:cubicBezTo>
                  <a:cubicBezTo>
                    <a:pt x="7759" y="7093"/>
                    <a:pt x="7832" y="6948"/>
                    <a:pt x="7832" y="6802"/>
                  </a:cubicBezTo>
                  <a:cubicBezTo>
                    <a:pt x="7905" y="6511"/>
                    <a:pt x="7978" y="6293"/>
                    <a:pt x="7978" y="6075"/>
                  </a:cubicBezTo>
                  <a:cubicBezTo>
                    <a:pt x="7905" y="5311"/>
                    <a:pt x="7305" y="4929"/>
                    <a:pt x="6714" y="4929"/>
                  </a:cubicBezTo>
                  <a:cubicBezTo>
                    <a:pt x="6123" y="4929"/>
                    <a:pt x="5541" y="5311"/>
                    <a:pt x="5505" y="6075"/>
                  </a:cubicBezTo>
                  <a:cubicBezTo>
                    <a:pt x="5432" y="6293"/>
                    <a:pt x="5432" y="6511"/>
                    <a:pt x="5505" y="6730"/>
                  </a:cubicBezTo>
                  <a:cubicBezTo>
                    <a:pt x="5068" y="6948"/>
                    <a:pt x="4777" y="7239"/>
                    <a:pt x="4632" y="7675"/>
                  </a:cubicBezTo>
                  <a:cubicBezTo>
                    <a:pt x="4632" y="7093"/>
                    <a:pt x="4341" y="6584"/>
                    <a:pt x="3832" y="6293"/>
                  </a:cubicBezTo>
                  <a:lnTo>
                    <a:pt x="3904" y="6293"/>
                  </a:lnTo>
                  <a:cubicBezTo>
                    <a:pt x="5505" y="6293"/>
                    <a:pt x="6377" y="4329"/>
                    <a:pt x="5214" y="3166"/>
                  </a:cubicBezTo>
                  <a:lnTo>
                    <a:pt x="5141" y="3093"/>
                  </a:lnTo>
                  <a:cubicBezTo>
                    <a:pt x="4995" y="2875"/>
                    <a:pt x="4777" y="2729"/>
                    <a:pt x="4559" y="2656"/>
                  </a:cubicBezTo>
                  <a:cubicBezTo>
                    <a:pt x="4995" y="2220"/>
                    <a:pt x="5141" y="1565"/>
                    <a:pt x="4777" y="984"/>
                  </a:cubicBezTo>
                  <a:lnTo>
                    <a:pt x="4632" y="693"/>
                  </a:lnTo>
                  <a:cubicBezTo>
                    <a:pt x="4331" y="272"/>
                    <a:pt x="3833" y="1"/>
                    <a:pt x="3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2"/>
            <p:cNvSpPr/>
            <p:nvPr/>
          </p:nvSpPr>
          <p:spPr>
            <a:xfrm>
              <a:off x="1762500" y="721800"/>
              <a:ext cx="100025" cy="85500"/>
            </a:xfrm>
            <a:custGeom>
              <a:avLst/>
              <a:gdLst/>
              <a:ahLst/>
              <a:cxnLst/>
              <a:rect l="l" t="t" r="r" b="b"/>
              <a:pathLst>
                <a:path w="4001" h="3420" extrusionOk="0">
                  <a:moveTo>
                    <a:pt x="2037" y="1"/>
                  </a:moveTo>
                  <a:cubicBezTo>
                    <a:pt x="73" y="219"/>
                    <a:pt x="0" y="3128"/>
                    <a:pt x="1964" y="3419"/>
                  </a:cubicBezTo>
                  <a:cubicBezTo>
                    <a:pt x="4001" y="3128"/>
                    <a:pt x="4001" y="291"/>
                    <a:pt x="2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2"/>
            <p:cNvSpPr/>
            <p:nvPr/>
          </p:nvSpPr>
          <p:spPr>
            <a:xfrm>
              <a:off x="1793400" y="800000"/>
              <a:ext cx="112775" cy="87300"/>
            </a:xfrm>
            <a:custGeom>
              <a:avLst/>
              <a:gdLst/>
              <a:ahLst/>
              <a:cxnLst/>
              <a:rect l="l" t="t" r="r" b="b"/>
              <a:pathLst>
                <a:path w="4511" h="3492" extrusionOk="0">
                  <a:moveTo>
                    <a:pt x="2328" y="0"/>
                  </a:moveTo>
                  <a:cubicBezTo>
                    <a:pt x="74" y="0"/>
                    <a:pt x="1" y="3491"/>
                    <a:pt x="2256" y="3491"/>
                  </a:cubicBezTo>
                  <a:cubicBezTo>
                    <a:pt x="4438" y="3346"/>
                    <a:pt x="4510" y="146"/>
                    <a:pt x="23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2"/>
            <p:cNvSpPr/>
            <p:nvPr/>
          </p:nvSpPr>
          <p:spPr>
            <a:xfrm>
              <a:off x="1758850" y="638150"/>
              <a:ext cx="90950" cy="74575"/>
            </a:xfrm>
            <a:custGeom>
              <a:avLst/>
              <a:gdLst/>
              <a:ahLst/>
              <a:cxnLst/>
              <a:rect l="l" t="t" r="r" b="b"/>
              <a:pathLst>
                <a:path w="3638" h="2983" extrusionOk="0">
                  <a:moveTo>
                    <a:pt x="1819" y="1"/>
                  </a:moveTo>
                  <a:cubicBezTo>
                    <a:pt x="1" y="146"/>
                    <a:pt x="1" y="2837"/>
                    <a:pt x="1819" y="2983"/>
                  </a:cubicBezTo>
                  <a:cubicBezTo>
                    <a:pt x="3638" y="2837"/>
                    <a:pt x="3638" y="146"/>
                    <a:pt x="18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2"/>
            <p:cNvSpPr/>
            <p:nvPr/>
          </p:nvSpPr>
          <p:spPr>
            <a:xfrm>
              <a:off x="1811600" y="398125"/>
              <a:ext cx="270950" cy="378250"/>
            </a:xfrm>
            <a:custGeom>
              <a:avLst/>
              <a:gdLst/>
              <a:ahLst/>
              <a:cxnLst/>
              <a:rect l="l" t="t" r="r" b="b"/>
              <a:pathLst>
                <a:path w="10838" h="15130" extrusionOk="0">
                  <a:moveTo>
                    <a:pt x="6546" y="1"/>
                  </a:moveTo>
                  <a:cubicBezTo>
                    <a:pt x="6328" y="1"/>
                    <a:pt x="6037" y="1"/>
                    <a:pt x="5819" y="73"/>
                  </a:cubicBezTo>
                  <a:cubicBezTo>
                    <a:pt x="4437" y="437"/>
                    <a:pt x="4437" y="2401"/>
                    <a:pt x="5819" y="2765"/>
                  </a:cubicBezTo>
                  <a:cubicBezTo>
                    <a:pt x="6037" y="2837"/>
                    <a:pt x="6328" y="2910"/>
                    <a:pt x="6546" y="2910"/>
                  </a:cubicBezTo>
                  <a:lnTo>
                    <a:pt x="6692" y="2910"/>
                  </a:lnTo>
                  <a:cubicBezTo>
                    <a:pt x="6328" y="3056"/>
                    <a:pt x="5964" y="3347"/>
                    <a:pt x="5746" y="3710"/>
                  </a:cubicBezTo>
                  <a:cubicBezTo>
                    <a:pt x="5383" y="3492"/>
                    <a:pt x="5019" y="3347"/>
                    <a:pt x="4582" y="3347"/>
                  </a:cubicBezTo>
                  <a:cubicBezTo>
                    <a:pt x="3782" y="3347"/>
                    <a:pt x="2982" y="3856"/>
                    <a:pt x="2691" y="4656"/>
                  </a:cubicBezTo>
                  <a:cubicBezTo>
                    <a:pt x="2473" y="4438"/>
                    <a:pt x="2182" y="4292"/>
                    <a:pt x="1819" y="4292"/>
                  </a:cubicBezTo>
                  <a:cubicBezTo>
                    <a:pt x="0" y="4292"/>
                    <a:pt x="0" y="6983"/>
                    <a:pt x="1819" y="7056"/>
                  </a:cubicBezTo>
                  <a:cubicBezTo>
                    <a:pt x="2255" y="7056"/>
                    <a:pt x="2691" y="6838"/>
                    <a:pt x="2910" y="6474"/>
                  </a:cubicBezTo>
                  <a:cubicBezTo>
                    <a:pt x="3273" y="6983"/>
                    <a:pt x="3855" y="7347"/>
                    <a:pt x="4510" y="7347"/>
                  </a:cubicBezTo>
                  <a:cubicBezTo>
                    <a:pt x="5092" y="7274"/>
                    <a:pt x="5601" y="7056"/>
                    <a:pt x="5964" y="6620"/>
                  </a:cubicBezTo>
                  <a:cubicBezTo>
                    <a:pt x="6183" y="6838"/>
                    <a:pt x="6401" y="6983"/>
                    <a:pt x="6692" y="7129"/>
                  </a:cubicBezTo>
                  <a:cubicBezTo>
                    <a:pt x="6037" y="7274"/>
                    <a:pt x="5455" y="7711"/>
                    <a:pt x="5092" y="8293"/>
                  </a:cubicBezTo>
                  <a:cubicBezTo>
                    <a:pt x="4728" y="7638"/>
                    <a:pt x="4073" y="7201"/>
                    <a:pt x="3273" y="7201"/>
                  </a:cubicBezTo>
                  <a:cubicBezTo>
                    <a:pt x="2328" y="7201"/>
                    <a:pt x="1455" y="7856"/>
                    <a:pt x="1091" y="8802"/>
                  </a:cubicBezTo>
                  <a:lnTo>
                    <a:pt x="1018" y="8947"/>
                  </a:lnTo>
                  <a:cubicBezTo>
                    <a:pt x="509" y="10256"/>
                    <a:pt x="1673" y="11638"/>
                    <a:pt x="2837" y="11857"/>
                  </a:cubicBezTo>
                  <a:cubicBezTo>
                    <a:pt x="1819" y="13093"/>
                    <a:pt x="2619" y="15057"/>
                    <a:pt x="4292" y="15130"/>
                  </a:cubicBezTo>
                  <a:cubicBezTo>
                    <a:pt x="4728" y="15130"/>
                    <a:pt x="5092" y="15057"/>
                    <a:pt x="5455" y="14839"/>
                  </a:cubicBezTo>
                  <a:cubicBezTo>
                    <a:pt x="5601" y="14839"/>
                    <a:pt x="5746" y="14911"/>
                    <a:pt x="5892" y="14911"/>
                  </a:cubicBezTo>
                  <a:cubicBezTo>
                    <a:pt x="7492" y="14839"/>
                    <a:pt x="7637" y="12584"/>
                    <a:pt x="6037" y="12293"/>
                  </a:cubicBezTo>
                  <a:cubicBezTo>
                    <a:pt x="5819" y="11711"/>
                    <a:pt x="5383" y="11347"/>
                    <a:pt x="4801" y="11202"/>
                  </a:cubicBezTo>
                  <a:cubicBezTo>
                    <a:pt x="5019" y="11056"/>
                    <a:pt x="5164" y="10838"/>
                    <a:pt x="5310" y="10620"/>
                  </a:cubicBezTo>
                  <a:cubicBezTo>
                    <a:pt x="5673" y="11164"/>
                    <a:pt x="6290" y="11454"/>
                    <a:pt x="6915" y="11454"/>
                  </a:cubicBezTo>
                  <a:cubicBezTo>
                    <a:pt x="7292" y="11454"/>
                    <a:pt x="7672" y="11348"/>
                    <a:pt x="8001" y="11129"/>
                  </a:cubicBezTo>
                  <a:lnTo>
                    <a:pt x="8146" y="11056"/>
                  </a:lnTo>
                  <a:cubicBezTo>
                    <a:pt x="9528" y="10256"/>
                    <a:pt x="9528" y="8365"/>
                    <a:pt x="8219" y="7565"/>
                  </a:cubicBezTo>
                  <a:lnTo>
                    <a:pt x="8074" y="7420"/>
                  </a:lnTo>
                  <a:cubicBezTo>
                    <a:pt x="8001" y="7347"/>
                    <a:pt x="7928" y="7347"/>
                    <a:pt x="7856" y="7347"/>
                  </a:cubicBezTo>
                  <a:cubicBezTo>
                    <a:pt x="8219" y="7274"/>
                    <a:pt x="8510" y="7129"/>
                    <a:pt x="8874" y="6983"/>
                  </a:cubicBezTo>
                  <a:cubicBezTo>
                    <a:pt x="9056" y="7165"/>
                    <a:pt x="9310" y="7256"/>
                    <a:pt x="9574" y="7256"/>
                  </a:cubicBezTo>
                  <a:cubicBezTo>
                    <a:pt x="9838" y="7256"/>
                    <a:pt x="10110" y="7165"/>
                    <a:pt x="10329" y="6983"/>
                  </a:cubicBezTo>
                  <a:cubicBezTo>
                    <a:pt x="10619" y="6692"/>
                    <a:pt x="10765" y="6256"/>
                    <a:pt x="10765" y="5820"/>
                  </a:cubicBezTo>
                  <a:cubicBezTo>
                    <a:pt x="10838" y="5310"/>
                    <a:pt x="10547" y="4801"/>
                    <a:pt x="9965" y="4656"/>
                  </a:cubicBezTo>
                  <a:cubicBezTo>
                    <a:pt x="9819" y="3492"/>
                    <a:pt x="8874" y="2619"/>
                    <a:pt x="7710" y="2619"/>
                  </a:cubicBezTo>
                  <a:lnTo>
                    <a:pt x="7346" y="2619"/>
                  </a:lnTo>
                  <a:cubicBezTo>
                    <a:pt x="7710" y="2328"/>
                    <a:pt x="8001" y="1892"/>
                    <a:pt x="8001" y="1383"/>
                  </a:cubicBezTo>
                  <a:cubicBezTo>
                    <a:pt x="8001" y="655"/>
                    <a:pt x="7346" y="1"/>
                    <a:pt x="6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2"/>
            <p:cNvSpPr/>
            <p:nvPr/>
          </p:nvSpPr>
          <p:spPr>
            <a:xfrm>
              <a:off x="638750" y="797025"/>
              <a:ext cx="92750" cy="72100"/>
            </a:xfrm>
            <a:custGeom>
              <a:avLst/>
              <a:gdLst/>
              <a:ahLst/>
              <a:cxnLst/>
              <a:rect l="l" t="t" r="r" b="b"/>
              <a:pathLst>
                <a:path w="3710" h="2884" extrusionOk="0">
                  <a:moveTo>
                    <a:pt x="1818" y="0"/>
                  </a:moveTo>
                  <a:cubicBezTo>
                    <a:pt x="1557" y="0"/>
                    <a:pt x="1299" y="91"/>
                    <a:pt x="1091" y="265"/>
                  </a:cubicBezTo>
                  <a:lnTo>
                    <a:pt x="873" y="483"/>
                  </a:lnTo>
                  <a:cubicBezTo>
                    <a:pt x="0" y="1356"/>
                    <a:pt x="655" y="2883"/>
                    <a:pt x="1818" y="2883"/>
                  </a:cubicBezTo>
                  <a:cubicBezTo>
                    <a:pt x="3055" y="2883"/>
                    <a:pt x="3710" y="1356"/>
                    <a:pt x="2837" y="483"/>
                  </a:cubicBezTo>
                  <a:lnTo>
                    <a:pt x="2619" y="337"/>
                  </a:lnTo>
                  <a:cubicBezTo>
                    <a:pt x="2390" y="109"/>
                    <a:pt x="2103" y="0"/>
                    <a:pt x="1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2"/>
            <p:cNvSpPr/>
            <p:nvPr/>
          </p:nvSpPr>
          <p:spPr>
            <a:xfrm>
              <a:off x="607825" y="598150"/>
              <a:ext cx="98225" cy="78225"/>
            </a:xfrm>
            <a:custGeom>
              <a:avLst/>
              <a:gdLst/>
              <a:ahLst/>
              <a:cxnLst/>
              <a:rect l="l" t="t" r="r" b="b"/>
              <a:pathLst>
                <a:path w="3929" h="3129" extrusionOk="0">
                  <a:moveTo>
                    <a:pt x="2037" y="1"/>
                  </a:moveTo>
                  <a:cubicBezTo>
                    <a:pt x="73" y="146"/>
                    <a:pt x="1" y="2983"/>
                    <a:pt x="1964" y="3128"/>
                  </a:cubicBezTo>
                  <a:cubicBezTo>
                    <a:pt x="3928" y="3055"/>
                    <a:pt x="3928" y="219"/>
                    <a:pt x="2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2"/>
            <p:cNvSpPr/>
            <p:nvPr/>
          </p:nvSpPr>
          <p:spPr>
            <a:xfrm>
              <a:off x="807850" y="556325"/>
              <a:ext cx="94575" cy="70950"/>
            </a:xfrm>
            <a:custGeom>
              <a:avLst/>
              <a:gdLst/>
              <a:ahLst/>
              <a:cxnLst/>
              <a:rect l="l" t="t" r="r" b="b"/>
              <a:pathLst>
                <a:path w="3783" h="2838" extrusionOk="0">
                  <a:moveTo>
                    <a:pt x="1892" y="1"/>
                  </a:moveTo>
                  <a:cubicBezTo>
                    <a:pt x="0" y="1"/>
                    <a:pt x="0" y="2765"/>
                    <a:pt x="1819" y="2837"/>
                  </a:cubicBezTo>
                  <a:cubicBezTo>
                    <a:pt x="3710" y="2837"/>
                    <a:pt x="3783" y="1"/>
                    <a:pt x="1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2"/>
            <p:cNvSpPr/>
            <p:nvPr/>
          </p:nvSpPr>
          <p:spPr>
            <a:xfrm>
              <a:off x="896950" y="779075"/>
              <a:ext cx="65475" cy="67300"/>
            </a:xfrm>
            <a:custGeom>
              <a:avLst/>
              <a:gdLst/>
              <a:ahLst/>
              <a:cxnLst/>
              <a:rect l="l" t="t" r="r" b="b"/>
              <a:pathLst>
                <a:path w="2619" h="2692" extrusionOk="0">
                  <a:moveTo>
                    <a:pt x="1310" y="1"/>
                  </a:moveTo>
                  <a:cubicBezTo>
                    <a:pt x="910" y="1"/>
                    <a:pt x="510" y="183"/>
                    <a:pt x="291" y="546"/>
                  </a:cubicBezTo>
                  <a:cubicBezTo>
                    <a:pt x="0" y="1055"/>
                    <a:pt x="0" y="1637"/>
                    <a:pt x="291" y="2146"/>
                  </a:cubicBezTo>
                  <a:cubicBezTo>
                    <a:pt x="510" y="2510"/>
                    <a:pt x="891" y="2692"/>
                    <a:pt x="1273" y="2692"/>
                  </a:cubicBezTo>
                  <a:cubicBezTo>
                    <a:pt x="1655" y="2692"/>
                    <a:pt x="2037" y="2510"/>
                    <a:pt x="2255" y="2146"/>
                  </a:cubicBezTo>
                  <a:cubicBezTo>
                    <a:pt x="2619" y="1710"/>
                    <a:pt x="2619" y="1055"/>
                    <a:pt x="2328" y="546"/>
                  </a:cubicBezTo>
                  <a:cubicBezTo>
                    <a:pt x="2110" y="183"/>
                    <a:pt x="1710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2"/>
            <p:cNvSpPr/>
            <p:nvPr/>
          </p:nvSpPr>
          <p:spPr>
            <a:xfrm>
              <a:off x="749650" y="920000"/>
              <a:ext cx="61850" cy="47300"/>
            </a:xfrm>
            <a:custGeom>
              <a:avLst/>
              <a:gdLst/>
              <a:ahLst/>
              <a:cxnLst/>
              <a:rect l="l" t="t" r="r" b="b"/>
              <a:pathLst>
                <a:path w="2474" h="1892" extrusionOk="0">
                  <a:moveTo>
                    <a:pt x="1237" y="1"/>
                  </a:moveTo>
                  <a:cubicBezTo>
                    <a:pt x="1" y="1"/>
                    <a:pt x="1" y="1892"/>
                    <a:pt x="1237" y="1892"/>
                  </a:cubicBezTo>
                  <a:cubicBezTo>
                    <a:pt x="2474" y="1892"/>
                    <a:pt x="2474" y="1"/>
                    <a:pt x="1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9" name="Google Shape;1819;p62"/>
          <p:cNvSpPr/>
          <p:nvPr/>
        </p:nvSpPr>
        <p:spPr>
          <a:xfrm>
            <a:off x="4280088" y="534989"/>
            <a:ext cx="584455" cy="8140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3</a:t>
            </a:r>
            <a:endParaRPr b="0" i="0" dirty="0"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Nunito;800"/>
            </a:endParaRPr>
          </a:p>
        </p:txBody>
      </p:sp>
      <p:sp>
        <p:nvSpPr>
          <p:cNvPr id="1820" name="Google Shape;1820;p62"/>
          <p:cNvSpPr/>
          <p:nvPr/>
        </p:nvSpPr>
        <p:spPr>
          <a:xfrm>
            <a:off x="4297248" y="553960"/>
            <a:ext cx="584455" cy="8140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>
                  <a:noFill/>
                </a:ln>
                <a:solidFill>
                  <a:srgbClr val="FF0000"/>
                </a:solidFill>
                <a:latin typeface="Nunito;800"/>
              </a:rPr>
              <a:t>3</a:t>
            </a:r>
            <a:endParaRPr b="0" i="0" dirty="0">
              <a:ln>
                <a:noFill/>
              </a:ln>
              <a:solidFill>
                <a:srgbClr val="FF0000"/>
              </a:solidFill>
              <a:latin typeface="Nunito;800"/>
            </a:endParaRPr>
          </a:p>
        </p:txBody>
      </p:sp>
    </p:spTree>
    <p:extLst>
      <p:ext uri="{BB962C8B-B14F-4D97-AF65-F5344CB8AC3E}">
        <p14:creationId xmlns:p14="http://schemas.microsoft.com/office/powerpoint/2010/main" val="265858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E4B03-CF78-4527-90C9-73C07C7666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76" y="145130"/>
            <a:ext cx="7602984" cy="49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77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62"/>
          <p:cNvSpPr txBox="1">
            <a:spLocks noGrp="1"/>
          </p:cNvSpPr>
          <p:nvPr>
            <p:ph type="title"/>
          </p:nvPr>
        </p:nvSpPr>
        <p:spPr>
          <a:xfrm>
            <a:off x="2821760" y="515413"/>
            <a:ext cx="5166099" cy="9325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solidFill>
                  <a:srgbClr val="0070C0"/>
                </a:solidFill>
              </a:rPr>
              <a:t>L</a:t>
            </a:r>
            <a:r>
              <a:rPr lang="en" sz="8000" dirty="0">
                <a:solidFill>
                  <a:srgbClr val="0070C0"/>
                </a:solidFill>
              </a:rPr>
              <a:t>et’s sing.</a:t>
            </a:r>
            <a:endParaRPr sz="8000" dirty="0">
              <a:solidFill>
                <a:srgbClr val="0070C0"/>
              </a:solidFill>
            </a:endParaRPr>
          </a:p>
        </p:txBody>
      </p:sp>
      <p:sp>
        <p:nvSpPr>
          <p:cNvPr id="1771" name="Google Shape;1771;p62"/>
          <p:cNvSpPr/>
          <p:nvPr/>
        </p:nvSpPr>
        <p:spPr>
          <a:xfrm rot="-900128">
            <a:off x="3466541" y="899111"/>
            <a:ext cx="71681" cy="53513"/>
          </a:xfrm>
          <a:custGeom>
            <a:avLst/>
            <a:gdLst/>
            <a:ahLst/>
            <a:cxnLst/>
            <a:rect l="l" t="t" r="r" b="b"/>
            <a:pathLst>
              <a:path w="3251" h="2427" extrusionOk="0">
                <a:moveTo>
                  <a:pt x="1624" y="0"/>
                </a:moveTo>
                <a:cubicBezTo>
                  <a:pt x="146" y="0"/>
                  <a:pt x="0" y="2427"/>
                  <a:pt x="1590" y="2427"/>
                </a:cubicBezTo>
                <a:cubicBezTo>
                  <a:pt x="1633" y="2427"/>
                  <a:pt x="1678" y="2425"/>
                  <a:pt x="1723" y="2421"/>
                </a:cubicBezTo>
                <a:cubicBezTo>
                  <a:pt x="2523" y="2421"/>
                  <a:pt x="3251" y="1912"/>
                  <a:pt x="3251" y="1258"/>
                </a:cubicBezTo>
                <a:cubicBezTo>
                  <a:pt x="3178" y="530"/>
                  <a:pt x="2596" y="21"/>
                  <a:pt x="1869" y="21"/>
                </a:cubicBezTo>
                <a:cubicBezTo>
                  <a:pt x="1783" y="7"/>
                  <a:pt x="1702" y="0"/>
                  <a:pt x="16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62"/>
          <p:cNvSpPr/>
          <p:nvPr/>
        </p:nvSpPr>
        <p:spPr>
          <a:xfrm>
            <a:off x="1892202" y="451003"/>
            <a:ext cx="676181" cy="8140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4</a:t>
            </a:r>
            <a:endParaRPr b="0" i="0" dirty="0"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Nunito;800"/>
            </a:endParaRPr>
          </a:p>
        </p:txBody>
      </p:sp>
      <p:sp>
        <p:nvSpPr>
          <p:cNvPr id="1820" name="Google Shape;1820;p62"/>
          <p:cNvSpPr/>
          <p:nvPr/>
        </p:nvSpPr>
        <p:spPr>
          <a:xfrm>
            <a:off x="1953448" y="435413"/>
            <a:ext cx="584455" cy="8140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>
                  <a:noFill/>
                </a:ln>
                <a:solidFill>
                  <a:srgbClr val="FF0000"/>
                </a:solidFill>
                <a:latin typeface="Nunito;800"/>
              </a:rPr>
              <a:t>4</a:t>
            </a:r>
            <a:endParaRPr b="0" i="0" dirty="0">
              <a:ln>
                <a:noFill/>
              </a:ln>
              <a:solidFill>
                <a:srgbClr val="FF0000"/>
              </a:solidFill>
              <a:latin typeface="Nunito;80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E12C3C-E40B-48B3-98E5-DB6A232DF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31" y="1447943"/>
            <a:ext cx="8733043" cy="387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7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29FF7-11C5-41E9-9DA4-6E1BB75083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59593ED-1379-4A98-91E0-CE07AE277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9700" y="431375"/>
            <a:ext cx="6234300" cy="733500"/>
          </a:xfrm>
        </p:spPr>
        <p:txBody>
          <a:bodyPr/>
          <a:lstStyle/>
          <a:p>
            <a:r>
              <a:rPr lang="en-US" sz="5400" dirty="0">
                <a:solidFill>
                  <a:srgbClr val="FF0000"/>
                </a:solidFill>
              </a:rPr>
              <a:t>Sing and dance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8E1FF7-6F47-411D-AAB3-E04497F35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557360" cy="862750"/>
          </a:xfr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dirty="0"/>
              <a:t>Moving time!!!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D720D9-3E4A-4F76-A87C-0E8E9627F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31" y="1447943"/>
            <a:ext cx="8733043" cy="387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9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6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764" name="Google Shape;1764;p62"/>
          <p:cNvSpPr txBox="1">
            <a:spLocks noGrp="1"/>
          </p:cNvSpPr>
          <p:nvPr>
            <p:ph type="title"/>
          </p:nvPr>
        </p:nvSpPr>
        <p:spPr>
          <a:xfrm>
            <a:off x="700384" y="1619183"/>
            <a:ext cx="7704000" cy="22052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rgbClr val="0070C0"/>
                </a:solidFill>
              </a:rPr>
              <a:t>Fun corner and wrap-up</a:t>
            </a:r>
            <a:endParaRPr sz="8800" dirty="0">
              <a:solidFill>
                <a:srgbClr val="0070C0"/>
              </a:solidFill>
            </a:endParaRPr>
          </a:p>
        </p:txBody>
      </p:sp>
      <p:grpSp>
        <p:nvGrpSpPr>
          <p:cNvPr id="1765" name="Google Shape;1765;p62"/>
          <p:cNvGrpSpPr/>
          <p:nvPr/>
        </p:nvGrpSpPr>
        <p:grpSpPr>
          <a:xfrm>
            <a:off x="3326538" y="565006"/>
            <a:ext cx="707556" cy="754022"/>
            <a:chOff x="2976050" y="735825"/>
            <a:chExt cx="907705" cy="967315"/>
          </a:xfrm>
        </p:grpSpPr>
        <p:sp>
          <p:nvSpPr>
            <p:cNvPr id="1766" name="Google Shape;1766;p62"/>
            <p:cNvSpPr/>
            <p:nvPr/>
          </p:nvSpPr>
          <p:spPr>
            <a:xfrm rot="-899915">
              <a:off x="3068288" y="815639"/>
              <a:ext cx="723230" cy="807687"/>
            </a:xfrm>
            <a:custGeom>
              <a:avLst/>
              <a:gdLst/>
              <a:ahLst/>
              <a:cxnLst/>
              <a:rect l="l" t="t" r="r" b="b"/>
              <a:pathLst>
                <a:path w="34186" h="38177" extrusionOk="0">
                  <a:moveTo>
                    <a:pt x="18191" y="1"/>
                  </a:moveTo>
                  <a:cubicBezTo>
                    <a:pt x="14404" y="1"/>
                    <a:pt x="10731" y="1317"/>
                    <a:pt x="7783" y="3773"/>
                  </a:cubicBezTo>
                  <a:cubicBezTo>
                    <a:pt x="1091" y="9374"/>
                    <a:pt x="291" y="19266"/>
                    <a:pt x="218" y="20284"/>
                  </a:cubicBezTo>
                  <a:cubicBezTo>
                    <a:pt x="0" y="23484"/>
                    <a:pt x="2546" y="26103"/>
                    <a:pt x="5674" y="26103"/>
                  </a:cubicBezTo>
                  <a:lnTo>
                    <a:pt x="8801" y="26103"/>
                  </a:lnTo>
                  <a:lnTo>
                    <a:pt x="8292" y="32212"/>
                  </a:lnTo>
                  <a:cubicBezTo>
                    <a:pt x="8001" y="35413"/>
                    <a:pt x="10547" y="38177"/>
                    <a:pt x="13747" y="38177"/>
                  </a:cubicBezTo>
                  <a:lnTo>
                    <a:pt x="18257" y="38177"/>
                  </a:lnTo>
                  <a:cubicBezTo>
                    <a:pt x="21312" y="38177"/>
                    <a:pt x="23712" y="35704"/>
                    <a:pt x="23712" y="32722"/>
                  </a:cubicBezTo>
                  <a:lnTo>
                    <a:pt x="23712" y="26103"/>
                  </a:lnTo>
                  <a:lnTo>
                    <a:pt x="28294" y="26103"/>
                  </a:lnTo>
                  <a:cubicBezTo>
                    <a:pt x="31567" y="26103"/>
                    <a:pt x="34186" y="23193"/>
                    <a:pt x="33677" y="19847"/>
                  </a:cubicBezTo>
                  <a:cubicBezTo>
                    <a:pt x="33240" y="17011"/>
                    <a:pt x="32513" y="14247"/>
                    <a:pt x="31567" y="11483"/>
                  </a:cubicBezTo>
                  <a:cubicBezTo>
                    <a:pt x="28367" y="2827"/>
                    <a:pt x="23639" y="500"/>
                    <a:pt x="20293" y="136"/>
                  </a:cubicBezTo>
                  <a:cubicBezTo>
                    <a:pt x="19591" y="46"/>
                    <a:pt x="18889" y="1"/>
                    <a:pt x="1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2"/>
            <p:cNvSpPr/>
            <p:nvPr/>
          </p:nvSpPr>
          <p:spPr>
            <a:xfrm rot="-900128">
              <a:off x="3145404" y="924948"/>
              <a:ext cx="497183" cy="333822"/>
            </a:xfrm>
            <a:custGeom>
              <a:avLst/>
              <a:gdLst/>
              <a:ahLst/>
              <a:cxnLst/>
              <a:rect l="l" t="t" r="r" b="b"/>
              <a:pathLst>
                <a:path w="22549" h="15140" extrusionOk="0">
                  <a:moveTo>
                    <a:pt x="12392" y="1"/>
                  </a:moveTo>
                  <a:cubicBezTo>
                    <a:pt x="938" y="1"/>
                    <a:pt x="0" y="15139"/>
                    <a:pt x="0" y="15139"/>
                  </a:cubicBezTo>
                  <a:lnTo>
                    <a:pt x="22548" y="15139"/>
                  </a:lnTo>
                  <a:cubicBezTo>
                    <a:pt x="22548" y="15139"/>
                    <a:pt x="20439" y="811"/>
                    <a:pt x="13893" y="83"/>
                  </a:cubicBezTo>
                  <a:cubicBezTo>
                    <a:pt x="13373" y="28"/>
                    <a:pt x="12873" y="1"/>
                    <a:pt x="12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2"/>
            <p:cNvSpPr/>
            <p:nvPr/>
          </p:nvSpPr>
          <p:spPr>
            <a:xfrm rot="-900128">
              <a:off x="3398452" y="1254593"/>
              <a:ext cx="101051" cy="264632"/>
            </a:xfrm>
            <a:custGeom>
              <a:avLst/>
              <a:gdLst/>
              <a:ahLst/>
              <a:cxnLst/>
              <a:rect l="l" t="t" r="r" b="b"/>
              <a:pathLst>
                <a:path w="4583" h="12002" extrusionOk="0">
                  <a:moveTo>
                    <a:pt x="1019" y="0"/>
                  </a:moveTo>
                  <a:lnTo>
                    <a:pt x="0" y="12002"/>
                  </a:lnTo>
                  <a:lnTo>
                    <a:pt x="4583" y="12002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2"/>
            <p:cNvSpPr/>
            <p:nvPr/>
          </p:nvSpPr>
          <p:spPr>
            <a:xfrm rot="-900128">
              <a:off x="3293894" y="1026297"/>
              <a:ext cx="94017" cy="85550"/>
            </a:xfrm>
            <a:custGeom>
              <a:avLst/>
              <a:gdLst/>
              <a:ahLst/>
              <a:cxnLst/>
              <a:rect l="l" t="t" r="r" b="b"/>
              <a:pathLst>
                <a:path w="4264" h="3880" extrusionOk="0">
                  <a:moveTo>
                    <a:pt x="2498" y="1"/>
                  </a:moveTo>
                  <a:cubicBezTo>
                    <a:pt x="1675" y="1"/>
                    <a:pt x="939" y="544"/>
                    <a:pt x="699" y="1385"/>
                  </a:cubicBezTo>
                  <a:cubicBezTo>
                    <a:pt x="1" y="2781"/>
                    <a:pt x="1179" y="3880"/>
                    <a:pt x="2328" y="3880"/>
                  </a:cubicBezTo>
                  <a:cubicBezTo>
                    <a:pt x="2974" y="3880"/>
                    <a:pt x="3611" y="3532"/>
                    <a:pt x="3899" y="2694"/>
                  </a:cubicBezTo>
                  <a:cubicBezTo>
                    <a:pt x="4263" y="1603"/>
                    <a:pt x="3827" y="367"/>
                    <a:pt x="3027" y="76"/>
                  </a:cubicBezTo>
                  <a:cubicBezTo>
                    <a:pt x="2849" y="25"/>
                    <a:pt x="2672" y="1"/>
                    <a:pt x="2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2"/>
            <p:cNvSpPr/>
            <p:nvPr/>
          </p:nvSpPr>
          <p:spPr>
            <a:xfrm rot="-900128">
              <a:off x="3410476" y="993362"/>
              <a:ext cx="101668" cy="75959"/>
            </a:xfrm>
            <a:custGeom>
              <a:avLst/>
              <a:gdLst/>
              <a:ahLst/>
              <a:cxnLst/>
              <a:rect l="l" t="t" r="r" b="b"/>
              <a:pathLst>
                <a:path w="4611" h="3445" extrusionOk="0">
                  <a:moveTo>
                    <a:pt x="2326" y="1"/>
                  </a:moveTo>
                  <a:cubicBezTo>
                    <a:pt x="175" y="1"/>
                    <a:pt x="1" y="3445"/>
                    <a:pt x="2358" y="3445"/>
                  </a:cubicBezTo>
                  <a:cubicBezTo>
                    <a:pt x="2381" y="3445"/>
                    <a:pt x="2405" y="3444"/>
                    <a:pt x="2429" y="3444"/>
                  </a:cubicBezTo>
                  <a:cubicBezTo>
                    <a:pt x="3520" y="3444"/>
                    <a:pt x="4611" y="2643"/>
                    <a:pt x="4611" y="1771"/>
                  </a:cubicBezTo>
                  <a:cubicBezTo>
                    <a:pt x="4541" y="795"/>
                    <a:pt x="3737" y="20"/>
                    <a:pt x="2775" y="20"/>
                  </a:cubicBezTo>
                  <a:cubicBezTo>
                    <a:pt x="2733" y="20"/>
                    <a:pt x="2690" y="22"/>
                    <a:pt x="2647" y="25"/>
                  </a:cubicBezTo>
                  <a:cubicBezTo>
                    <a:pt x="2535" y="9"/>
                    <a:pt x="2428" y="1"/>
                    <a:pt x="2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1" name="Google Shape;1771;p62"/>
          <p:cNvSpPr/>
          <p:nvPr/>
        </p:nvSpPr>
        <p:spPr>
          <a:xfrm rot="-900128">
            <a:off x="3466541" y="899111"/>
            <a:ext cx="71681" cy="53513"/>
          </a:xfrm>
          <a:custGeom>
            <a:avLst/>
            <a:gdLst/>
            <a:ahLst/>
            <a:cxnLst/>
            <a:rect l="l" t="t" r="r" b="b"/>
            <a:pathLst>
              <a:path w="3251" h="2427" extrusionOk="0">
                <a:moveTo>
                  <a:pt x="1624" y="0"/>
                </a:moveTo>
                <a:cubicBezTo>
                  <a:pt x="146" y="0"/>
                  <a:pt x="0" y="2427"/>
                  <a:pt x="1590" y="2427"/>
                </a:cubicBezTo>
                <a:cubicBezTo>
                  <a:pt x="1633" y="2427"/>
                  <a:pt x="1678" y="2425"/>
                  <a:pt x="1723" y="2421"/>
                </a:cubicBezTo>
                <a:cubicBezTo>
                  <a:pt x="2523" y="2421"/>
                  <a:pt x="3251" y="1912"/>
                  <a:pt x="3251" y="1258"/>
                </a:cubicBezTo>
                <a:cubicBezTo>
                  <a:pt x="3178" y="530"/>
                  <a:pt x="2596" y="21"/>
                  <a:pt x="1869" y="21"/>
                </a:cubicBezTo>
                <a:cubicBezTo>
                  <a:pt x="1783" y="7"/>
                  <a:pt x="1702" y="0"/>
                  <a:pt x="16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2" name="Google Shape;1772;p62"/>
          <p:cNvGrpSpPr/>
          <p:nvPr/>
        </p:nvGrpSpPr>
        <p:grpSpPr>
          <a:xfrm>
            <a:off x="5118197" y="576581"/>
            <a:ext cx="685709" cy="730811"/>
            <a:chOff x="5274522" y="750674"/>
            <a:chExt cx="879678" cy="937538"/>
          </a:xfrm>
        </p:grpSpPr>
        <p:sp>
          <p:nvSpPr>
            <p:cNvPr id="1773" name="Google Shape;1773;p62"/>
            <p:cNvSpPr/>
            <p:nvPr/>
          </p:nvSpPr>
          <p:spPr>
            <a:xfrm rot="900124" flipH="1">
              <a:off x="5363889" y="828055"/>
              <a:ext cx="700944" cy="782775"/>
            </a:xfrm>
            <a:custGeom>
              <a:avLst/>
              <a:gdLst/>
              <a:ahLst/>
              <a:cxnLst/>
              <a:rect l="l" t="t" r="r" b="b"/>
              <a:pathLst>
                <a:path w="34186" h="38177" extrusionOk="0">
                  <a:moveTo>
                    <a:pt x="18191" y="1"/>
                  </a:moveTo>
                  <a:cubicBezTo>
                    <a:pt x="14404" y="1"/>
                    <a:pt x="10731" y="1317"/>
                    <a:pt x="7783" y="3773"/>
                  </a:cubicBezTo>
                  <a:cubicBezTo>
                    <a:pt x="1091" y="9374"/>
                    <a:pt x="291" y="19266"/>
                    <a:pt x="218" y="20284"/>
                  </a:cubicBezTo>
                  <a:cubicBezTo>
                    <a:pt x="0" y="23484"/>
                    <a:pt x="2546" y="26103"/>
                    <a:pt x="5674" y="26103"/>
                  </a:cubicBezTo>
                  <a:lnTo>
                    <a:pt x="8801" y="26103"/>
                  </a:lnTo>
                  <a:lnTo>
                    <a:pt x="8292" y="32212"/>
                  </a:lnTo>
                  <a:cubicBezTo>
                    <a:pt x="8001" y="35413"/>
                    <a:pt x="10547" y="38177"/>
                    <a:pt x="13747" y="38177"/>
                  </a:cubicBezTo>
                  <a:lnTo>
                    <a:pt x="18257" y="38177"/>
                  </a:lnTo>
                  <a:cubicBezTo>
                    <a:pt x="21312" y="38177"/>
                    <a:pt x="23712" y="35704"/>
                    <a:pt x="23712" y="32722"/>
                  </a:cubicBezTo>
                  <a:lnTo>
                    <a:pt x="23712" y="26103"/>
                  </a:lnTo>
                  <a:lnTo>
                    <a:pt x="28294" y="26103"/>
                  </a:lnTo>
                  <a:cubicBezTo>
                    <a:pt x="31567" y="26103"/>
                    <a:pt x="34186" y="23193"/>
                    <a:pt x="33677" y="19847"/>
                  </a:cubicBezTo>
                  <a:cubicBezTo>
                    <a:pt x="33240" y="17011"/>
                    <a:pt x="32513" y="14247"/>
                    <a:pt x="31567" y="11483"/>
                  </a:cubicBezTo>
                  <a:cubicBezTo>
                    <a:pt x="28367" y="2827"/>
                    <a:pt x="23639" y="500"/>
                    <a:pt x="20293" y="136"/>
                  </a:cubicBezTo>
                  <a:cubicBezTo>
                    <a:pt x="19591" y="46"/>
                    <a:pt x="18889" y="1"/>
                    <a:pt x="1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2"/>
            <p:cNvSpPr/>
            <p:nvPr/>
          </p:nvSpPr>
          <p:spPr>
            <a:xfrm rot="900128" flipH="1">
              <a:off x="5501603" y="924951"/>
              <a:ext cx="497183" cy="333822"/>
            </a:xfrm>
            <a:custGeom>
              <a:avLst/>
              <a:gdLst/>
              <a:ahLst/>
              <a:cxnLst/>
              <a:rect l="l" t="t" r="r" b="b"/>
              <a:pathLst>
                <a:path w="22549" h="15140" extrusionOk="0">
                  <a:moveTo>
                    <a:pt x="12392" y="1"/>
                  </a:moveTo>
                  <a:cubicBezTo>
                    <a:pt x="938" y="1"/>
                    <a:pt x="0" y="15139"/>
                    <a:pt x="0" y="15139"/>
                  </a:cubicBezTo>
                  <a:lnTo>
                    <a:pt x="22548" y="15139"/>
                  </a:lnTo>
                  <a:cubicBezTo>
                    <a:pt x="22548" y="15139"/>
                    <a:pt x="20439" y="811"/>
                    <a:pt x="13893" y="83"/>
                  </a:cubicBezTo>
                  <a:cubicBezTo>
                    <a:pt x="13373" y="28"/>
                    <a:pt x="12873" y="1"/>
                    <a:pt x="12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2"/>
            <p:cNvSpPr/>
            <p:nvPr/>
          </p:nvSpPr>
          <p:spPr>
            <a:xfrm rot="900128" flipH="1">
              <a:off x="5644687" y="1254598"/>
              <a:ext cx="101051" cy="264632"/>
            </a:xfrm>
            <a:custGeom>
              <a:avLst/>
              <a:gdLst/>
              <a:ahLst/>
              <a:cxnLst/>
              <a:rect l="l" t="t" r="r" b="b"/>
              <a:pathLst>
                <a:path w="4583" h="12002" extrusionOk="0">
                  <a:moveTo>
                    <a:pt x="1019" y="0"/>
                  </a:moveTo>
                  <a:lnTo>
                    <a:pt x="0" y="12002"/>
                  </a:lnTo>
                  <a:lnTo>
                    <a:pt x="4583" y="12002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2"/>
            <p:cNvSpPr/>
            <p:nvPr/>
          </p:nvSpPr>
          <p:spPr>
            <a:xfrm rot="900128" flipH="1">
              <a:off x="5756279" y="1026300"/>
              <a:ext cx="94017" cy="85550"/>
            </a:xfrm>
            <a:custGeom>
              <a:avLst/>
              <a:gdLst/>
              <a:ahLst/>
              <a:cxnLst/>
              <a:rect l="l" t="t" r="r" b="b"/>
              <a:pathLst>
                <a:path w="4264" h="3880" extrusionOk="0">
                  <a:moveTo>
                    <a:pt x="2498" y="1"/>
                  </a:moveTo>
                  <a:cubicBezTo>
                    <a:pt x="1675" y="1"/>
                    <a:pt x="939" y="544"/>
                    <a:pt x="699" y="1385"/>
                  </a:cubicBezTo>
                  <a:cubicBezTo>
                    <a:pt x="1" y="2781"/>
                    <a:pt x="1179" y="3880"/>
                    <a:pt x="2328" y="3880"/>
                  </a:cubicBezTo>
                  <a:cubicBezTo>
                    <a:pt x="2974" y="3880"/>
                    <a:pt x="3611" y="3532"/>
                    <a:pt x="3899" y="2694"/>
                  </a:cubicBezTo>
                  <a:cubicBezTo>
                    <a:pt x="4263" y="1603"/>
                    <a:pt x="3827" y="367"/>
                    <a:pt x="3027" y="76"/>
                  </a:cubicBezTo>
                  <a:cubicBezTo>
                    <a:pt x="2849" y="25"/>
                    <a:pt x="2672" y="1"/>
                    <a:pt x="2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2"/>
            <p:cNvSpPr/>
            <p:nvPr/>
          </p:nvSpPr>
          <p:spPr>
            <a:xfrm rot="900128" flipH="1">
              <a:off x="5632045" y="993365"/>
              <a:ext cx="101668" cy="75959"/>
            </a:xfrm>
            <a:custGeom>
              <a:avLst/>
              <a:gdLst/>
              <a:ahLst/>
              <a:cxnLst/>
              <a:rect l="l" t="t" r="r" b="b"/>
              <a:pathLst>
                <a:path w="4611" h="3445" extrusionOk="0">
                  <a:moveTo>
                    <a:pt x="2326" y="1"/>
                  </a:moveTo>
                  <a:cubicBezTo>
                    <a:pt x="175" y="1"/>
                    <a:pt x="1" y="3445"/>
                    <a:pt x="2358" y="3445"/>
                  </a:cubicBezTo>
                  <a:cubicBezTo>
                    <a:pt x="2381" y="3445"/>
                    <a:pt x="2405" y="3444"/>
                    <a:pt x="2429" y="3444"/>
                  </a:cubicBezTo>
                  <a:cubicBezTo>
                    <a:pt x="3520" y="3444"/>
                    <a:pt x="4611" y="2643"/>
                    <a:pt x="4611" y="1771"/>
                  </a:cubicBezTo>
                  <a:cubicBezTo>
                    <a:pt x="4541" y="795"/>
                    <a:pt x="3737" y="20"/>
                    <a:pt x="2775" y="20"/>
                  </a:cubicBezTo>
                  <a:cubicBezTo>
                    <a:pt x="2733" y="20"/>
                    <a:pt x="2690" y="22"/>
                    <a:pt x="2647" y="25"/>
                  </a:cubicBezTo>
                  <a:cubicBezTo>
                    <a:pt x="2535" y="9"/>
                    <a:pt x="2428" y="1"/>
                    <a:pt x="2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2"/>
            <p:cNvSpPr/>
            <p:nvPr/>
          </p:nvSpPr>
          <p:spPr>
            <a:xfrm rot="900128" flipH="1">
              <a:off x="5605966" y="1099940"/>
              <a:ext cx="71681" cy="53513"/>
            </a:xfrm>
            <a:custGeom>
              <a:avLst/>
              <a:gdLst/>
              <a:ahLst/>
              <a:cxnLst/>
              <a:rect l="l" t="t" r="r" b="b"/>
              <a:pathLst>
                <a:path w="3251" h="2427" extrusionOk="0">
                  <a:moveTo>
                    <a:pt x="1624" y="0"/>
                  </a:moveTo>
                  <a:cubicBezTo>
                    <a:pt x="146" y="0"/>
                    <a:pt x="0" y="2427"/>
                    <a:pt x="1590" y="2427"/>
                  </a:cubicBezTo>
                  <a:cubicBezTo>
                    <a:pt x="1633" y="2427"/>
                    <a:pt x="1678" y="2425"/>
                    <a:pt x="1723" y="2421"/>
                  </a:cubicBezTo>
                  <a:cubicBezTo>
                    <a:pt x="2523" y="2421"/>
                    <a:pt x="3251" y="1912"/>
                    <a:pt x="3251" y="1258"/>
                  </a:cubicBezTo>
                  <a:cubicBezTo>
                    <a:pt x="3178" y="530"/>
                    <a:pt x="2596" y="21"/>
                    <a:pt x="1869" y="21"/>
                  </a:cubicBezTo>
                  <a:cubicBezTo>
                    <a:pt x="1783" y="7"/>
                    <a:pt x="1702" y="0"/>
                    <a:pt x="1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9" name="Google Shape;1819;p62"/>
          <p:cNvSpPr/>
          <p:nvPr/>
        </p:nvSpPr>
        <p:spPr>
          <a:xfrm>
            <a:off x="4280088" y="534989"/>
            <a:ext cx="584455" cy="8140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5</a:t>
            </a:r>
            <a:endParaRPr b="0" i="0" dirty="0"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Nunito;800"/>
            </a:endParaRPr>
          </a:p>
        </p:txBody>
      </p:sp>
      <p:sp>
        <p:nvSpPr>
          <p:cNvPr id="1820" name="Google Shape;1820;p62"/>
          <p:cNvSpPr/>
          <p:nvPr/>
        </p:nvSpPr>
        <p:spPr>
          <a:xfrm>
            <a:off x="4311256" y="534956"/>
            <a:ext cx="584455" cy="8140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>
                  <a:noFill/>
                </a:ln>
                <a:solidFill>
                  <a:schemeClr val="dk2"/>
                </a:solidFill>
                <a:latin typeface="Nunito;800"/>
              </a:rPr>
              <a:t>5</a:t>
            </a:r>
            <a:endParaRPr b="0" i="0" dirty="0">
              <a:ln>
                <a:noFill/>
              </a:ln>
              <a:solidFill>
                <a:schemeClr val="dk2"/>
              </a:solidFill>
              <a:latin typeface="Nunito;800"/>
            </a:endParaRPr>
          </a:p>
        </p:txBody>
      </p:sp>
    </p:spTree>
    <p:extLst>
      <p:ext uri="{BB962C8B-B14F-4D97-AF65-F5344CB8AC3E}">
        <p14:creationId xmlns:p14="http://schemas.microsoft.com/office/powerpoint/2010/main" val="2249464599"/>
      </p:ext>
    </p:extLst>
  </p:cSld>
  <p:clrMapOvr>
    <a:masterClrMapping/>
  </p:clrMapOvr>
</p:sld>
</file>

<file path=ppt/theme/theme1.xml><?xml version="1.0" encoding="utf-8"?>
<a:theme xmlns:a="http://schemas.openxmlformats.org/drawingml/2006/main" name="Biology Subject for Pre-K: Food Chain by Slidesgo">
  <a:themeElements>
    <a:clrScheme name="Simple Light">
      <a:dk1>
        <a:srgbClr val="242324"/>
      </a:dk1>
      <a:lt1>
        <a:srgbClr val="A6543D"/>
      </a:lt1>
      <a:dk2>
        <a:srgbClr val="C59A72"/>
      </a:dk2>
      <a:lt2>
        <a:srgbClr val="EEDDD1"/>
      </a:lt2>
      <a:accent1>
        <a:srgbClr val="F7F2F1"/>
      </a:accent1>
      <a:accent2>
        <a:srgbClr val="FFFFFF"/>
      </a:accent2>
      <a:accent3>
        <a:srgbClr val="F8CC47"/>
      </a:accent3>
      <a:accent4>
        <a:srgbClr val="A4BB78"/>
      </a:accent4>
      <a:accent5>
        <a:srgbClr val="869C5B"/>
      </a:accent5>
      <a:accent6>
        <a:srgbClr val="86A2E1"/>
      </a:accent6>
      <a:hlink>
        <a:srgbClr val="2423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120</Words>
  <Application>Microsoft Office PowerPoint</Application>
  <PresentationFormat>On-screen Show (16:9)</PresentationFormat>
  <Paragraphs>33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Sport Day</vt:lpstr>
      <vt:lpstr>Nunito ExtraBold</vt:lpstr>
      <vt:lpstr>Comic Sans MS</vt:lpstr>
      <vt:lpstr>Nunito</vt:lpstr>
      <vt:lpstr>Nunito;800</vt:lpstr>
      <vt:lpstr>Biology Subject for Pre-K: Food Chain by Slidesgo</vt:lpstr>
      <vt:lpstr>Our toys</vt:lpstr>
      <vt:lpstr>Warm-up and review</vt:lpstr>
      <vt:lpstr>Listen and number.</vt:lpstr>
      <vt:lpstr>Look, complete and read.</vt:lpstr>
      <vt:lpstr>PowerPoint Presentation</vt:lpstr>
      <vt:lpstr>Let’s sing.</vt:lpstr>
      <vt:lpstr>Moving time!!!</vt:lpstr>
      <vt:lpstr>Fun corner and 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Lương Thành Trung</cp:lastModifiedBy>
  <cp:revision>29</cp:revision>
  <dcterms:modified xsi:type="dcterms:W3CDTF">2025-04-11T15:24:49Z</dcterms:modified>
</cp:coreProperties>
</file>