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sldIdLst>
    <p:sldId id="482" r:id="rId2"/>
    <p:sldId id="493" r:id="rId3"/>
    <p:sldId id="480" r:id="rId4"/>
    <p:sldId id="483" r:id="rId5"/>
    <p:sldId id="520" r:id="rId6"/>
    <p:sldId id="515" r:id="rId7"/>
    <p:sldId id="514" r:id="rId8"/>
    <p:sldId id="521" r:id="rId9"/>
    <p:sldId id="516" r:id="rId10"/>
    <p:sldId id="517" r:id="rId11"/>
    <p:sldId id="518" r:id="rId12"/>
    <p:sldId id="519" r:id="rId13"/>
    <p:sldId id="522" r:id="rId14"/>
    <p:sldId id="523" r:id="rId15"/>
    <p:sldId id="524" r:id="rId16"/>
    <p:sldId id="525" r:id="rId17"/>
    <p:sldId id="529" r:id="rId18"/>
    <p:sldId id="527" r:id="rId19"/>
    <p:sldId id="530" r:id="rId20"/>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713CB"/>
    <a:srgbClr val="FFFFCC"/>
    <a:srgbClr val="66FF66"/>
    <a:srgbClr val="CCFFFF"/>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varScale="1">
        <p:scale>
          <a:sx n="61" d="100"/>
          <a:sy n="61" d="100"/>
        </p:scale>
        <p:origin x="924" y="60"/>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0510B5-6ACE-4798-B4BD-6D1090B44FA8}" type="slidenum">
              <a:rPr lang="en-US"/>
              <a:pPr>
                <a:defRPr/>
              </a:pPr>
              <a:t>‹#›</a:t>
            </a:fld>
            <a:endParaRPr lang="en-US" dirty="0"/>
          </a:p>
        </p:txBody>
      </p:sp>
    </p:spTree>
    <p:extLst>
      <p:ext uri="{BB962C8B-B14F-4D97-AF65-F5344CB8AC3E}">
        <p14:creationId xmlns:p14="http://schemas.microsoft.com/office/powerpoint/2010/main" val="1747993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41637-6B22-4F5B-8A2C-4CBF7C8AAEA9}" type="slidenum">
              <a:rPr lang="en-US"/>
              <a:pPr>
                <a:defRPr/>
              </a:pPr>
              <a:t>‹#›</a:t>
            </a:fld>
            <a:endParaRPr lang="en-US" dirty="0"/>
          </a:p>
        </p:txBody>
      </p:sp>
    </p:spTree>
    <p:extLst>
      <p:ext uri="{BB962C8B-B14F-4D97-AF65-F5344CB8AC3E}">
        <p14:creationId xmlns:p14="http://schemas.microsoft.com/office/powerpoint/2010/main" val="77233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46D4E-4919-4F6A-B477-43A63C0C0243}" type="slidenum">
              <a:rPr lang="en-US"/>
              <a:pPr>
                <a:defRPr/>
              </a:pPr>
              <a:t>‹#›</a:t>
            </a:fld>
            <a:endParaRPr lang="en-US" dirty="0"/>
          </a:p>
        </p:txBody>
      </p:sp>
    </p:spTree>
    <p:extLst>
      <p:ext uri="{BB962C8B-B14F-4D97-AF65-F5344CB8AC3E}">
        <p14:creationId xmlns:p14="http://schemas.microsoft.com/office/powerpoint/2010/main" val="101561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55E40-F9CF-4B0F-B386-7A720F928F0F}" type="slidenum">
              <a:rPr lang="en-US"/>
              <a:pPr>
                <a:defRPr/>
              </a:pPr>
              <a:t>‹#›</a:t>
            </a:fld>
            <a:endParaRPr lang="en-US" dirty="0"/>
          </a:p>
        </p:txBody>
      </p:sp>
    </p:spTree>
    <p:extLst>
      <p:ext uri="{BB962C8B-B14F-4D97-AF65-F5344CB8AC3E}">
        <p14:creationId xmlns:p14="http://schemas.microsoft.com/office/powerpoint/2010/main" val="12526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FD701-548A-4631-AB97-428A288FC971}" type="slidenum">
              <a:rPr lang="en-US"/>
              <a:pPr>
                <a:defRPr/>
              </a:pPr>
              <a:t>‹#›</a:t>
            </a:fld>
            <a:endParaRPr lang="en-US" dirty="0"/>
          </a:p>
        </p:txBody>
      </p:sp>
    </p:spTree>
    <p:extLst>
      <p:ext uri="{BB962C8B-B14F-4D97-AF65-F5344CB8AC3E}">
        <p14:creationId xmlns:p14="http://schemas.microsoft.com/office/powerpoint/2010/main" val="27434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83D31F-B59E-4956-8B83-2E52367381A1}" type="slidenum">
              <a:rPr lang="en-US"/>
              <a:pPr>
                <a:defRPr/>
              </a:pPr>
              <a:t>‹#›</a:t>
            </a:fld>
            <a:endParaRPr lang="en-US" dirty="0"/>
          </a:p>
        </p:txBody>
      </p:sp>
    </p:spTree>
    <p:extLst>
      <p:ext uri="{BB962C8B-B14F-4D97-AF65-F5344CB8AC3E}">
        <p14:creationId xmlns:p14="http://schemas.microsoft.com/office/powerpoint/2010/main" val="42014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49DB3-4DF5-40A7-85F2-08C6D8CE227B}" type="slidenum">
              <a:rPr lang="en-US"/>
              <a:pPr>
                <a:defRPr/>
              </a:pPr>
              <a:t>‹#›</a:t>
            </a:fld>
            <a:endParaRPr lang="en-US" dirty="0"/>
          </a:p>
        </p:txBody>
      </p:sp>
    </p:spTree>
    <p:extLst>
      <p:ext uri="{BB962C8B-B14F-4D97-AF65-F5344CB8AC3E}">
        <p14:creationId xmlns:p14="http://schemas.microsoft.com/office/powerpoint/2010/main" val="4052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CD36A-2441-4141-AE37-C25EC8DBBA8A}" type="slidenum">
              <a:rPr lang="en-US"/>
              <a:pPr>
                <a:defRPr/>
              </a:pPr>
              <a:t>‹#›</a:t>
            </a:fld>
            <a:endParaRPr lang="en-US" dirty="0"/>
          </a:p>
        </p:txBody>
      </p:sp>
    </p:spTree>
    <p:extLst>
      <p:ext uri="{BB962C8B-B14F-4D97-AF65-F5344CB8AC3E}">
        <p14:creationId xmlns:p14="http://schemas.microsoft.com/office/powerpoint/2010/main" val="428900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671DE-4DCB-4BC8-B918-2F833AA30931}" type="slidenum">
              <a:rPr lang="en-US"/>
              <a:pPr>
                <a:defRPr/>
              </a:pPr>
              <a:t>‹#›</a:t>
            </a:fld>
            <a:endParaRPr lang="en-US" dirty="0"/>
          </a:p>
        </p:txBody>
      </p:sp>
    </p:spTree>
    <p:extLst>
      <p:ext uri="{BB962C8B-B14F-4D97-AF65-F5344CB8AC3E}">
        <p14:creationId xmlns:p14="http://schemas.microsoft.com/office/powerpoint/2010/main" val="32138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9635D-BEAB-4E48-97F7-3AABD5CFC93F}" type="slidenum">
              <a:rPr lang="en-US"/>
              <a:pPr>
                <a:defRPr/>
              </a:pPr>
              <a:t>‹#›</a:t>
            </a:fld>
            <a:endParaRPr lang="en-US" dirty="0"/>
          </a:p>
        </p:txBody>
      </p:sp>
    </p:spTree>
    <p:extLst>
      <p:ext uri="{BB962C8B-B14F-4D97-AF65-F5344CB8AC3E}">
        <p14:creationId xmlns:p14="http://schemas.microsoft.com/office/powerpoint/2010/main" val="405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AB60-73DC-4770-8EFB-AF45C223266E}" type="slidenum">
              <a:rPr lang="en-US"/>
              <a:pPr>
                <a:defRPr/>
              </a:pPr>
              <a:t>‹#›</a:t>
            </a:fld>
            <a:endParaRPr lang="en-US" dirty="0"/>
          </a:p>
        </p:txBody>
      </p:sp>
    </p:spTree>
    <p:extLst>
      <p:ext uri="{BB962C8B-B14F-4D97-AF65-F5344CB8AC3E}">
        <p14:creationId xmlns:p14="http://schemas.microsoft.com/office/powerpoint/2010/main" val="9353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CF553-AC8C-4212-AB33-B4830C99BBC7}" type="slidenum">
              <a:rPr lang="en-US"/>
              <a:pPr>
                <a:defRPr/>
              </a:pPr>
              <a:t>‹#›</a:t>
            </a:fld>
            <a:endParaRPr lang="en-US" dirty="0"/>
          </a:p>
        </p:txBody>
      </p:sp>
    </p:spTree>
    <p:extLst>
      <p:ext uri="{BB962C8B-B14F-4D97-AF65-F5344CB8AC3E}">
        <p14:creationId xmlns:p14="http://schemas.microsoft.com/office/powerpoint/2010/main" val="365030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C3311-AA2F-4E86-8729-7BD506DAE1D4}" type="slidenum">
              <a:rPr lang="en-US"/>
              <a:pPr>
                <a:defRPr/>
              </a:pPr>
              <a:t>‹#›</a:t>
            </a:fld>
            <a:endParaRPr lang="en-US" dirty="0"/>
          </a:p>
        </p:txBody>
      </p:sp>
    </p:spTree>
    <p:extLst>
      <p:ext uri="{BB962C8B-B14F-4D97-AF65-F5344CB8AC3E}">
        <p14:creationId xmlns:p14="http://schemas.microsoft.com/office/powerpoint/2010/main" val="81243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dirty="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0E233-AEF1-4C8B-89E2-73BCDB7A1519}" type="slidenum">
              <a:rPr lang="en-US"/>
              <a:pPr>
                <a:defRPr/>
              </a:pPr>
              <a:t>‹#›</a:t>
            </a:fld>
            <a:endParaRPr lang="en-US" dirty="0"/>
          </a:p>
        </p:txBody>
      </p:sp>
    </p:spTree>
    <p:extLst>
      <p:ext uri="{BB962C8B-B14F-4D97-AF65-F5344CB8AC3E}">
        <p14:creationId xmlns:p14="http://schemas.microsoft.com/office/powerpoint/2010/main" val="14865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821937B4-B6BC-45C3-8829-5148C10187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itchFamily="18" charset="0"/>
              </a:rPr>
              <a:t>CHỦ ĐỀ 7 - TIẾT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313"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78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4581525"/>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ĐỌC NHẠC SỐ 4 LỚP 2 ">
            <a:hlinkClick r:id="" action="ppaction://media"/>
            <a:extLst>
              <a:ext uri="{FF2B5EF4-FFF2-40B4-BE49-F238E27FC236}">
                <a16:creationId xmlns:a16="http://schemas.microsoft.com/office/drawing/2014/main" id="{FF023756-5C07-47CA-B828-79E595E375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6338" y="554308"/>
            <a:ext cx="406400" cy="40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669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229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229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229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96" y="329980"/>
            <a:ext cx="9350622" cy="504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29" y="2666864"/>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94" y="256452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589" y="2633580"/>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25" y="4957016"/>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361" y="4985419"/>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1901" y="5012631"/>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9914" y="2702637"/>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4288" y="2633580"/>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300" y="5150743"/>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0554" y="5054474"/>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ĐỌC NHẠC SỐ 4 LỚP 2 ">
            <a:hlinkClick r:id="" action="ppaction://media"/>
            <a:extLst>
              <a:ext uri="{FF2B5EF4-FFF2-40B4-BE49-F238E27FC236}">
                <a16:creationId xmlns:a16="http://schemas.microsoft.com/office/drawing/2014/main" id="{31F0B9E8-D671-4D91-8104-843FE84F04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7888" y="317501"/>
            <a:ext cx="406400" cy="40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669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25588" y="3284538"/>
            <a:ext cx="8023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800" b="1">
                <a:solidFill>
                  <a:srgbClr val="FF0000"/>
                </a:solidFill>
                <a:latin typeface="Cambria" pitchFamily="18" charset="0"/>
              </a:rPr>
              <a:t>VŨ KHÚC ĐÀN GÀ CON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276475"/>
            <a:ext cx="230346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7" descr="Thú Vật Động Chim Gà - Ảnh miễn phí trên Pixabay"/>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9" descr="Thú Vật Động Chim Gà - Ảnh miễn phí trên Pixabay"/>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0" descr="D:\GIÁO ÁN 1 2020-2021\sach lop 2\KÊT NỐI 2\animal-1987425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767138"/>
            <a:ext cx="32623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Bài học của Gà con Một hôm, Vịt con và Gà con đang chơi trố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813" y="3429000"/>
            <a:ext cx="1352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52513"/>
            <a:ext cx="16224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8" descr="Modest Mussorgsky – Wikipedia tiếng Việt"/>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5" name="AutoShape 10" descr="Modest Mussorgsky – Wikipedia tiếng Việt"/>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12" descr="Experiencing Something Three Dimensional” - Eastman School of Music"/>
          <p:cNvSpPr>
            <a:spLocks noChangeAspect="1" noChangeArrowheads="1"/>
          </p:cNvSpPr>
          <p:nvPr/>
        </p:nvSpPr>
        <p:spPr bwMode="auto">
          <a:xfrm>
            <a:off x="57610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14" descr="Experiencing Something Three Dimensional” - Eastman School of Music"/>
          <p:cNvSpPr>
            <a:spLocks noChangeAspect="1" noChangeArrowheads="1"/>
          </p:cNvSpPr>
          <p:nvPr/>
        </p:nvSpPr>
        <p:spPr bwMode="auto">
          <a:xfrm>
            <a:off x="59134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5" name="Picture 15" descr="D:\GIÁO ÁN 1 2020-2021\sach lop 2\KÊT NỐI 2\modest-mussorgsky-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384300"/>
            <a:ext cx="3373437"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446088" y="1773238"/>
            <a:ext cx="6696075" cy="3808412"/>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6538" algn="just">
              <a:defRPr/>
            </a:pPr>
            <a:endParaRPr lang="en-US" sz="2400" dirty="0">
              <a:solidFill>
                <a:srgbClr val="1713CB"/>
              </a:solidFill>
              <a:latin typeface="Cambria" pitchFamily="18" charset="0"/>
            </a:endParaRPr>
          </a:p>
          <a:p>
            <a:pPr indent="236538" algn="just">
              <a:defRPr/>
            </a:pPr>
            <a:endParaRPr lang="en-US" sz="12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Mút-soóc-xki là nhạc sĩ nổi tiếng người Nga.</a:t>
            </a:r>
            <a:endParaRPr lang="en-US" sz="24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Bản nhạc </a:t>
            </a:r>
            <a:r>
              <a:rPr lang="vi-VN" sz="2400" i="1" dirty="0">
                <a:solidFill>
                  <a:srgbClr val="1713CB"/>
                </a:solidFill>
                <a:latin typeface="Cambria" pitchFamily="18" charset="0"/>
              </a:rPr>
              <a:t>Vũ khúc đàn gà con</a:t>
            </a:r>
            <a:r>
              <a:rPr lang="vi-VN" sz="2400" dirty="0">
                <a:solidFill>
                  <a:srgbClr val="1713CB"/>
                </a:solidFill>
                <a:latin typeface="Cambria" pitchFamily="18" charset="0"/>
              </a:rPr>
              <a:t> là bức tranh thứ 5 được dựa trên phác thảo của Héc- man về những bộ quần áo cho các chú gà con trong vở ba lê. Khúc nhạc thể hiện tính chất vui tươi, nhí nhảnh, gợi lên hình ảnh những chú gà con đáng yêu, tinh nghịch.</a:t>
            </a:r>
            <a:endParaRPr lang="en-US" sz="2400" dirty="0">
              <a:solidFill>
                <a:srgbClr val="1713CB"/>
              </a:solidFill>
              <a:latin typeface="Cambria" pitchFamily="18" charset="0"/>
            </a:endParaRPr>
          </a:p>
          <a:p>
            <a:pPr algn="just">
              <a:defRPr/>
            </a:pPr>
            <a:endParaRPr lang="en-US" sz="2400" dirty="0">
              <a:solidFill>
                <a:srgbClr val="1713CB"/>
              </a:solidFill>
              <a:latin typeface="Cambria" pitchFamily="18" charset="0"/>
            </a:endParaRPr>
          </a:p>
        </p:txBody>
      </p:sp>
      <p:sp>
        <p:nvSpPr>
          <p:cNvPr id="15370" name="Rectangle 5"/>
          <p:cNvSpPr>
            <a:spLocks noChangeArrowheads="1"/>
          </p:cNvSpPr>
          <p:nvPr/>
        </p:nvSpPr>
        <p:spPr bwMode="auto">
          <a:xfrm>
            <a:off x="3201988" y="1052513"/>
            <a:ext cx="461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ambria" pitchFamily="18" charset="0"/>
              </a:rPr>
              <a:t>TÁC GIẢ MÚT-SOÓC-XKI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Vũ khúc đàn gà con (1)">
            <a:hlinkClick r:id="" action="ppaction://media"/>
            <a:extLst>
              <a:ext uri="{FF2B5EF4-FFF2-40B4-BE49-F238E27FC236}">
                <a16:creationId xmlns:a16="http://schemas.microsoft.com/office/drawing/2014/main" id="{77A999C2-358C-43B7-963D-FF409DDD38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95575" y="476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512888" y="2636838"/>
            <a:ext cx="7858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741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741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741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Vũ khúc đàn gà con (1)">
            <a:hlinkClick r:id="" action="ppaction://media"/>
            <a:extLst>
              <a:ext uri="{FF2B5EF4-FFF2-40B4-BE49-F238E27FC236}">
                <a16:creationId xmlns:a16="http://schemas.microsoft.com/office/drawing/2014/main" id="{836F4317-7BE0-41B0-9DE5-24EBE56B6D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90056" y="476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8"/>
          <p:cNvSpPr>
            <a:spLocks noChangeArrowheads="1"/>
          </p:cNvSpPr>
          <p:nvPr/>
        </p:nvSpPr>
        <p:spPr bwMode="auto">
          <a:xfrm>
            <a:off x="1512888" y="2276475"/>
            <a:ext cx="7858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TRÒ CHƠI VẬN ĐỘNG</a:t>
            </a:r>
          </a:p>
          <a:p>
            <a:pPr eaLnBrk="1" hangingPunct="1"/>
            <a:r>
              <a:rPr lang="en-US" sz="6000" b="1">
                <a:solidFill>
                  <a:srgbClr val="0000FF"/>
                </a:solidFill>
                <a:latin typeface="Cambria" pitchFamily="18" charset="0"/>
                <a:cs typeface="Times New Roman" pitchFamily="18" charset="0"/>
              </a:rPr>
              <a:t>CHÚ GÀ CON</a:t>
            </a:r>
          </a:p>
        </p:txBody>
      </p:sp>
      <p:sp>
        <p:nvSpPr>
          <p:cNvPr id="19460"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946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946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Vũ khúc đàn gà con (1)">
            <a:hlinkClick r:id="" action="ppaction://media"/>
            <a:extLst>
              <a:ext uri="{FF2B5EF4-FFF2-40B4-BE49-F238E27FC236}">
                <a16:creationId xmlns:a16="http://schemas.microsoft.com/office/drawing/2014/main" id="{92BCC7B8-08BC-4945-B770-9A1978B3CE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22104" y="2508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1812925" y="2349500"/>
            <a:ext cx="70580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11500" b="1">
                <a:solidFill>
                  <a:srgbClr val="0000FF"/>
                </a:solidFill>
                <a:latin typeface="Cambria" pitchFamily="18" charset="0"/>
                <a:cs typeface="Times New Roman" pitchFamily="18" charset="0"/>
              </a:rPr>
              <a:t>TRÒ CHƠI</a:t>
            </a:r>
          </a:p>
        </p:txBody>
      </p:sp>
      <p:grpSp>
        <p:nvGrpSpPr>
          <p:cNvPr id="5" name="Group 4"/>
          <p:cNvGrpSpPr>
            <a:grpSpLocks/>
          </p:cNvGrpSpPr>
          <p:nvPr/>
        </p:nvGrpSpPr>
        <p:grpSpPr bwMode="auto">
          <a:xfrm>
            <a:off x="5541963" y="392113"/>
            <a:ext cx="5430837" cy="6232525"/>
            <a:chOff x="5542642" y="220716"/>
            <a:chExt cx="5430158" cy="6232620"/>
          </a:xfrm>
        </p:grpSpPr>
        <p:pic>
          <p:nvPicPr>
            <p:cNvPr id="308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3078"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796 -4.07407E-6 L 0.43793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00" name="Text Box 26"/>
          <p:cNvSpPr txBox="1">
            <a:spLocks noChangeArrowheads="1"/>
          </p:cNvSpPr>
          <p:nvPr/>
        </p:nvSpPr>
        <p:spPr bwMode="gray">
          <a:xfrm>
            <a:off x="942975" y="261938"/>
            <a:ext cx="9109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4400" b="1">
                <a:solidFill>
                  <a:srgbClr val="0000FF"/>
                </a:solidFill>
                <a:latin typeface="Cambria" pitchFamily="18" charset="0"/>
                <a:cs typeface="Times New Roman" pitchFamily="18" charset="0"/>
              </a:rPr>
              <a:t>AI NGHE TÀI HƠN</a:t>
            </a:r>
          </a:p>
        </p:txBody>
      </p:sp>
      <p:sp>
        <p:nvSpPr>
          <p:cNvPr id="4101"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7188" y="1557338"/>
            <a:ext cx="5472112" cy="316706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66863" y="3500438"/>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5400" b="1">
                <a:solidFill>
                  <a:srgbClr val="FF0000"/>
                </a:solidFill>
                <a:latin typeface="Cambria" pitchFamily="18" charset="0"/>
              </a:rPr>
              <a:t>BÀI SỐ 4</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415925" y="2738438"/>
            <a:ext cx="802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800" b="1">
                <a:solidFill>
                  <a:srgbClr val="1713CB"/>
                </a:solidFill>
                <a:latin typeface="Cambria" pitchFamily="18" charset="0"/>
              </a:rPr>
              <a:t>ÔN TẬP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p:nvSpPr>
        <p:spPr bwMode="auto">
          <a:xfrm>
            <a:off x="2384425" y="2565400"/>
            <a:ext cx="6115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600" b="1">
                <a:solidFill>
                  <a:srgbClr val="0000FF"/>
                </a:solidFill>
                <a:latin typeface="Cambria" pitchFamily="18" charset="0"/>
                <a:cs typeface="Times New Roman" pitchFamily="18" charset="0"/>
              </a:rPr>
              <a:t>ĐỌC NHẠC</a:t>
            </a:r>
          </a:p>
          <a:p>
            <a:pPr eaLnBrk="1" hangingPunct="1"/>
            <a:r>
              <a:rPr lang="en-US" sz="6600" b="1">
                <a:solidFill>
                  <a:srgbClr val="0000FF"/>
                </a:solidFill>
                <a:latin typeface="Cambria" pitchFamily="18" charset="0"/>
                <a:cs typeface="Times New Roman" pitchFamily="18" charset="0"/>
              </a:rPr>
              <a:t>VỚI NHẠC ĐỆM</a:t>
            </a:r>
          </a:p>
        </p:txBody>
      </p:sp>
      <p:sp>
        <p:nvSpPr>
          <p:cNvPr id="6148"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6153"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6151"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64" y="1484313"/>
            <a:ext cx="10009112" cy="460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933450" y="2751138"/>
            <a:ext cx="9017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4400" b="1">
                <a:solidFill>
                  <a:srgbClr val="0000FF"/>
                </a:solidFill>
                <a:latin typeface="Cambria" pitchFamily="18" charset="0"/>
                <a:cs typeface="Times New Roman" pitchFamily="18" charset="0"/>
              </a:rPr>
              <a:t>ĐỌC NHẠC THEO KÍ HIỆU BÀN TAY</a:t>
            </a:r>
          </a:p>
          <a:p>
            <a:pPr eaLnBrk="1" hangingPunct="1"/>
            <a:r>
              <a:rPr lang="en-US" sz="4400" b="1">
                <a:solidFill>
                  <a:srgbClr val="0000FF"/>
                </a:solidFill>
                <a:latin typeface="Cambria" pitchFamily="18" charset="0"/>
                <a:cs typeface="Times New Roman" pitchFamily="18" charset="0"/>
              </a:rPr>
              <a:t>VỚI NHẠC ĐỆM</a:t>
            </a:r>
          </a:p>
        </p:txBody>
      </p:sp>
      <p:sp>
        <p:nvSpPr>
          <p:cNvPr id="8196"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8201"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8199"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713" y="1096963"/>
            <a:ext cx="9072239" cy="49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ĐỌC NHẠC SỐ 4 LỚP 2 ">
            <a:hlinkClick r:id="" action="ppaction://media"/>
            <a:extLst>
              <a:ext uri="{FF2B5EF4-FFF2-40B4-BE49-F238E27FC236}">
                <a16:creationId xmlns:a16="http://schemas.microsoft.com/office/drawing/2014/main" id="{129ADD40-E617-4638-8012-41CA5FD224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41984" y="690563"/>
            <a:ext cx="406400" cy="40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GÕ ĐỆM THEO NHỊP</a:t>
            </a:r>
          </a:p>
        </p:txBody>
      </p:sp>
      <p:sp>
        <p:nvSpPr>
          <p:cNvPr id="10244"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0249"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0247"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9546</TotalTime>
  <Words>169</Words>
  <Application>Microsoft Office PowerPoint</Application>
  <PresentationFormat>Custom</PresentationFormat>
  <Paragraphs>30</Paragraphs>
  <Slides>19</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trangphamminh1105@gmail.com</cp:lastModifiedBy>
  <cp:revision>635</cp:revision>
  <dcterms:created xsi:type="dcterms:W3CDTF">2010-04-30T18:19:48Z</dcterms:created>
  <dcterms:modified xsi:type="dcterms:W3CDTF">2025-04-10T05:06:34Z</dcterms:modified>
</cp:coreProperties>
</file>