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7" r:id="rId2"/>
    <p:sldId id="408" r:id="rId3"/>
    <p:sldId id="438" r:id="rId4"/>
    <p:sldId id="439" r:id="rId5"/>
    <p:sldId id="340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3" d="100"/>
          <a:sy n="53" d="100"/>
        </p:scale>
        <p:origin x="672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3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298019" y="4087379"/>
            <a:ext cx="12468595" cy="245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T209: DẤU NGOẶC KÉP; DẤU GẠCH NGANG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80319" y="1841837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2699" y="2438400"/>
            <a:ext cx="15171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 ngoặc kép trong mỗi câu dưới đây dùng để làm gì?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20064" r="49146" b="25438"/>
          <a:stretch/>
        </p:blipFill>
        <p:spPr bwMode="auto">
          <a:xfrm>
            <a:off x="1432719" y="3200400"/>
            <a:ext cx="10163430" cy="555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8443119" y="4419600"/>
            <a:ext cx="732498" cy="213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858409" y="5410200"/>
            <a:ext cx="317208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0827" y="9655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20827" y="2004654"/>
            <a:ext cx="13777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dấu ngoặc kép hoặc dấu gạch ngang thay vào ô vuông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24036" r="49244" b="29123"/>
          <a:stretch/>
        </p:blipFill>
        <p:spPr bwMode="auto">
          <a:xfrm>
            <a:off x="1717613" y="2799144"/>
            <a:ext cx="12093841" cy="538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4916" y="4191000"/>
            <a:ext cx="3209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0919" y="5418224"/>
            <a:ext cx="3209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85583" y="784860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96119" y="784859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045746" y="21336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thêm ví dụ có sử dụng dấu ngoặc kép trong các bài em đã học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6618" y="3657600"/>
            <a:ext cx="13966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VD:</a:t>
            </a:r>
          </a:p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Bãi cát ở đây thường được ca ngợi là “Bà chúa của các bãi tắm”.</a:t>
            </a:r>
          </a:p>
          <a:p>
            <a:pPr algn="r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(Bài Cửa Tùng, trang 86)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185319" y="4038600"/>
            <a:ext cx="99822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10256</TotalTime>
  <Words>144</Words>
  <Application>Microsoft Office PowerPoint</Application>
  <PresentationFormat>Custom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1064</cp:revision>
  <dcterms:created xsi:type="dcterms:W3CDTF">2008-09-09T22:52:10Z</dcterms:created>
  <dcterms:modified xsi:type="dcterms:W3CDTF">2025-04-18T02:40:01Z</dcterms:modified>
</cp:coreProperties>
</file>