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1" r:id="rId3"/>
    <p:sldId id="319" r:id="rId4"/>
    <p:sldId id="320" r:id="rId5"/>
    <p:sldId id="321" r:id="rId6"/>
    <p:sldId id="322" r:id="rId7"/>
    <p:sldId id="306" r:id="rId8"/>
    <p:sldId id="265" r:id="rId9"/>
    <p:sldId id="267" r:id="rId10"/>
    <p:sldId id="268" r:id="rId11"/>
    <p:sldId id="271" r:id="rId12"/>
    <p:sldId id="307" r:id="rId13"/>
    <p:sldId id="269" r:id="rId14"/>
    <p:sldId id="259" r:id="rId15"/>
    <p:sldId id="308" r:id="rId16"/>
    <p:sldId id="309" r:id="rId17"/>
    <p:sldId id="316" r:id="rId18"/>
    <p:sldId id="315" r:id="rId19"/>
    <p:sldId id="317"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03B"/>
    <a:srgbClr val="F183BF"/>
    <a:srgbClr val="E8F0DF"/>
    <a:srgbClr val="C5EBF1"/>
    <a:srgbClr val="9EDDE8"/>
    <a:srgbClr val="DF767E"/>
    <a:srgbClr val="577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8" autoAdjust="0"/>
    <p:restoredTop sz="94660"/>
  </p:normalViewPr>
  <p:slideViewPr>
    <p:cSldViewPr snapToGrid="0">
      <p:cViewPr>
        <p:scale>
          <a:sx n="65" d="100"/>
          <a:sy n="65" d="100"/>
        </p:scale>
        <p:origin x="-1110"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67E0D-65B4-4F14-8069-672F6A13A4F9}" type="datetimeFigureOut">
              <a:rPr lang="zh-CN" altLang="en-US" smtClean="0"/>
              <a:t>2025/4/16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06CE8-F6F2-4010-9094-1884B1FDBA45}" type="slidenum">
              <a:rPr lang="zh-CN" altLang="en-US" smtClean="0"/>
              <a:t>‹#›</a:t>
            </a:fld>
            <a:endParaRPr lang="zh-CN" altLang="en-US"/>
          </a:p>
        </p:txBody>
      </p:sp>
    </p:spTree>
    <p:extLst>
      <p:ext uri="{BB962C8B-B14F-4D97-AF65-F5344CB8AC3E}">
        <p14:creationId xmlns:p14="http://schemas.microsoft.com/office/powerpoint/2010/main" val="121488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1CEBC1-3A73-4315-A4BE-C69A6D2FE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56F5F68-D522-4BF6-A986-7CAB433CCE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48B022D-95BF-4673-8F38-F35CED7C9FC9}"/>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09B39BC9-A304-4449-820A-278315315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F7CA247-1264-4D01-8978-476BD808A353}"/>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894567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43187B-E510-4C6A-B32D-97FB006C300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386DE42-5A2D-44CF-A3AE-70E987E703D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793DE87-164C-4656-A5F9-2B001BAB7763}"/>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45FE468D-5F9A-41A6-859F-1696A47E59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2929840-4974-4DB8-BFC6-103289EB26BD}"/>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55632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D6B7E98-729A-456D-A387-ABA90C2CE3D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2E20ABF-DB81-47C0-BFD0-A0B40E08F5F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6EFA5D-658C-4445-BF28-FE335983C526}"/>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19206049-7557-4619-8DC6-D07F9CC8E6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88EDDE0-5DDA-4C50-9410-75FC69B41B84}"/>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44368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xmlns="" id="{9BF489E1-DAC3-927E-B420-7F1211F3C8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8">
            <a:extLst>
              <a:ext uri="{FF2B5EF4-FFF2-40B4-BE49-F238E27FC236}">
                <a16:creationId xmlns:a16="http://schemas.microsoft.com/office/drawing/2014/main" xmlns="" id="{1B54D806-8227-94AC-AB67-0E8B92F210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9" name="图片 5">
            <a:extLst>
              <a:ext uri="{FF2B5EF4-FFF2-40B4-BE49-F238E27FC236}">
                <a16:creationId xmlns:a16="http://schemas.microsoft.com/office/drawing/2014/main" xmlns="" id="{5436FD5A-D762-D38D-73A1-43B33FA4973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10" name="图片 6">
            <a:extLst>
              <a:ext uri="{FF2B5EF4-FFF2-40B4-BE49-F238E27FC236}">
                <a16:creationId xmlns:a16="http://schemas.microsoft.com/office/drawing/2014/main" xmlns="" id="{681687DF-6F8F-ED10-4534-C8AD9E65D8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11" name="矩形: 圆角 7">
            <a:extLst>
              <a:ext uri="{FF2B5EF4-FFF2-40B4-BE49-F238E27FC236}">
                <a16:creationId xmlns:a16="http://schemas.microsoft.com/office/drawing/2014/main" xmlns="" id="{EA8517B2-7627-460A-56C7-D46387677ABC}"/>
              </a:ext>
            </a:extLst>
          </p:cNvPr>
          <p:cNvSpPr/>
          <p:nvPr userDrawn="1"/>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Picture 11">
            <a:extLst>
              <a:ext uri="{FF2B5EF4-FFF2-40B4-BE49-F238E27FC236}">
                <a16:creationId xmlns:a16="http://schemas.microsoft.com/office/drawing/2014/main" xmlns="" id="{E6737251-BDC4-0CF9-2861-3EB240AF6CA6}"/>
              </a:ext>
            </a:extLst>
          </p:cNvPr>
          <p:cNvPicPr>
            <a:picLocks noChangeAspect="1"/>
          </p:cNvPicPr>
          <p:nvPr userDrawn="1"/>
        </p:nvPicPr>
        <p:blipFill>
          <a:blip r:embed="rId5"/>
          <a:stretch>
            <a:fillRect/>
          </a:stretch>
        </p:blipFill>
        <p:spPr>
          <a:xfrm>
            <a:off x="11115551" y="1"/>
            <a:ext cx="1249788" cy="499915"/>
          </a:xfrm>
          <a:prstGeom prst="rect">
            <a:avLst/>
          </a:prstGeom>
        </p:spPr>
      </p:pic>
      <p:pic>
        <p:nvPicPr>
          <p:cNvPr id="13" name="Picture 12">
            <a:extLst>
              <a:ext uri="{FF2B5EF4-FFF2-40B4-BE49-F238E27FC236}">
                <a16:creationId xmlns:a16="http://schemas.microsoft.com/office/drawing/2014/main" xmlns="" id="{4572F7E3-5408-D54C-F092-8425A5D4A365}"/>
              </a:ext>
            </a:extLst>
          </p:cNvPr>
          <p:cNvPicPr>
            <a:picLocks noChangeAspect="1"/>
          </p:cNvPicPr>
          <p:nvPr userDrawn="1"/>
        </p:nvPicPr>
        <p:blipFill>
          <a:blip r:embed="rId6"/>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326508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D3AD58E-93D0-470D-B3CA-E1E45E90DC2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2F740E2-433C-4B4F-8E7A-90978F215C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83BC0B9E-DF3A-4412-84DA-ED1478E8E19B}"/>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D685BC12-7C17-47FD-B85B-CF5F5F7F46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0346CD6-1748-4DA1-B1CE-7E2ECEBC6556}"/>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95731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DDAD3C-FD3E-4B78-8B53-DAF08C14D03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54D37D5-0F8C-475F-9CAE-9893DB599C7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2EAD17B-468D-4E5F-8C43-623450FD43CF}"/>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33682F0-6E72-43CD-B204-C07171CAB1A5}"/>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xmlns="" id="{86DF98BF-C7CD-4D27-B62F-9FB8239C62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F3CFF30-8C08-4B0F-B080-208510DE3D4F}"/>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23794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DDEF7F-32D3-4943-ABB3-A3F334121AA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74E0824-1507-43EB-A8D9-CF20749E0E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1B12E97-EDA6-49BD-A2D8-ED29FB1E2C4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EB3BDE9-72FF-4FF6-8D0E-B429DD34D3A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C7B89A5-10DD-426E-8625-B2A13E8D650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D35187D-FD87-48E4-A4E3-2FFA50ADE2E3}"/>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xmlns="" id="{884AFB86-2EFF-46DF-984F-B80AF29870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86914BC-814C-4A0F-BF82-9D81522FB4E3}"/>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59833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8B41BF-5A95-4149-B996-D773A20F43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4876C26-5951-4572-95AE-FC68D7129893}"/>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4" name="页脚占位符 3">
            <a:extLst>
              <a:ext uri="{FF2B5EF4-FFF2-40B4-BE49-F238E27FC236}">
                <a16:creationId xmlns:a16="http://schemas.microsoft.com/office/drawing/2014/main" xmlns="" id="{5E5BBB4E-40EF-42EE-AE0E-94F18B117F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80F11B66-E92B-4512-AC30-104DB9CF4FE7}"/>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067129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CBC602-D6D2-41EE-9D1B-CDB4C4F755D0}"/>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xmlns="" id="{1BF858F9-84EB-421C-BC73-CBCA62FBDF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D32547D3-3A49-418D-B41A-8C7CC3D5D0FB}"/>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91866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71DEC4-111C-4378-B1E0-A6413B4208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5A8B7A1-3DD3-4C88-B847-A2DA5BCFD0C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2FF1518-EB0F-42F8-A04E-5688B8CB8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9923E56-85BD-4F08-AF59-715549B69B94}"/>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xmlns="" id="{ECAD75BC-4C20-486C-9907-DD22AECE142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7A4D148-F536-4323-8CED-A281145FA12A}"/>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16102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E21E5E0-F936-440E-AC84-AA71B4C387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C05369F-9921-4409-96E1-A1C8CCAF362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1E6F79E-9C68-45C6-BEEB-83E030DA44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1410CA4-68C9-4067-BCF4-B0FF8A3532D2}"/>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xmlns="" id="{A576913E-07B7-4250-BD28-9DA5126D8F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DE5A8E6-5720-446E-84C1-4C80A639226F}"/>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98849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xmlns="" id="{8F10E216-1626-0C1E-E0C5-FA4A41B5F02D}"/>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xmlns="" id="{AC6CB01A-7982-4918-B26D-8358EEEAE75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xmlns="" id="{D1DDFE07-5003-6B08-D747-9EE616CBCC67}"/>
              </a:ext>
            </a:extLst>
          </p:cNvPr>
          <p:cNvPicPr>
            <a:picLocks noChangeAspect="1"/>
          </p:cNvPicPr>
          <p:nvPr userDrawn="1"/>
        </p:nvPicPr>
        <p:blipFill>
          <a:blip r:embed="rId15"/>
          <a:stretch>
            <a:fillRect/>
          </a:stretch>
        </p:blipFill>
        <p:spPr>
          <a:xfrm>
            <a:off x="-2554458" y="-541097"/>
            <a:ext cx="1804572" cy="2542252"/>
          </a:xfrm>
          <a:prstGeom prst="rect">
            <a:avLst/>
          </a:prstGeom>
        </p:spPr>
      </p:pic>
      <p:pic>
        <p:nvPicPr>
          <p:cNvPr id="10" name="Picture 9">
            <a:extLst>
              <a:ext uri="{FF2B5EF4-FFF2-40B4-BE49-F238E27FC236}">
                <a16:creationId xmlns:a16="http://schemas.microsoft.com/office/drawing/2014/main" xmlns="" id="{93BC91B6-37C1-09AC-9258-291C6604F940}"/>
              </a:ext>
            </a:extLst>
          </p:cNvPr>
          <p:cNvPicPr>
            <a:picLocks noChangeAspect="1"/>
          </p:cNvPicPr>
          <p:nvPr userDrawn="1"/>
        </p:nvPicPr>
        <p:blipFill>
          <a:blip r:embed="rId16"/>
          <a:stretch>
            <a:fillRect/>
          </a:stretch>
        </p:blipFill>
        <p:spPr>
          <a:xfrm>
            <a:off x="11115551" y="1"/>
            <a:ext cx="1249788" cy="499915"/>
          </a:xfrm>
          <a:prstGeom prst="rect">
            <a:avLst/>
          </a:prstGeom>
        </p:spPr>
      </p:pic>
      <p:pic>
        <p:nvPicPr>
          <p:cNvPr id="11" name="Picture 10">
            <a:extLst>
              <a:ext uri="{FF2B5EF4-FFF2-40B4-BE49-F238E27FC236}">
                <a16:creationId xmlns:a16="http://schemas.microsoft.com/office/drawing/2014/main" xmlns="" id="{77BE84B3-0463-3EAA-D75D-5A7A43EA0DD2}"/>
              </a:ext>
            </a:extLst>
          </p:cNvPr>
          <p:cNvPicPr>
            <a:picLocks noChangeAspect="1"/>
          </p:cNvPicPr>
          <p:nvPr userDrawn="1"/>
        </p:nvPicPr>
        <p:blipFill>
          <a:blip r:embed="rId17"/>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288638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g"/><Relationship Id="rId7" Type="http://schemas.openxmlformats.org/officeDocument/2006/relationships/image" Target="../media/image29.png"/><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7.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6A08613-A1B4-42C0-865C-EC322C003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059AFFEF-676B-431D-9C61-6822223CB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9" name="图片 8">
            <a:extLst>
              <a:ext uri="{FF2B5EF4-FFF2-40B4-BE49-F238E27FC236}">
                <a16:creationId xmlns:a16="http://schemas.microsoft.com/office/drawing/2014/main" xmlns=""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xmlns="" id="{BCFE4E51-2FA1-4F78-9143-0DC3F20AB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xmlns="" id="{D28763F4-90E9-42C8-B373-8E309E6D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98312"/>
            <a:ext cx="3028969" cy="2563152"/>
          </a:xfrm>
          <a:prstGeom prst="rect">
            <a:avLst/>
          </a:prstGeom>
        </p:spPr>
      </p:pic>
      <p:pic>
        <p:nvPicPr>
          <p:cNvPr id="15" name="Picture 14">
            <a:extLst>
              <a:ext uri="{FF2B5EF4-FFF2-40B4-BE49-F238E27FC236}">
                <a16:creationId xmlns:a16="http://schemas.microsoft.com/office/drawing/2014/main" xmlns="" id="{D5448FD4-1753-6260-F7AB-FC090113ACC6}"/>
              </a:ext>
            </a:extLst>
          </p:cNvPr>
          <p:cNvPicPr>
            <a:picLocks noChangeAspect="1"/>
          </p:cNvPicPr>
          <p:nvPr/>
        </p:nvPicPr>
        <p:blipFill>
          <a:blip r:embed="rId7"/>
          <a:stretch>
            <a:fillRect/>
          </a:stretch>
        </p:blipFill>
        <p:spPr>
          <a:xfrm>
            <a:off x="156624" y="8050"/>
            <a:ext cx="10729890" cy="5907536"/>
          </a:xfrm>
          <a:prstGeom prst="rect">
            <a:avLst/>
          </a:prstGeom>
        </p:spPr>
      </p:pic>
    </p:spTree>
    <p:extLst>
      <p:ext uri="{BB962C8B-B14F-4D97-AF65-F5344CB8AC3E}">
        <p14:creationId xmlns:p14="http://schemas.microsoft.com/office/powerpoint/2010/main" val="148720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1000"/>
                                        <p:tgtEl>
                                          <p:spTgt spid="11"/>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2" presetClass="entr" presetSubtype="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500" fill="hold"/>
                                        <p:tgtEl>
                                          <p:spTgt spid="13"/>
                                        </p:tgtEl>
                                        <p:attrNameLst>
                                          <p:attrName>ppt_x</p:attrName>
                                        </p:attrNameLst>
                                      </p:cBhvr>
                                      <p:tavLst>
                                        <p:tav tm="0">
                                          <p:val>
                                            <p:strVal val="1+#ppt_w/2"/>
                                          </p:val>
                                        </p:tav>
                                        <p:tav tm="100000">
                                          <p:val>
                                            <p:strVal val="#ppt_x"/>
                                          </p:val>
                                        </p:tav>
                                      </p:tavLst>
                                    </p:anim>
                                    <p:anim calcmode="lin" valueType="num">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xmlns=""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xmlns=""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xmlns=""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Hình ảnh 1" descr="Ảnh có chứa trang phục, Phim hoạt hình, Hoạt hình, hình mẫu&#10;&#10;Mô tả được tạo tự động">
            <a:extLst>
              <a:ext uri="{FF2B5EF4-FFF2-40B4-BE49-F238E27FC236}">
                <a16:creationId xmlns:a16="http://schemas.microsoft.com/office/drawing/2014/main" xmlns="" id="{95C8D786-56C2-A788-5177-99BF3DF21E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4119" y="1037252"/>
            <a:ext cx="9412566" cy="5315528"/>
          </a:xfrm>
          <a:prstGeom prst="rect">
            <a:avLst/>
          </a:prstGeom>
        </p:spPr>
      </p:pic>
      <p:pic>
        <p:nvPicPr>
          <p:cNvPr id="25" name="Picture 24">
            <a:extLst>
              <a:ext uri="{FF2B5EF4-FFF2-40B4-BE49-F238E27FC236}">
                <a16:creationId xmlns:a16="http://schemas.microsoft.com/office/drawing/2014/main" xmlns="" id="{BC3B2744-024E-B059-D1F6-E8CE65BAF6C3}"/>
              </a:ext>
            </a:extLst>
          </p:cNvPr>
          <p:cNvPicPr>
            <a:picLocks noChangeAspect="1"/>
          </p:cNvPicPr>
          <p:nvPr/>
        </p:nvPicPr>
        <p:blipFill>
          <a:blip r:embed="rId7"/>
          <a:stretch>
            <a:fillRect/>
          </a:stretch>
        </p:blipFill>
        <p:spPr>
          <a:xfrm>
            <a:off x="11115551" y="1"/>
            <a:ext cx="1249788" cy="499915"/>
          </a:xfrm>
          <a:prstGeom prst="rect">
            <a:avLst/>
          </a:prstGeom>
        </p:spPr>
      </p:pic>
      <p:pic>
        <p:nvPicPr>
          <p:cNvPr id="26" name="Picture 25">
            <a:extLst>
              <a:ext uri="{FF2B5EF4-FFF2-40B4-BE49-F238E27FC236}">
                <a16:creationId xmlns:a16="http://schemas.microsoft.com/office/drawing/2014/main" xmlns="" id="{287B3C83-9CB4-FC82-07D4-2BFC9ED15E78}"/>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287288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0ED86105-9F2C-1BB6-095C-3264DB82A452}"/>
              </a:ext>
            </a:extLst>
          </p:cNvPr>
          <p:cNvSpPr/>
          <p:nvPr/>
        </p:nvSpPr>
        <p:spPr>
          <a:xfrm>
            <a:off x="4282751" y="2415589"/>
            <a:ext cx="7190793" cy="514221"/>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0202549E-4208-CE6E-F9FC-DFE203D924A5}"/>
              </a:ext>
            </a:extLst>
          </p:cNvPr>
          <p:cNvSpPr/>
          <p:nvPr/>
        </p:nvSpPr>
        <p:spPr>
          <a:xfrm>
            <a:off x="762001" y="3032448"/>
            <a:ext cx="3175517" cy="481992"/>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9C9736DF-3184-E584-CA79-E87D1124D888}"/>
              </a:ext>
            </a:extLst>
          </p:cNvPr>
          <p:cNvSpPr/>
          <p:nvPr/>
        </p:nvSpPr>
        <p:spPr>
          <a:xfrm>
            <a:off x="4165380" y="3589779"/>
            <a:ext cx="7308164" cy="514221"/>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68C82683-5EF7-165F-A54A-CCE91C837173}"/>
              </a:ext>
            </a:extLst>
          </p:cNvPr>
          <p:cNvSpPr/>
          <p:nvPr/>
        </p:nvSpPr>
        <p:spPr>
          <a:xfrm>
            <a:off x="762001" y="4224217"/>
            <a:ext cx="10640007" cy="481992"/>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BCBDFCB1-D18D-E9C4-46CC-5562716BF721}"/>
              </a:ext>
            </a:extLst>
          </p:cNvPr>
          <p:cNvSpPr/>
          <p:nvPr/>
        </p:nvSpPr>
        <p:spPr>
          <a:xfrm>
            <a:off x="762002" y="4799058"/>
            <a:ext cx="1635966" cy="481992"/>
          </a:xfrm>
          <a:prstGeom prst="rect">
            <a:avLst/>
          </a:prstGeom>
          <a:solidFill>
            <a:srgbClr val="F1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A4EA1EE8-4547-6473-8866-DF8B2B7FBB04}"/>
              </a:ext>
            </a:extLst>
          </p:cNvPr>
          <p:cNvSpPr txBox="1"/>
          <p:nvPr/>
        </p:nvSpPr>
        <p:spPr>
          <a:xfrm>
            <a:off x="1549292" y="739372"/>
            <a:ext cx="8568195" cy="646331"/>
          </a:xfrm>
          <a:prstGeom prst="rect">
            <a:avLst/>
          </a:prstGeom>
          <a:noFill/>
        </p:spPr>
        <p:txBody>
          <a:bodyPr wrap="square" rtlCol="0">
            <a:spAutoFit/>
          </a:bodyPr>
          <a:lstStyle/>
          <a:p>
            <a:pPr algn="ctr"/>
            <a:r>
              <a:rPr lang="vi-VN" sz="3600" b="1" dirty="0">
                <a:solidFill>
                  <a:srgbClr val="CA303B"/>
                </a:solidFill>
                <a:latin typeface="Cambria" panose="02040503050406030204" pitchFamily="18" charset="0"/>
                <a:ea typeface="Cambria" panose="02040503050406030204" pitchFamily="18" charset="0"/>
              </a:rPr>
              <a:t>Câu ghép trong mỗi đoạn văn là:</a:t>
            </a:r>
            <a:endParaRPr lang="en-US" sz="3600" b="1" dirty="0">
              <a:solidFill>
                <a:srgbClr val="CA303B"/>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xmlns="" id="{E0DE19CA-7A6E-F596-9F11-15A40966CACC}"/>
              </a:ext>
            </a:extLst>
          </p:cNvPr>
          <p:cNvSpPr txBox="1"/>
          <p:nvPr/>
        </p:nvSpPr>
        <p:spPr>
          <a:xfrm>
            <a:off x="718456" y="1742175"/>
            <a:ext cx="10758196" cy="4174475"/>
          </a:xfrm>
          <a:prstGeom prst="rect">
            <a:avLst/>
          </a:prstGeom>
          <a:noFill/>
        </p:spPr>
        <p:txBody>
          <a:bodyPr wrap="square" rtlCol="0">
            <a:spAutoFit/>
          </a:bodyPr>
          <a:lstStyle/>
          <a:p>
            <a:pPr algn="just">
              <a:lnSpc>
                <a:spcPct val="120000"/>
              </a:lnSpc>
            </a:pPr>
            <a:r>
              <a:rPr lang="vi-VN" sz="3200" dirty="0">
                <a:latin typeface="Cambria" panose="02040503050406030204" pitchFamily="18" charset="0"/>
                <a:ea typeface="Cambria" panose="02040503050406030204" pitchFamily="18" charset="0"/>
              </a:rPr>
              <a:t>     a. (1) Bắc Giang để lại cho tôi ấn tượng về cảnh sắc miền trung du đầy thú vị. (2) Những ngọn đồi thoai thoải, ngọn nọ gối lên ngọn kia. (3) Con đường mòn son đỏ quanh co, ẩn hiện trên triền đồi. (4) Những cây khế rừng lúc lỉu chùm quả chát chát chua chua, những cây mâm xôi chi chít quả đỏ chót, ngọt lịm.</a:t>
            </a:r>
          </a:p>
          <a:p>
            <a:pPr algn="r">
              <a:lnSpc>
                <a:spcPct val="120000"/>
              </a:lnSpc>
            </a:pPr>
            <a:r>
              <a:rPr lang="vi-VN" sz="3200" dirty="0">
                <a:latin typeface="Cambria" panose="02040503050406030204" pitchFamily="18" charset="0"/>
                <a:ea typeface="Cambria" panose="02040503050406030204" pitchFamily="18" charset="0"/>
              </a:rPr>
              <a:t>(Theo Trần Hoài Dương)</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5882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P spid="38" grpId="0" animBg="1"/>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E0FB49F-8D6E-10BC-8601-5E11CF873E4F}"/>
              </a:ext>
            </a:extLst>
          </p:cNvPr>
          <p:cNvSpPr/>
          <p:nvPr/>
        </p:nvSpPr>
        <p:spPr>
          <a:xfrm>
            <a:off x="698202" y="1957603"/>
            <a:ext cx="10731798" cy="514221"/>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8628A6A-1123-AB65-EA5B-43627D9C90F8}"/>
              </a:ext>
            </a:extLst>
          </p:cNvPr>
          <p:cNvSpPr/>
          <p:nvPr/>
        </p:nvSpPr>
        <p:spPr>
          <a:xfrm>
            <a:off x="698202" y="2577063"/>
            <a:ext cx="10731798" cy="481992"/>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DCCABB63-FF17-4E3A-373E-81391E0BE488}"/>
              </a:ext>
            </a:extLst>
          </p:cNvPr>
          <p:cNvSpPr/>
          <p:nvPr/>
        </p:nvSpPr>
        <p:spPr>
          <a:xfrm>
            <a:off x="2682945" y="3552953"/>
            <a:ext cx="8747055" cy="514221"/>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5361275E-24AD-375A-2FF0-ABCD98EC8BCE}"/>
              </a:ext>
            </a:extLst>
          </p:cNvPr>
          <p:cNvSpPr/>
          <p:nvPr/>
        </p:nvSpPr>
        <p:spPr>
          <a:xfrm>
            <a:off x="595424" y="4203112"/>
            <a:ext cx="4423143" cy="481992"/>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2F6F9F-F500-C2F5-875F-4B42E296D087}"/>
              </a:ext>
            </a:extLst>
          </p:cNvPr>
          <p:cNvSpPr/>
          <p:nvPr/>
        </p:nvSpPr>
        <p:spPr>
          <a:xfrm>
            <a:off x="4494025" y="4713505"/>
            <a:ext cx="6935976" cy="514221"/>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9DAC37D-57E7-EEE0-5AD0-154E798279B7}"/>
              </a:ext>
            </a:extLst>
          </p:cNvPr>
          <p:cNvSpPr/>
          <p:nvPr/>
        </p:nvSpPr>
        <p:spPr>
          <a:xfrm>
            <a:off x="595424" y="5256127"/>
            <a:ext cx="9952074" cy="481992"/>
          </a:xfrm>
          <a:prstGeom prst="rect">
            <a:avLst/>
          </a:prstGeom>
          <a:solidFill>
            <a:srgbClr val="C5EB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9BAA2261-40F0-4F4F-3E6F-A7EBFAAF4C90}"/>
              </a:ext>
            </a:extLst>
          </p:cNvPr>
          <p:cNvSpPr txBox="1"/>
          <p:nvPr/>
        </p:nvSpPr>
        <p:spPr>
          <a:xfrm>
            <a:off x="1549292" y="739372"/>
            <a:ext cx="8568195" cy="646331"/>
          </a:xfrm>
          <a:prstGeom prst="rect">
            <a:avLst/>
          </a:prstGeom>
          <a:noFill/>
        </p:spPr>
        <p:txBody>
          <a:bodyPr wrap="square" rtlCol="0">
            <a:spAutoFit/>
          </a:bodyPr>
          <a:lstStyle/>
          <a:p>
            <a:pPr algn="ctr"/>
            <a:r>
              <a:rPr lang="vi-VN" sz="3600" b="1" dirty="0">
                <a:solidFill>
                  <a:srgbClr val="CA303B"/>
                </a:solidFill>
                <a:latin typeface="Cambria" panose="02040503050406030204" pitchFamily="18" charset="0"/>
                <a:ea typeface="Cambria" panose="02040503050406030204" pitchFamily="18" charset="0"/>
              </a:rPr>
              <a:t>Câu ghép trong mỗi đoạn văn là:</a:t>
            </a:r>
            <a:endParaRPr lang="en-US" sz="3600" b="1" dirty="0">
              <a:solidFill>
                <a:srgbClr val="CA303B"/>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6C26FC6C-A2DD-E22A-79E9-2DDE4B558BB8}"/>
              </a:ext>
            </a:extLst>
          </p:cNvPr>
          <p:cNvSpPr txBox="1"/>
          <p:nvPr/>
        </p:nvSpPr>
        <p:spPr>
          <a:xfrm>
            <a:off x="595424" y="1385703"/>
            <a:ext cx="10834576" cy="4925451"/>
          </a:xfrm>
          <a:prstGeom prst="rect">
            <a:avLst/>
          </a:prstGeom>
          <a:noFill/>
        </p:spPr>
        <p:txBody>
          <a:bodyPr wrap="square" rtlCol="0">
            <a:spAutoFit/>
          </a:bodyPr>
          <a:lstStyle/>
          <a:p>
            <a:pPr algn="just">
              <a:lnSpc>
                <a:spcPct val="110000"/>
              </a:lnSpc>
            </a:pPr>
            <a:r>
              <a:rPr lang="vi-VN" sz="3200" dirty="0">
                <a:latin typeface="Cambria" panose="02040503050406030204" pitchFamily="18" charset="0"/>
                <a:ea typeface="Cambria" panose="02040503050406030204" pitchFamily="18" charset="0"/>
              </a:rPr>
              <a:t>       b. (1) Trên đảo, mỗi ngày trẻ em đều nô nức tới trường. (2) Vùng đảo thiêng liêng nơi đầu sóng ngọn gió có bao nhiêu điều đặc biệt thì các em cũng có bấy nhiêu trải nghiệm thú vị. (3) Sau những giờ học ở trường, các em cùng thầy giáo đi bơi, đi câu cá,... (4) Hễ trò gặp bài toán nào khó thì chúng lập tức chạy ngay qua nhà thầy. (5) Chúng thường được thầy giảng giải cho rất kĩ lưỡng. (6) Mỗi trường học trên đảo chỉ có hai thầy giáo và các thầy kiêm quản từ lớp Một đến lớp Năm.</a:t>
            </a:r>
          </a:p>
          <a:p>
            <a:pPr algn="r">
              <a:lnSpc>
                <a:spcPct val="110000"/>
              </a:lnSpc>
            </a:pPr>
            <a:r>
              <a:rPr lang="vi-VN" sz="3200" dirty="0">
                <a:latin typeface="Cambria" panose="02040503050406030204" pitchFamily="18" charset="0"/>
                <a:ea typeface="Cambria" panose="02040503050406030204" pitchFamily="18" charset="0"/>
              </a:rPr>
              <a:t>(Bùi Tiểu Quyên)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626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xmlns=""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xmlns=""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xmlns=""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94F09D85-56B3-4CFF-9C52-FEFF457F1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23" y="5689603"/>
            <a:ext cx="1034090" cy="1034090"/>
          </a:xfrm>
          <a:prstGeom prst="rect">
            <a:avLst/>
          </a:prstGeom>
        </p:spPr>
      </p:pic>
      <p:pic>
        <p:nvPicPr>
          <p:cNvPr id="37" name="图片 36">
            <a:extLst>
              <a:ext uri="{FF2B5EF4-FFF2-40B4-BE49-F238E27FC236}">
                <a16:creationId xmlns:a16="http://schemas.microsoft.com/office/drawing/2014/main" xmlns="" id="{A050F63D-C620-460E-AF39-B2F87C0263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0234" y="2445453"/>
            <a:ext cx="4308953" cy="4308953"/>
          </a:xfrm>
          <a:prstGeom prst="rect">
            <a:avLst/>
          </a:prstGeom>
        </p:spPr>
      </p:pic>
      <p:grpSp>
        <p:nvGrpSpPr>
          <p:cNvPr id="2" name="Group 1">
            <a:extLst>
              <a:ext uri="{FF2B5EF4-FFF2-40B4-BE49-F238E27FC236}">
                <a16:creationId xmlns:a16="http://schemas.microsoft.com/office/drawing/2014/main" xmlns="" id="{B8983B66-5449-E7B6-8D8B-F3A089C0AE18}"/>
              </a:ext>
            </a:extLst>
          </p:cNvPr>
          <p:cNvGrpSpPr/>
          <p:nvPr/>
        </p:nvGrpSpPr>
        <p:grpSpPr>
          <a:xfrm>
            <a:off x="562592" y="670715"/>
            <a:ext cx="10879130" cy="1640067"/>
            <a:chOff x="1131396" y="448342"/>
            <a:chExt cx="10879130" cy="1640067"/>
          </a:xfrm>
        </p:grpSpPr>
        <p:sp>
          <p:nvSpPr>
            <p:cNvPr id="5" name="Hình chữ nhật 2">
              <a:extLst>
                <a:ext uri="{FF2B5EF4-FFF2-40B4-BE49-F238E27FC236}">
                  <a16:creationId xmlns:a16="http://schemas.microsoft.com/office/drawing/2014/main" xmlns="" id="{18670F93-7C47-2695-CF75-234EB5322CA3}"/>
                </a:ext>
              </a:extLst>
            </p:cNvPr>
            <p:cNvSpPr/>
            <p:nvPr/>
          </p:nvSpPr>
          <p:spPr>
            <a:xfrm>
              <a:off x="1889119" y="596871"/>
              <a:ext cx="10121407" cy="1200329"/>
            </a:xfrm>
            <a:custGeom>
              <a:avLst/>
              <a:gdLst>
                <a:gd name="connsiteX0" fmla="*/ 0 w 10121407"/>
                <a:gd name="connsiteY0" fmla="*/ 0 h 1200329"/>
                <a:gd name="connsiteX1" fmla="*/ 877189 w 10121407"/>
                <a:gd name="connsiteY1" fmla="*/ 0 h 1200329"/>
                <a:gd name="connsiteX2" fmla="*/ 1349521 w 10121407"/>
                <a:gd name="connsiteY2" fmla="*/ 0 h 1200329"/>
                <a:gd name="connsiteX3" fmla="*/ 2024281 w 10121407"/>
                <a:gd name="connsiteY3" fmla="*/ 0 h 1200329"/>
                <a:gd name="connsiteX4" fmla="*/ 2800256 w 10121407"/>
                <a:gd name="connsiteY4" fmla="*/ 0 h 1200329"/>
                <a:gd name="connsiteX5" fmla="*/ 3171374 w 10121407"/>
                <a:gd name="connsiteY5" fmla="*/ 0 h 1200329"/>
                <a:gd name="connsiteX6" fmla="*/ 3542492 w 10121407"/>
                <a:gd name="connsiteY6" fmla="*/ 0 h 1200329"/>
                <a:gd name="connsiteX7" fmla="*/ 4419681 w 10121407"/>
                <a:gd name="connsiteY7" fmla="*/ 0 h 1200329"/>
                <a:gd name="connsiteX8" fmla="*/ 5094442 w 10121407"/>
                <a:gd name="connsiteY8" fmla="*/ 0 h 1200329"/>
                <a:gd name="connsiteX9" fmla="*/ 5465560 w 10121407"/>
                <a:gd name="connsiteY9" fmla="*/ 0 h 1200329"/>
                <a:gd name="connsiteX10" fmla="*/ 6140320 w 10121407"/>
                <a:gd name="connsiteY10" fmla="*/ 0 h 1200329"/>
                <a:gd name="connsiteX11" fmla="*/ 7017509 w 10121407"/>
                <a:gd name="connsiteY11" fmla="*/ 0 h 1200329"/>
                <a:gd name="connsiteX12" fmla="*/ 7591055 w 10121407"/>
                <a:gd name="connsiteY12" fmla="*/ 0 h 1200329"/>
                <a:gd name="connsiteX13" fmla="*/ 8164602 w 10121407"/>
                <a:gd name="connsiteY13" fmla="*/ 0 h 1200329"/>
                <a:gd name="connsiteX14" fmla="*/ 8839362 w 10121407"/>
                <a:gd name="connsiteY14" fmla="*/ 0 h 1200329"/>
                <a:gd name="connsiteX15" fmla="*/ 10121407 w 10121407"/>
                <a:gd name="connsiteY15" fmla="*/ 0 h 1200329"/>
                <a:gd name="connsiteX16" fmla="*/ 10121407 w 10121407"/>
                <a:gd name="connsiteY16" fmla="*/ 612168 h 1200329"/>
                <a:gd name="connsiteX17" fmla="*/ 10121407 w 10121407"/>
                <a:gd name="connsiteY17" fmla="*/ 1200329 h 1200329"/>
                <a:gd name="connsiteX18" fmla="*/ 9547861 w 10121407"/>
                <a:gd name="connsiteY18" fmla="*/ 1200329 h 1200329"/>
                <a:gd name="connsiteX19" fmla="*/ 9075528 w 10121407"/>
                <a:gd name="connsiteY19" fmla="*/ 1200329 h 1200329"/>
                <a:gd name="connsiteX20" fmla="*/ 8198340 w 10121407"/>
                <a:gd name="connsiteY20" fmla="*/ 1200329 h 1200329"/>
                <a:gd name="connsiteX21" fmla="*/ 7523579 w 10121407"/>
                <a:gd name="connsiteY21" fmla="*/ 1200329 h 1200329"/>
                <a:gd name="connsiteX22" fmla="*/ 7152461 w 10121407"/>
                <a:gd name="connsiteY22" fmla="*/ 1200329 h 1200329"/>
                <a:gd name="connsiteX23" fmla="*/ 6477700 w 10121407"/>
                <a:gd name="connsiteY23" fmla="*/ 1200329 h 1200329"/>
                <a:gd name="connsiteX24" fmla="*/ 5904154 w 10121407"/>
                <a:gd name="connsiteY24" fmla="*/ 1200329 h 1200329"/>
                <a:gd name="connsiteX25" fmla="*/ 5330608 w 10121407"/>
                <a:gd name="connsiteY25" fmla="*/ 1200329 h 1200329"/>
                <a:gd name="connsiteX26" fmla="*/ 4757061 w 10121407"/>
                <a:gd name="connsiteY26" fmla="*/ 1200329 h 1200329"/>
                <a:gd name="connsiteX27" fmla="*/ 4183515 w 10121407"/>
                <a:gd name="connsiteY27" fmla="*/ 1200329 h 1200329"/>
                <a:gd name="connsiteX28" fmla="*/ 3407540 w 10121407"/>
                <a:gd name="connsiteY28" fmla="*/ 1200329 h 1200329"/>
                <a:gd name="connsiteX29" fmla="*/ 2732780 w 10121407"/>
                <a:gd name="connsiteY29" fmla="*/ 1200329 h 1200329"/>
                <a:gd name="connsiteX30" fmla="*/ 2361662 w 10121407"/>
                <a:gd name="connsiteY30" fmla="*/ 1200329 h 1200329"/>
                <a:gd name="connsiteX31" fmla="*/ 1788115 w 10121407"/>
                <a:gd name="connsiteY31" fmla="*/ 1200329 h 1200329"/>
                <a:gd name="connsiteX32" fmla="*/ 1012141 w 10121407"/>
                <a:gd name="connsiteY32" fmla="*/ 1200329 h 1200329"/>
                <a:gd name="connsiteX33" fmla="*/ 0 w 10121407"/>
                <a:gd name="connsiteY33" fmla="*/ 1200329 h 1200329"/>
                <a:gd name="connsiteX34" fmla="*/ 0 w 10121407"/>
                <a:gd name="connsiteY34" fmla="*/ 576158 h 1200329"/>
                <a:gd name="connsiteX35" fmla="*/ 0 w 10121407"/>
                <a:gd name="connsiteY3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121407" h="1200329" fill="none" extrusionOk="0">
                  <a:moveTo>
                    <a:pt x="0" y="0"/>
                  </a:moveTo>
                  <a:cubicBezTo>
                    <a:pt x="355518" y="-23871"/>
                    <a:pt x="468170" y="18814"/>
                    <a:pt x="877189" y="0"/>
                  </a:cubicBezTo>
                  <a:cubicBezTo>
                    <a:pt x="1286208" y="-18814"/>
                    <a:pt x="1159779" y="10851"/>
                    <a:pt x="1349521" y="0"/>
                  </a:cubicBezTo>
                  <a:cubicBezTo>
                    <a:pt x="1539263" y="-10851"/>
                    <a:pt x="1726642" y="-14716"/>
                    <a:pt x="2024281" y="0"/>
                  </a:cubicBezTo>
                  <a:cubicBezTo>
                    <a:pt x="2321920" y="14716"/>
                    <a:pt x="2443346" y="-30681"/>
                    <a:pt x="2800256" y="0"/>
                  </a:cubicBezTo>
                  <a:cubicBezTo>
                    <a:pt x="3157167" y="30681"/>
                    <a:pt x="3082994" y="-16225"/>
                    <a:pt x="3171374" y="0"/>
                  </a:cubicBezTo>
                  <a:cubicBezTo>
                    <a:pt x="3259754" y="16225"/>
                    <a:pt x="3364013" y="-13338"/>
                    <a:pt x="3542492" y="0"/>
                  </a:cubicBezTo>
                  <a:cubicBezTo>
                    <a:pt x="3720971" y="13338"/>
                    <a:pt x="4051218" y="23385"/>
                    <a:pt x="4419681" y="0"/>
                  </a:cubicBezTo>
                  <a:cubicBezTo>
                    <a:pt x="4788144" y="-23385"/>
                    <a:pt x="4857494" y="24727"/>
                    <a:pt x="5094442" y="0"/>
                  </a:cubicBezTo>
                  <a:cubicBezTo>
                    <a:pt x="5331390" y="-24727"/>
                    <a:pt x="5281253" y="28"/>
                    <a:pt x="5465560" y="0"/>
                  </a:cubicBezTo>
                  <a:cubicBezTo>
                    <a:pt x="5649867" y="-28"/>
                    <a:pt x="5884437" y="2276"/>
                    <a:pt x="6140320" y="0"/>
                  </a:cubicBezTo>
                  <a:cubicBezTo>
                    <a:pt x="6396203" y="-2276"/>
                    <a:pt x="6720396" y="-38750"/>
                    <a:pt x="7017509" y="0"/>
                  </a:cubicBezTo>
                  <a:cubicBezTo>
                    <a:pt x="7314622" y="38750"/>
                    <a:pt x="7354919" y="4462"/>
                    <a:pt x="7591055" y="0"/>
                  </a:cubicBezTo>
                  <a:cubicBezTo>
                    <a:pt x="7827191" y="-4462"/>
                    <a:pt x="7881163" y="-20133"/>
                    <a:pt x="8164602" y="0"/>
                  </a:cubicBezTo>
                  <a:cubicBezTo>
                    <a:pt x="8448041" y="20133"/>
                    <a:pt x="8646090" y="9822"/>
                    <a:pt x="8839362" y="0"/>
                  </a:cubicBezTo>
                  <a:cubicBezTo>
                    <a:pt x="9032634" y="-9822"/>
                    <a:pt x="9863404" y="52068"/>
                    <a:pt x="10121407" y="0"/>
                  </a:cubicBezTo>
                  <a:cubicBezTo>
                    <a:pt x="10125422" y="256318"/>
                    <a:pt x="10093966" y="306655"/>
                    <a:pt x="10121407" y="612168"/>
                  </a:cubicBezTo>
                  <a:cubicBezTo>
                    <a:pt x="10148848" y="917681"/>
                    <a:pt x="10108094" y="999234"/>
                    <a:pt x="10121407" y="1200329"/>
                  </a:cubicBezTo>
                  <a:cubicBezTo>
                    <a:pt x="9970355" y="1209237"/>
                    <a:pt x="9680957" y="1220927"/>
                    <a:pt x="9547861" y="1200329"/>
                  </a:cubicBezTo>
                  <a:cubicBezTo>
                    <a:pt x="9414765" y="1179731"/>
                    <a:pt x="9221640" y="1209672"/>
                    <a:pt x="9075528" y="1200329"/>
                  </a:cubicBezTo>
                  <a:cubicBezTo>
                    <a:pt x="8929416" y="1190986"/>
                    <a:pt x="8536330" y="1158708"/>
                    <a:pt x="8198340" y="1200329"/>
                  </a:cubicBezTo>
                  <a:cubicBezTo>
                    <a:pt x="7860350" y="1241950"/>
                    <a:pt x="7711654" y="1203268"/>
                    <a:pt x="7523579" y="1200329"/>
                  </a:cubicBezTo>
                  <a:cubicBezTo>
                    <a:pt x="7335504" y="1197390"/>
                    <a:pt x="7278500" y="1209111"/>
                    <a:pt x="7152461" y="1200329"/>
                  </a:cubicBezTo>
                  <a:cubicBezTo>
                    <a:pt x="7026422" y="1191547"/>
                    <a:pt x="6696309" y="1180683"/>
                    <a:pt x="6477700" y="1200329"/>
                  </a:cubicBezTo>
                  <a:cubicBezTo>
                    <a:pt x="6259091" y="1219975"/>
                    <a:pt x="6020671" y="1187773"/>
                    <a:pt x="5904154" y="1200329"/>
                  </a:cubicBezTo>
                  <a:cubicBezTo>
                    <a:pt x="5787637" y="1212885"/>
                    <a:pt x="5447983" y="1178455"/>
                    <a:pt x="5330608" y="1200329"/>
                  </a:cubicBezTo>
                  <a:cubicBezTo>
                    <a:pt x="5213233" y="1222203"/>
                    <a:pt x="4877409" y="1193144"/>
                    <a:pt x="4757061" y="1200329"/>
                  </a:cubicBezTo>
                  <a:cubicBezTo>
                    <a:pt x="4636713" y="1207514"/>
                    <a:pt x="4423704" y="1203226"/>
                    <a:pt x="4183515" y="1200329"/>
                  </a:cubicBezTo>
                  <a:cubicBezTo>
                    <a:pt x="3943326" y="1197432"/>
                    <a:pt x="3601939" y="1173134"/>
                    <a:pt x="3407540" y="1200329"/>
                  </a:cubicBezTo>
                  <a:cubicBezTo>
                    <a:pt x="3213142" y="1227524"/>
                    <a:pt x="2973601" y="1205733"/>
                    <a:pt x="2732780" y="1200329"/>
                  </a:cubicBezTo>
                  <a:cubicBezTo>
                    <a:pt x="2491959" y="1194925"/>
                    <a:pt x="2524221" y="1183114"/>
                    <a:pt x="2361662" y="1200329"/>
                  </a:cubicBezTo>
                  <a:cubicBezTo>
                    <a:pt x="2199103" y="1217544"/>
                    <a:pt x="2041503" y="1223595"/>
                    <a:pt x="1788115" y="1200329"/>
                  </a:cubicBezTo>
                  <a:cubicBezTo>
                    <a:pt x="1534727" y="1177063"/>
                    <a:pt x="1257847" y="1221349"/>
                    <a:pt x="1012141" y="1200329"/>
                  </a:cubicBezTo>
                  <a:cubicBezTo>
                    <a:pt x="766435" y="1179309"/>
                    <a:pt x="271749" y="1220480"/>
                    <a:pt x="0" y="1200329"/>
                  </a:cubicBezTo>
                  <a:cubicBezTo>
                    <a:pt x="27593" y="1031311"/>
                    <a:pt x="-30148" y="757223"/>
                    <a:pt x="0" y="576158"/>
                  </a:cubicBezTo>
                  <a:cubicBezTo>
                    <a:pt x="30148" y="395093"/>
                    <a:pt x="-26918" y="201313"/>
                    <a:pt x="0" y="0"/>
                  </a:cubicBezTo>
                  <a:close/>
                </a:path>
                <a:path w="10121407" h="1200329" stroke="0" extrusionOk="0">
                  <a:moveTo>
                    <a:pt x="0" y="0"/>
                  </a:moveTo>
                  <a:cubicBezTo>
                    <a:pt x="221489" y="9503"/>
                    <a:pt x="363341" y="27993"/>
                    <a:pt x="573546" y="0"/>
                  </a:cubicBezTo>
                  <a:cubicBezTo>
                    <a:pt x="783751" y="-27993"/>
                    <a:pt x="803860" y="-836"/>
                    <a:pt x="944665" y="0"/>
                  </a:cubicBezTo>
                  <a:cubicBezTo>
                    <a:pt x="1085470" y="836"/>
                    <a:pt x="1575221" y="23564"/>
                    <a:pt x="1821853" y="0"/>
                  </a:cubicBezTo>
                  <a:cubicBezTo>
                    <a:pt x="2068485" y="-23564"/>
                    <a:pt x="2252498" y="-6839"/>
                    <a:pt x="2395400" y="0"/>
                  </a:cubicBezTo>
                  <a:cubicBezTo>
                    <a:pt x="2538302" y="6839"/>
                    <a:pt x="2683040" y="4313"/>
                    <a:pt x="2968946" y="0"/>
                  </a:cubicBezTo>
                  <a:cubicBezTo>
                    <a:pt x="3254852" y="-4313"/>
                    <a:pt x="3460605" y="-19237"/>
                    <a:pt x="3846135" y="0"/>
                  </a:cubicBezTo>
                  <a:cubicBezTo>
                    <a:pt x="4231665" y="19237"/>
                    <a:pt x="4152433" y="-21698"/>
                    <a:pt x="4318467" y="0"/>
                  </a:cubicBezTo>
                  <a:cubicBezTo>
                    <a:pt x="4484501" y="21698"/>
                    <a:pt x="4924202" y="41558"/>
                    <a:pt x="5195656" y="0"/>
                  </a:cubicBezTo>
                  <a:cubicBezTo>
                    <a:pt x="5467110" y="-41558"/>
                    <a:pt x="5655952" y="33416"/>
                    <a:pt x="6072844" y="0"/>
                  </a:cubicBezTo>
                  <a:cubicBezTo>
                    <a:pt x="6489736" y="-33416"/>
                    <a:pt x="6598932" y="-22606"/>
                    <a:pt x="6747605" y="0"/>
                  </a:cubicBezTo>
                  <a:cubicBezTo>
                    <a:pt x="6896278" y="22606"/>
                    <a:pt x="7400935" y="-28554"/>
                    <a:pt x="7624793" y="0"/>
                  </a:cubicBezTo>
                  <a:cubicBezTo>
                    <a:pt x="7848651" y="28554"/>
                    <a:pt x="7994681" y="27640"/>
                    <a:pt x="8198340" y="0"/>
                  </a:cubicBezTo>
                  <a:cubicBezTo>
                    <a:pt x="8401999" y="-27640"/>
                    <a:pt x="8544093" y="-21510"/>
                    <a:pt x="8771886" y="0"/>
                  </a:cubicBezTo>
                  <a:cubicBezTo>
                    <a:pt x="8999679" y="21510"/>
                    <a:pt x="9165608" y="-5436"/>
                    <a:pt x="9547861" y="0"/>
                  </a:cubicBezTo>
                  <a:cubicBezTo>
                    <a:pt x="9930115" y="5436"/>
                    <a:pt x="9944139" y="25937"/>
                    <a:pt x="10121407" y="0"/>
                  </a:cubicBezTo>
                  <a:cubicBezTo>
                    <a:pt x="10134484" y="242226"/>
                    <a:pt x="10142688" y="351996"/>
                    <a:pt x="10121407" y="624171"/>
                  </a:cubicBezTo>
                  <a:cubicBezTo>
                    <a:pt x="10100126" y="896346"/>
                    <a:pt x="10144545" y="1001207"/>
                    <a:pt x="10121407" y="1200329"/>
                  </a:cubicBezTo>
                  <a:cubicBezTo>
                    <a:pt x="9782615" y="1205466"/>
                    <a:pt x="9584086" y="1165188"/>
                    <a:pt x="9345432" y="1200329"/>
                  </a:cubicBezTo>
                  <a:cubicBezTo>
                    <a:pt x="9106779" y="1235470"/>
                    <a:pt x="9053363" y="1196222"/>
                    <a:pt x="8974314" y="1200329"/>
                  </a:cubicBezTo>
                  <a:cubicBezTo>
                    <a:pt x="8895265" y="1204436"/>
                    <a:pt x="8637670" y="1179991"/>
                    <a:pt x="8501982" y="1200329"/>
                  </a:cubicBezTo>
                  <a:cubicBezTo>
                    <a:pt x="8366294" y="1220667"/>
                    <a:pt x="7811061" y="1163318"/>
                    <a:pt x="7624793" y="1200329"/>
                  </a:cubicBezTo>
                  <a:cubicBezTo>
                    <a:pt x="7438525" y="1237340"/>
                    <a:pt x="7133468" y="1228344"/>
                    <a:pt x="6950033" y="1200329"/>
                  </a:cubicBezTo>
                  <a:cubicBezTo>
                    <a:pt x="6766598" y="1172314"/>
                    <a:pt x="6686607" y="1182027"/>
                    <a:pt x="6477700" y="1200329"/>
                  </a:cubicBezTo>
                  <a:cubicBezTo>
                    <a:pt x="6268793" y="1218631"/>
                    <a:pt x="6031092" y="1195353"/>
                    <a:pt x="5802940" y="1200329"/>
                  </a:cubicBezTo>
                  <a:cubicBezTo>
                    <a:pt x="5574788" y="1205305"/>
                    <a:pt x="5519410" y="1214425"/>
                    <a:pt x="5431822" y="1200329"/>
                  </a:cubicBezTo>
                  <a:cubicBezTo>
                    <a:pt x="5344234" y="1186233"/>
                    <a:pt x="5236444" y="1197501"/>
                    <a:pt x="5060704" y="1200329"/>
                  </a:cubicBezTo>
                  <a:cubicBezTo>
                    <a:pt x="4884964" y="1203157"/>
                    <a:pt x="4599352" y="1198231"/>
                    <a:pt x="4385943" y="1200329"/>
                  </a:cubicBezTo>
                  <a:cubicBezTo>
                    <a:pt x="4172534" y="1202427"/>
                    <a:pt x="4137252" y="1217211"/>
                    <a:pt x="3913611" y="1200329"/>
                  </a:cubicBezTo>
                  <a:cubicBezTo>
                    <a:pt x="3689970" y="1183447"/>
                    <a:pt x="3446392" y="1201837"/>
                    <a:pt x="3137636" y="1200329"/>
                  </a:cubicBezTo>
                  <a:cubicBezTo>
                    <a:pt x="2828880" y="1198821"/>
                    <a:pt x="2895764" y="1201186"/>
                    <a:pt x="2665304" y="1200329"/>
                  </a:cubicBezTo>
                  <a:cubicBezTo>
                    <a:pt x="2434844" y="1199472"/>
                    <a:pt x="2232213" y="1194812"/>
                    <a:pt x="1889329" y="1200329"/>
                  </a:cubicBezTo>
                  <a:cubicBezTo>
                    <a:pt x="1546446" y="1205846"/>
                    <a:pt x="1695921" y="1202578"/>
                    <a:pt x="1518211" y="1200329"/>
                  </a:cubicBezTo>
                  <a:cubicBezTo>
                    <a:pt x="1340501" y="1198080"/>
                    <a:pt x="1038930" y="1196314"/>
                    <a:pt x="742237" y="1200329"/>
                  </a:cubicBezTo>
                  <a:cubicBezTo>
                    <a:pt x="445544" y="1204344"/>
                    <a:pt x="329163" y="1191592"/>
                    <a:pt x="0" y="1200329"/>
                  </a:cubicBezTo>
                  <a:cubicBezTo>
                    <a:pt x="-14246" y="1011979"/>
                    <a:pt x="11808" y="833438"/>
                    <a:pt x="0" y="636174"/>
                  </a:cubicBezTo>
                  <a:cubicBezTo>
                    <a:pt x="-11808" y="438911"/>
                    <a:pt x="-15579" y="191229"/>
                    <a:pt x="0" y="0"/>
                  </a:cubicBezTo>
                  <a:close/>
                </a:path>
              </a:pathLst>
            </a:custGeom>
            <a:solidFill>
              <a:srgbClr val="F1576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xmlns="" id="{900DFD93-1EE4-0D27-EC06-F112990640C8}"/>
                </a:ext>
              </a:extLst>
            </p:cNvPr>
            <p:cNvSpPr txBox="1"/>
            <p:nvPr/>
          </p:nvSpPr>
          <p:spPr>
            <a:xfrm>
              <a:off x="2010742" y="580663"/>
              <a:ext cx="9859107"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Xếp các câu ghép tìm được ở bài tập 1 vào nhóm thích hợp. </a:t>
              </a:r>
              <a:endParaRPr lang="en-US" sz="3600" b="1"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xmlns="" id="{B6C66596-85C8-E4CD-DB0F-7FC12708AAE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31396" y="448342"/>
              <a:ext cx="964745" cy="1640067"/>
            </a:xfrm>
            <a:prstGeom prst="rect">
              <a:avLst/>
            </a:prstGeom>
          </p:spPr>
        </p:pic>
      </p:grpSp>
      <p:pic>
        <p:nvPicPr>
          <p:cNvPr id="14" name="Picture 13">
            <a:extLst>
              <a:ext uri="{FF2B5EF4-FFF2-40B4-BE49-F238E27FC236}">
                <a16:creationId xmlns:a16="http://schemas.microsoft.com/office/drawing/2014/main" xmlns="" id="{18FDEA42-26FC-9A2A-2BC1-99F79138A122}"/>
              </a:ext>
            </a:extLst>
          </p:cNvPr>
          <p:cNvPicPr>
            <a:picLocks noChangeAspect="1"/>
          </p:cNvPicPr>
          <p:nvPr/>
        </p:nvPicPr>
        <p:blipFill>
          <a:blip r:embed="rId10"/>
          <a:srcRect l="-2" r="35047"/>
          <a:stretch/>
        </p:blipFill>
        <p:spPr>
          <a:xfrm>
            <a:off x="692273" y="2117613"/>
            <a:ext cx="8225030" cy="2114710"/>
          </a:xfrm>
          <a:prstGeom prst="rect">
            <a:avLst/>
          </a:prstGeom>
          <a:ln>
            <a:noFill/>
          </a:ln>
          <a:effectLst>
            <a:softEdge rad="112500"/>
          </a:effectLst>
        </p:spPr>
      </p:pic>
      <p:pic>
        <p:nvPicPr>
          <p:cNvPr id="15" name="Picture 14">
            <a:extLst>
              <a:ext uri="{FF2B5EF4-FFF2-40B4-BE49-F238E27FC236}">
                <a16:creationId xmlns:a16="http://schemas.microsoft.com/office/drawing/2014/main" xmlns="" id="{E3D49075-4867-A641-B7F4-8C021A5B39C2}"/>
              </a:ext>
            </a:extLst>
          </p:cNvPr>
          <p:cNvPicPr>
            <a:picLocks noChangeAspect="1"/>
          </p:cNvPicPr>
          <p:nvPr/>
        </p:nvPicPr>
        <p:blipFill>
          <a:blip r:embed="rId10"/>
          <a:srcRect l="63941"/>
          <a:stretch/>
        </p:blipFill>
        <p:spPr>
          <a:xfrm>
            <a:off x="2689254" y="4079243"/>
            <a:ext cx="4231068" cy="1959513"/>
          </a:xfrm>
          <a:prstGeom prst="rect">
            <a:avLst/>
          </a:prstGeom>
          <a:ln>
            <a:noFill/>
          </a:ln>
          <a:effectLst>
            <a:softEdge rad="112500"/>
          </a:effectLst>
        </p:spPr>
      </p:pic>
      <p:pic>
        <p:nvPicPr>
          <p:cNvPr id="16" name="Picture 15">
            <a:extLst>
              <a:ext uri="{FF2B5EF4-FFF2-40B4-BE49-F238E27FC236}">
                <a16:creationId xmlns:a16="http://schemas.microsoft.com/office/drawing/2014/main" xmlns="" id="{07CA1159-F8BA-A237-3943-4121CF392D31}"/>
              </a:ext>
            </a:extLst>
          </p:cNvPr>
          <p:cNvPicPr>
            <a:picLocks noChangeAspect="1"/>
          </p:cNvPicPr>
          <p:nvPr/>
        </p:nvPicPr>
        <p:blipFill>
          <a:blip r:embed="rId11"/>
          <a:stretch>
            <a:fillRect/>
          </a:stretch>
        </p:blipFill>
        <p:spPr>
          <a:xfrm>
            <a:off x="11115551" y="1"/>
            <a:ext cx="1249788" cy="499915"/>
          </a:xfrm>
          <a:prstGeom prst="rect">
            <a:avLst/>
          </a:prstGeom>
        </p:spPr>
      </p:pic>
      <p:pic>
        <p:nvPicPr>
          <p:cNvPr id="17" name="Picture 16">
            <a:extLst>
              <a:ext uri="{FF2B5EF4-FFF2-40B4-BE49-F238E27FC236}">
                <a16:creationId xmlns:a16="http://schemas.microsoft.com/office/drawing/2014/main" xmlns="" id="{096839C3-5036-06B0-04A4-D5CF8780038C}"/>
              </a:ext>
            </a:extLst>
          </p:cNvPr>
          <p:cNvPicPr>
            <a:picLocks noChangeAspect="1"/>
          </p:cNvPicPr>
          <p:nvPr/>
        </p:nvPicPr>
        <p:blipFill>
          <a:blip r:embed="rId12"/>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98391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xmlns=""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xmlns=""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xmlns="" id="{906F5B2A-5E1E-4B28-9109-C7990C6A42B2}"/>
              </a:ext>
            </a:extLst>
          </p:cNvPr>
          <p:cNvSpPr/>
          <p:nvPr/>
        </p:nvSpPr>
        <p:spPr>
          <a:xfrm>
            <a:off x="287079" y="299606"/>
            <a:ext cx="11663916" cy="6290251"/>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94F09D85-56B3-4CFF-9C52-FEFF457F1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624546"/>
            <a:ext cx="997646" cy="997646"/>
          </a:xfrm>
          <a:prstGeom prst="rect">
            <a:avLst/>
          </a:prstGeom>
        </p:spPr>
      </p:pic>
      <p:sp>
        <p:nvSpPr>
          <p:cNvPr id="5" name="TextBox 4">
            <a:extLst>
              <a:ext uri="{FF2B5EF4-FFF2-40B4-BE49-F238E27FC236}">
                <a16:creationId xmlns:a16="http://schemas.microsoft.com/office/drawing/2014/main" xmlns="" id="{8D1F19D9-AF26-A8F4-5A4E-8D6081EC5160}"/>
              </a:ext>
            </a:extLst>
          </p:cNvPr>
          <p:cNvSpPr txBox="1"/>
          <p:nvPr/>
        </p:nvSpPr>
        <p:spPr>
          <a:xfrm>
            <a:off x="1290666" y="388498"/>
            <a:ext cx="101358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A303B"/>
                </a:solidFill>
                <a:effectLst/>
                <a:uLnTx/>
                <a:uFillTx/>
                <a:latin typeface="Cambria" panose="02040503050406030204" pitchFamily="18" charset="0"/>
                <a:ea typeface="Cambria" panose="02040503050406030204" pitchFamily="18" charset="0"/>
                <a:cs typeface="+mn-cs"/>
              </a:rPr>
              <a:t>Các</a:t>
            </a:r>
            <a:r>
              <a:rPr kumimoji="0" lang="vi-VN" sz="3600" b="1" i="0" u="none" strike="noStrike" kern="1200" cap="none" spc="0" normalizeH="0" noProof="0" dirty="0">
                <a:ln>
                  <a:noFill/>
                </a:ln>
                <a:solidFill>
                  <a:srgbClr val="CA303B"/>
                </a:solidFill>
                <a:effectLst/>
                <a:uLnTx/>
                <a:uFillTx/>
                <a:latin typeface="Cambria" panose="02040503050406030204" pitchFamily="18" charset="0"/>
                <a:ea typeface="Cambria" panose="02040503050406030204" pitchFamily="18" charset="0"/>
                <a:cs typeface="+mn-cs"/>
              </a:rPr>
              <a:t> c</a:t>
            </a:r>
            <a:r>
              <a:rPr kumimoji="0" lang="vi-VN" sz="3600" b="1" i="0" u="none" strike="noStrike" kern="1200" cap="none" spc="0" normalizeH="0" baseline="0" noProof="0" dirty="0">
                <a:ln>
                  <a:noFill/>
                </a:ln>
                <a:solidFill>
                  <a:srgbClr val="CA303B"/>
                </a:solidFill>
                <a:effectLst/>
                <a:uLnTx/>
                <a:uFillTx/>
                <a:latin typeface="Cambria" panose="02040503050406030204" pitchFamily="18" charset="0"/>
                <a:ea typeface="Cambria" panose="02040503050406030204" pitchFamily="18" charset="0"/>
                <a:cs typeface="+mn-cs"/>
              </a:rPr>
              <a:t>âu ghép trong mỗi đoạn văn ở</a:t>
            </a:r>
            <a:r>
              <a:rPr kumimoji="0" lang="vi-VN" sz="3600" b="1" i="0" u="none" strike="noStrike" kern="1200" cap="none" spc="0" normalizeH="0" noProof="0" dirty="0">
                <a:ln>
                  <a:noFill/>
                </a:ln>
                <a:solidFill>
                  <a:srgbClr val="CA303B"/>
                </a:solidFill>
                <a:effectLst/>
                <a:uLnTx/>
                <a:uFillTx/>
                <a:latin typeface="Cambria" panose="02040503050406030204" pitchFamily="18" charset="0"/>
                <a:ea typeface="Cambria" panose="02040503050406030204" pitchFamily="18" charset="0"/>
                <a:cs typeface="+mn-cs"/>
              </a:rPr>
              <a:t> bài tập 1 là:</a:t>
            </a:r>
            <a:endParaRPr kumimoji="0" lang="en-US" sz="3600" b="1" i="0" u="none" strike="noStrike" kern="1200" cap="none" spc="0" normalizeH="0" baseline="0" noProof="0" dirty="0">
              <a:ln>
                <a:noFill/>
              </a:ln>
              <a:solidFill>
                <a:srgbClr val="CA303B"/>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xmlns="" id="{6C727303-49F8-2945-BB17-E7CE7383B42A}"/>
              </a:ext>
            </a:extLst>
          </p:cNvPr>
          <p:cNvSpPr txBox="1"/>
          <p:nvPr/>
        </p:nvSpPr>
        <p:spPr>
          <a:xfrm>
            <a:off x="484740" y="1196737"/>
            <a:ext cx="11291777" cy="62889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Những ngọn đồi thoai thoải, ngọn nọ gối lên ngọn kia.         </a:t>
            </a:r>
          </a:p>
        </p:txBody>
      </p:sp>
      <p:sp>
        <p:nvSpPr>
          <p:cNvPr id="18" name="TextBox 17">
            <a:extLst>
              <a:ext uri="{FF2B5EF4-FFF2-40B4-BE49-F238E27FC236}">
                <a16:creationId xmlns:a16="http://schemas.microsoft.com/office/drawing/2014/main" xmlns="" id="{2144D84F-CE4C-BBC5-03A5-D0171F5DC855}"/>
              </a:ext>
            </a:extLst>
          </p:cNvPr>
          <p:cNvSpPr txBox="1"/>
          <p:nvPr/>
        </p:nvSpPr>
        <p:spPr>
          <a:xfrm>
            <a:off x="840408" y="1818144"/>
            <a:ext cx="10936110" cy="121982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Những cây khế rừng lúc lỉu chùm quả chát chát chua chua, những cây mâm xôi chi chít quả đỏ chót, ngọt lịm.</a:t>
            </a:r>
          </a:p>
        </p:txBody>
      </p:sp>
      <p:sp>
        <p:nvSpPr>
          <p:cNvPr id="19" name="TextBox 18">
            <a:extLst>
              <a:ext uri="{FF2B5EF4-FFF2-40B4-BE49-F238E27FC236}">
                <a16:creationId xmlns:a16="http://schemas.microsoft.com/office/drawing/2014/main" xmlns="" id="{D207C5A5-008C-361F-A997-98C13195921D}"/>
              </a:ext>
            </a:extLst>
          </p:cNvPr>
          <p:cNvSpPr txBox="1"/>
          <p:nvPr/>
        </p:nvSpPr>
        <p:spPr>
          <a:xfrm>
            <a:off x="476744" y="2983358"/>
            <a:ext cx="11291777" cy="1219821"/>
          </a:xfrm>
          <a:prstGeom prst="rect">
            <a:avLst/>
          </a:prstGeom>
          <a:noFill/>
        </p:spPr>
        <p:txBody>
          <a:bodyPr wrap="square" rtlCol="0">
            <a:spAutoFit/>
          </a:bodyPr>
          <a:lstStyle/>
          <a:p>
            <a:pPr lvl="0" algn="just">
              <a:lnSpc>
                <a:spcPct val="120000"/>
              </a:lnSpc>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lang="vi-VN" sz="3200" dirty="0">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xmlns="" id="{8A36BD26-D465-5AF1-74C7-AAEB74AAE00C}"/>
              </a:ext>
            </a:extLst>
          </p:cNvPr>
          <p:cNvSpPr txBox="1"/>
          <p:nvPr/>
        </p:nvSpPr>
        <p:spPr>
          <a:xfrm>
            <a:off x="890555" y="4038416"/>
            <a:ext cx="10936110" cy="1219821"/>
          </a:xfrm>
          <a:prstGeom prst="rect">
            <a:avLst/>
          </a:prstGeom>
          <a:noFill/>
        </p:spPr>
        <p:txBody>
          <a:bodyPr wrap="square" rtlCol="0">
            <a:spAutoFit/>
          </a:bodyPr>
          <a:lstStyle/>
          <a:p>
            <a:pPr lvl="0" algn="just">
              <a:lnSpc>
                <a:spcPct val="120000"/>
              </a:lnSpc>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lang="vi-VN" sz="3200" dirty="0">
                <a:latin typeface="Cambria" panose="02040503050406030204" pitchFamily="18" charset="0"/>
                <a:ea typeface="Cambria" panose="02040503050406030204" pitchFamily="18" charset="0"/>
              </a:rPr>
              <a:t>Hễ trò gặp bài toán nào khó thì chúng lập tức chạy ngay qua nhà thầy.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xmlns="" id="{A09F2693-6FCA-9496-6B31-E53F18D0432B}"/>
              </a:ext>
            </a:extLst>
          </p:cNvPr>
          <p:cNvSpPr txBox="1"/>
          <p:nvPr/>
        </p:nvSpPr>
        <p:spPr>
          <a:xfrm>
            <a:off x="840408" y="5129222"/>
            <a:ext cx="10936110" cy="1133644"/>
          </a:xfrm>
          <a:prstGeom prst="rect">
            <a:avLst/>
          </a:prstGeom>
          <a:noFill/>
        </p:spPr>
        <p:txBody>
          <a:bodyPr wrap="square" rtlCol="0">
            <a:spAutoFit/>
          </a:bodyPr>
          <a:lstStyle/>
          <a:p>
            <a:pPr algn="just">
              <a:lnSpc>
                <a:spcPct val="110000"/>
              </a:lnSpc>
            </a:pPr>
            <a:r>
              <a:rPr lang="vi-VN" sz="3200" dirty="0">
                <a:latin typeface="Cambria" panose="02040503050406030204" pitchFamily="18" charset="0"/>
                <a:ea typeface="Cambria" panose="02040503050406030204" pitchFamily="18" charset="0"/>
              </a:rPr>
              <a:t>(6) Mỗi trường học trên đảo chỉ có hai thầy giáo và các thầy kiêm quản từ lớp Một đến lớp Năm.</a:t>
            </a:r>
          </a:p>
        </p:txBody>
      </p:sp>
      <p:pic>
        <p:nvPicPr>
          <p:cNvPr id="27" name="Picture 26">
            <a:extLst>
              <a:ext uri="{FF2B5EF4-FFF2-40B4-BE49-F238E27FC236}">
                <a16:creationId xmlns:a16="http://schemas.microsoft.com/office/drawing/2014/main" xmlns="" id="{73772D27-EE83-F31F-B7B0-8404C8BDE452}"/>
              </a:ext>
            </a:extLst>
          </p:cNvPr>
          <p:cNvPicPr>
            <a:picLocks noChangeAspect="1"/>
          </p:cNvPicPr>
          <p:nvPr/>
        </p:nvPicPr>
        <p:blipFill>
          <a:blip r:embed="rId7"/>
          <a:stretch>
            <a:fillRect/>
          </a:stretch>
        </p:blipFill>
        <p:spPr>
          <a:xfrm>
            <a:off x="11115551" y="1"/>
            <a:ext cx="1249788" cy="499915"/>
          </a:xfrm>
          <a:prstGeom prst="rect">
            <a:avLst/>
          </a:prstGeom>
        </p:spPr>
      </p:pic>
      <p:pic>
        <p:nvPicPr>
          <p:cNvPr id="28" name="Picture 27">
            <a:extLst>
              <a:ext uri="{FF2B5EF4-FFF2-40B4-BE49-F238E27FC236}">
                <a16:creationId xmlns:a16="http://schemas.microsoft.com/office/drawing/2014/main" xmlns="" id="{65D26D4B-5681-B3EF-1834-FCA486D1C5ED}"/>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8760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8" grpId="0"/>
      <p:bldP spid="19" grpId="0"/>
      <p:bldP spid="20"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68A997-085B-ACCA-D69A-FD90ADCBA2D2}"/>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xmlns="" id="{0D988459-D209-B0A7-A279-71C5F06DE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7D76B2B5-FB6E-C6C7-7645-74610407E918}"/>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xmlns="" id="{6B5CC93D-DC49-A028-26C7-8DBF034D81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xmlns="" id="{6280D140-78C2-95EF-8BF5-864579784A23}"/>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xmlns="" id="{5FD5677B-AC38-E2A2-8B32-B72A710BD91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2" name="Hình ảnh 1">
            <a:extLst>
              <a:ext uri="{FF2B5EF4-FFF2-40B4-BE49-F238E27FC236}">
                <a16:creationId xmlns:a16="http://schemas.microsoft.com/office/drawing/2014/main" xmlns="" id="{1B8EA84C-171C-275B-BBC8-AE0FCE56EB00}"/>
              </a:ext>
            </a:extLst>
          </p:cNvPr>
          <p:cNvPicPr>
            <a:picLocks noChangeAspect="1"/>
          </p:cNvPicPr>
          <p:nvPr/>
        </p:nvPicPr>
        <p:blipFill>
          <a:blip r:embed="rId6"/>
          <a:stretch>
            <a:fillRect/>
          </a:stretch>
        </p:blipFill>
        <p:spPr>
          <a:xfrm>
            <a:off x="4767585" y="1257254"/>
            <a:ext cx="6886064" cy="5262101"/>
          </a:xfrm>
          <a:prstGeom prst="rect">
            <a:avLst/>
          </a:prstGeom>
        </p:spPr>
      </p:pic>
      <p:sp>
        <p:nvSpPr>
          <p:cNvPr id="5" name="TextBox 4">
            <a:extLst>
              <a:ext uri="{FF2B5EF4-FFF2-40B4-BE49-F238E27FC236}">
                <a16:creationId xmlns:a16="http://schemas.microsoft.com/office/drawing/2014/main" xmlns="" id="{7848A185-3C79-E7D7-CDF8-62FA2476F1E0}"/>
              </a:ext>
            </a:extLst>
          </p:cNvPr>
          <p:cNvSpPr txBox="1"/>
          <p:nvPr/>
        </p:nvSpPr>
        <p:spPr>
          <a:xfrm>
            <a:off x="639901" y="1538589"/>
            <a:ext cx="4460333"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Đọc các câu</a:t>
            </a:r>
            <a:r>
              <a:rPr kumimoji="0" lang="vi-VN"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ghép</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Thảo luận cặp đôi.</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Xếp</a:t>
            </a:r>
            <a:r>
              <a:rPr kumimoji="0" lang="vi-VN"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các câu ghép vào nhóm thích hợp</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E18694B2-98B5-FBBA-584F-A41CE30779C0}"/>
              </a:ext>
            </a:extLst>
          </p:cNvPr>
          <p:cNvPicPr>
            <a:picLocks noChangeAspect="1"/>
          </p:cNvPicPr>
          <p:nvPr/>
        </p:nvPicPr>
        <p:blipFill>
          <a:blip r:embed="rId7"/>
          <a:stretch>
            <a:fillRect/>
          </a:stretch>
        </p:blipFill>
        <p:spPr>
          <a:xfrm>
            <a:off x="11115551" y="1"/>
            <a:ext cx="1249788" cy="499915"/>
          </a:xfrm>
          <a:prstGeom prst="rect">
            <a:avLst/>
          </a:prstGeom>
        </p:spPr>
      </p:pic>
      <p:pic>
        <p:nvPicPr>
          <p:cNvPr id="10" name="Picture 9">
            <a:extLst>
              <a:ext uri="{FF2B5EF4-FFF2-40B4-BE49-F238E27FC236}">
                <a16:creationId xmlns:a16="http://schemas.microsoft.com/office/drawing/2014/main" xmlns="" id="{B8F53C33-F358-23C6-D571-AD720B448594}"/>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96530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ED58A6-20E4-FA37-602D-C4AA4C05F59C}"/>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xmlns="" id="{AD6A278F-55DA-F1DA-918A-0279C10E3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3D36E1CB-9E13-BED0-99F7-521C2A573FE7}"/>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xmlns="" id="{67B62901-31CB-C0B0-1B7F-AAF9A76A8B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xmlns="" id="{2AC5E6C9-A952-B7B8-1025-83A437AA93D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xmlns="" id="{9EB7A0BB-3B52-EB64-52F6-ACA176FFDD4C}"/>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2" name="Hình ảnh 1" descr="Ảnh có chứa trang phục, Phim hoạt hình, Hoạt hình, hình mẫu&#10;&#10;Mô tả được tạo tự động">
            <a:extLst>
              <a:ext uri="{FF2B5EF4-FFF2-40B4-BE49-F238E27FC236}">
                <a16:creationId xmlns:a16="http://schemas.microsoft.com/office/drawing/2014/main" xmlns="" id="{F0752BA7-C574-D186-636A-49838C73D7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4119" y="1037252"/>
            <a:ext cx="9412566" cy="5315528"/>
          </a:xfrm>
          <a:prstGeom prst="rect">
            <a:avLst/>
          </a:prstGeom>
        </p:spPr>
      </p:pic>
      <p:pic>
        <p:nvPicPr>
          <p:cNvPr id="3" name="Picture 2">
            <a:extLst>
              <a:ext uri="{FF2B5EF4-FFF2-40B4-BE49-F238E27FC236}">
                <a16:creationId xmlns:a16="http://schemas.microsoft.com/office/drawing/2014/main" xmlns="" id="{07BB3489-A8ED-7A71-2457-11BC6B4F79A9}"/>
              </a:ext>
            </a:extLst>
          </p:cNvPr>
          <p:cNvPicPr>
            <a:picLocks noChangeAspect="1"/>
          </p:cNvPicPr>
          <p:nvPr/>
        </p:nvPicPr>
        <p:blipFill>
          <a:blip r:embed="rId7"/>
          <a:stretch>
            <a:fillRect/>
          </a:stretch>
        </p:blipFill>
        <p:spPr>
          <a:xfrm>
            <a:off x="11115551" y="1"/>
            <a:ext cx="1249788" cy="499915"/>
          </a:xfrm>
          <a:prstGeom prst="rect">
            <a:avLst/>
          </a:prstGeom>
        </p:spPr>
      </p:pic>
      <p:pic>
        <p:nvPicPr>
          <p:cNvPr id="5" name="Picture 4">
            <a:extLst>
              <a:ext uri="{FF2B5EF4-FFF2-40B4-BE49-F238E27FC236}">
                <a16:creationId xmlns:a16="http://schemas.microsoft.com/office/drawing/2014/main" xmlns="" id="{FB8A8637-5265-4571-025E-BDFE16853BC2}"/>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2639747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DE08514-40F6-F431-2241-6A1175A99936}"/>
              </a:ext>
            </a:extLst>
          </p:cNvPr>
          <p:cNvGrpSpPr/>
          <p:nvPr/>
        </p:nvGrpSpPr>
        <p:grpSpPr>
          <a:xfrm>
            <a:off x="586696" y="784118"/>
            <a:ext cx="10864569" cy="1923092"/>
            <a:chOff x="1036808" y="617468"/>
            <a:chExt cx="10864569" cy="1923092"/>
          </a:xfrm>
        </p:grpSpPr>
        <p:sp>
          <p:nvSpPr>
            <p:cNvPr id="3" name="Hình chữ nhật 2">
              <a:extLst>
                <a:ext uri="{FF2B5EF4-FFF2-40B4-BE49-F238E27FC236}">
                  <a16:creationId xmlns:a16="http://schemas.microsoft.com/office/drawing/2014/main" xmlns="" id="{B90D1052-3DA7-477C-7CF0-8C7F9A84927E}"/>
                </a:ext>
              </a:extLst>
            </p:cNvPr>
            <p:cNvSpPr/>
            <p:nvPr/>
          </p:nvSpPr>
          <p:spPr>
            <a:xfrm>
              <a:off x="1812685" y="617468"/>
              <a:ext cx="10088692" cy="1923092"/>
            </a:xfrm>
            <a:custGeom>
              <a:avLst/>
              <a:gdLst>
                <a:gd name="connsiteX0" fmla="*/ 0 w 10088692"/>
                <a:gd name="connsiteY0" fmla="*/ 0 h 1923092"/>
                <a:gd name="connsiteX1" fmla="*/ 369919 w 10088692"/>
                <a:gd name="connsiteY1" fmla="*/ 0 h 1923092"/>
                <a:gd name="connsiteX2" fmla="*/ 1143385 w 10088692"/>
                <a:gd name="connsiteY2" fmla="*/ 0 h 1923092"/>
                <a:gd name="connsiteX3" fmla="*/ 1513304 w 10088692"/>
                <a:gd name="connsiteY3" fmla="*/ 0 h 1923092"/>
                <a:gd name="connsiteX4" fmla="*/ 1883223 w 10088692"/>
                <a:gd name="connsiteY4" fmla="*/ 0 h 1923092"/>
                <a:gd name="connsiteX5" fmla="*/ 2757576 w 10088692"/>
                <a:gd name="connsiteY5" fmla="*/ 0 h 1923092"/>
                <a:gd name="connsiteX6" fmla="*/ 3430155 w 10088692"/>
                <a:gd name="connsiteY6" fmla="*/ 0 h 1923092"/>
                <a:gd name="connsiteX7" fmla="*/ 3800074 w 10088692"/>
                <a:gd name="connsiteY7" fmla="*/ 0 h 1923092"/>
                <a:gd name="connsiteX8" fmla="*/ 4472653 w 10088692"/>
                <a:gd name="connsiteY8" fmla="*/ 0 h 1923092"/>
                <a:gd name="connsiteX9" fmla="*/ 5347007 w 10088692"/>
                <a:gd name="connsiteY9" fmla="*/ 0 h 1923092"/>
                <a:gd name="connsiteX10" fmla="*/ 5918699 w 10088692"/>
                <a:gd name="connsiteY10" fmla="*/ 0 h 1923092"/>
                <a:gd name="connsiteX11" fmla="*/ 6490392 w 10088692"/>
                <a:gd name="connsiteY11" fmla="*/ 0 h 1923092"/>
                <a:gd name="connsiteX12" fmla="*/ 7162971 w 10088692"/>
                <a:gd name="connsiteY12" fmla="*/ 0 h 1923092"/>
                <a:gd name="connsiteX13" fmla="*/ 7936438 w 10088692"/>
                <a:gd name="connsiteY13" fmla="*/ 0 h 1923092"/>
                <a:gd name="connsiteX14" fmla="*/ 8709904 w 10088692"/>
                <a:gd name="connsiteY14" fmla="*/ 0 h 1923092"/>
                <a:gd name="connsiteX15" fmla="*/ 9483370 w 10088692"/>
                <a:gd name="connsiteY15" fmla="*/ 0 h 1923092"/>
                <a:gd name="connsiteX16" fmla="*/ 10088692 w 10088692"/>
                <a:gd name="connsiteY16" fmla="*/ 0 h 1923092"/>
                <a:gd name="connsiteX17" fmla="*/ 10088692 w 10088692"/>
                <a:gd name="connsiteY17" fmla="*/ 641031 h 1923092"/>
                <a:gd name="connsiteX18" fmla="*/ 10088692 w 10088692"/>
                <a:gd name="connsiteY18" fmla="*/ 1282061 h 1923092"/>
                <a:gd name="connsiteX19" fmla="*/ 10088692 w 10088692"/>
                <a:gd name="connsiteY19" fmla="*/ 1923092 h 1923092"/>
                <a:gd name="connsiteX20" fmla="*/ 9214339 w 10088692"/>
                <a:gd name="connsiteY20" fmla="*/ 1923092 h 1923092"/>
                <a:gd name="connsiteX21" fmla="*/ 8541759 w 10088692"/>
                <a:gd name="connsiteY21" fmla="*/ 1923092 h 1923092"/>
                <a:gd name="connsiteX22" fmla="*/ 7970067 w 10088692"/>
                <a:gd name="connsiteY22" fmla="*/ 1923092 h 1923092"/>
                <a:gd name="connsiteX23" fmla="*/ 7398374 w 10088692"/>
                <a:gd name="connsiteY23" fmla="*/ 1923092 h 1923092"/>
                <a:gd name="connsiteX24" fmla="*/ 6826682 w 10088692"/>
                <a:gd name="connsiteY24" fmla="*/ 1923092 h 1923092"/>
                <a:gd name="connsiteX25" fmla="*/ 6254989 w 10088692"/>
                <a:gd name="connsiteY25" fmla="*/ 1923092 h 1923092"/>
                <a:gd name="connsiteX26" fmla="*/ 5481523 w 10088692"/>
                <a:gd name="connsiteY26" fmla="*/ 1923092 h 1923092"/>
                <a:gd name="connsiteX27" fmla="*/ 4808943 w 10088692"/>
                <a:gd name="connsiteY27" fmla="*/ 1923092 h 1923092"/>
                <a:gd name="connsiteX28" fmla="*/ 4439024 w 10088692"/>
                <a:gd name="connsiteY28" fmla="*/ 1923092 h 1923092"/>
                <a:gd name="connsiteX29" fmla="*/ 3867332 w 10088692"/>
                <a:gd name="connsiteY29" fmla="*/ 1923092 h 1923092"/>
                <a:gd name="connsiteX30" fmla="*/ 3093866 w 10088692"/>
                <a:gd name="connsiteY30" fmla="*/ 1923092 h 1923092"/>
                <a:gd name="connsiteX31" fmla="*/ 2623060 w 10088692"/>
                <a:gd name="connsiteY31" fmla="*/ 1923092 h 1923092"/>
                <a:gd name="connsiteX32" fmla="*/ 1748707 w 10088692"/>
                <a:gd name="connsiteY32" fmla="*/ 1923092 h 1923092"/>
                <a:gd name="connsiteX33" fmla="*/ 874353 w 10088692"/>
                <a:gd name="connsiteY33" fmla="*/ 1923092 h 1923092"/>
                <a:gd name="connsiteX34" fmla="*/ 0 w 10088692"/>
                <a:gd name="connsiteY34" fmla="*/ 1923092 h 1923092"/>
                <a:gd name="connsiteX35" fmla="*/ 0 w 10088692"/>
                <a:gd name="connsiteY35" fmla="*/ 1243599 h 1923092"/>
                <a:gd name="connsiteX36" fmla="*/ 0 w 10088692"/>
                <a:gd name="connsiteY36" fmla="*/ 602569 h 1923092"/>
                <a:gd name="connsiteX37" fmla="*/ 0 w 10088692"/>
                <a:gd name="connsiteY37" fmla="*/ 0 h 19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88692" h="1923092" fill="none" extrusionOk="0">
                  <a:moveTo>
                    <a:pt x="0" y="0"/>
                  </a:moveTo>
                  <a:cubicBezTo>
                    <a:pt x="155757" y="-15535"/>
                    <a:pt x="208178" y="15143"/>
                    <a:pt x="369919" y="0"/>
                  </a:cubicBezTo>
                  <a:cubicBezTo>
                    <a:pt x="531660" y="-15143"/>
                    <a:pt x="831632" y="-29579"/>
                    <a:pt x="1143385" y="0"/>
                  </a:cubicBezTo>
                  <a:cubicBezTo>
                    <a:pt x="1455138" y="29579"/>
                    <a:pt x="1380518" y="14697"/>
                    <a:pt x="1513304" y="0"/>
                  </a:cubicBezTo>
                  <a:cubicBezTo>
                    <a:pt x="1646090" y="-14697"/>
                    <a:pt x="1729559" y="9744"/>
                    <a:pt x="1883223" y="0"/>
                  </a:cubicBezTo>
                  <a:cubicBezTo>
                    <a:pt x="2036887" y="-9744"/>
                    <a:pt x="2498876" y="-37776"/>
                    <a:pt x="2757576" y="0"/>
                  </a:cubicBezTo>
                  <a:cubicBezTo>
                    <a:pt x="3016276" y="37776"/>
                    <a:pt x="3218002" y="29919"/>
                    <a:pt x="3430155" y="0"/>
                  </a:cubicBezTo>
                  <a:cubicBezTo>
                    <a:pt x="3642308" y="-29919"/>
                    <a:pt x="3663489" y="11151"/>
                    <a:pt x="3800074" y="0"/>
                  </a:cubicBezTo>
                  <a:cubicBezTo>
                    <a:pt x="3936659" y="-11151"/>
                    <a:pt x="4277512" y="-21390"/>
                    <a:pt x="4472653" y="0"/>
                  </a:cubicBezTo>
                  <a:cubicBezTo>
                    <a:pt x="4667794" y="21390"/>
                    <a:pt x="4919066" y="-39257"/>
                    <a:pt x="5347007" y="0"/>
                  </a:cubicBezTo>
                  <a:cubicBezTo>
                    <a:pt x="5774948" y="39257"/>
                    <a:pt x="5720016" y="-21651"/>
                    <a:pt x="5918699" y="0"/>
                  </a:cubicBezTo>
                  <a:cubicBezTo>
                    <a:pt x="6117382" y="21651"/>
                    <a:pt x="6290712" y="21941"/>
                    <a:pt x="6490392" y="0"/>
                  </a:cubicBezTo>
                  <a:cubicBezTo>
                    <a:pt x="6690072" y="-21941"/>
                    <a:pt x="6997629" y="12465"/>
                    <a:pt x="7162971" y="0"/>
                  </a:cubicBezTo>
                  <a:cubicBezTo>
                    <a:pt x="7328313" y="-12465"/>
                    <a:pt x="7674318" y="-17987"/>
                    <a:pt x="7936438" y="0"/>
                  </a:cubicBezTo>
                  <a:cubicBezTo>
                    <a:pt x="8198558" y="17987"/>
                    <a:pt x="8520729" y="-37807"/>
                    <a:pt x="8709904" y="0"/>
                  </a:cubicBezTo>
                  <a:cubicBezTo>
                    <a:pt x="8899079" y="37807"/>
                    <a:pt x="9168200" y="17507"/>
                    <a:pt x="9483370" y="0"/>
                  </a:cubicBezTo>
                  <a:cubicBezTo>
                    <a:pt x="9798540" y="-17507"/>
                    <a:pt x="9815364" y="3752"/>
                    <a:pt x="10088692" y="0"/>
                  </a:cubicBezTo>
                  <a:cubicBezTo>
                    <a:pt x="10118308" y="213541"/>
                    <a:pt x="10089348" y="468957"/>
                    <a:pt x="10088692" y="641031"/>
                  </a:cubicBezTo>
                  <a:cubicBezTo>
                    <a:pt x="10088036" y="813105"/>
                    <a:pt x="10058263" y="972363"/>
                    <a:pt x="10088692" y="1282061"/>
                  </a:cubicBezTo>
                  <a:cubicBezTo>
                    <a:pt x="10119122" y="1591759"/>
                    <a:pt x="10112955" y="1610094"/>
                    <a:pt x="10088692" y="1923092"/>
                  </a:cubicBezTo>
                  <a:cubicBezTo>
                    <a:pt x="9849798" y="1906608"/>
                    <a:pt x="9523915" y="1883509"/>
                    <a:pt x="9214339" y="1923092"/>
                  </a:cubicBezTo>
                  <a:cubicBezTo>
                    <a:pt x="8904763" y="1962675"/>
                    <a:pt x="8825766" y="1947203"/>
                    <a:pt x="8541759" y="1923092"/>
                  </a:cubicBezTo>
                  <a:cubicBezTo>
                    <a:pt x="8257752" y="1898981"/>
                    <a:pt x="8241683" y="1927518"/>
                    <a:pt x="7970067" y="1923092"/>
                  </a:cubicBezTo>
                  <a:cubicBezTo>
                    <a:pt x="7698451" y="1918666"/>
                    <a:pt x="7555964" y="1903165"/>
                    <a:pt x="7398374" y="1923092"/>
                  </a:cubicBezTo>
                  <a:cubicBezTo>
                    <a:pt x="7240784" y="1943019"/>
                    <a:pt x="6989095" y="1927064"/>
                    <a:pt x="6826682" y="1923092"/>
                  </a:cubicBezTo>
                  <a:cubicBezTo>
                    <a:pt x="6664269" y="1919120"/>
                    <a:pt x="6452861" y="1927523"/>
                    <a:pt x="6254989" y="1923092"/>
                  </a:cubicBezTo>
                  <a:cubicBezTo>
                    <a:pt x="6057117" y="1918661"/>
                    <a:pt x="5854314" y="1898217"/>
                    <a:pt x="5481523" y="1923092"/>
                  </a:cubicBezTo>
                  <a:cubicBezTo>
                    <a:pt x="5108732" y="1947967"/>
                    <a:pt x="5133721" y="1898089"/>
                    <a:pt x="4808943" y="1923092"/>
                  </a:cubicBezTo>
                  <a:cubicBezTo>
                    <a:pt x="4484165" y="1948095"/>
                    <a:pt x="4575687" y="1931164"/>
                    <a:pt x="4439024" y="1923092"/>
                  </a:cubicBezTo>
                  <a:cubicBezTo>
                    <a:pt x="4302361" y="1915020"/>
                    <a:pt x="4117818" y="1949747"/>
                    <a:pt x="3867332" y="1923092"/>
                  </a:cubicBezTo>
                  <a:cubicBezTo>
                    <a:pt x="3616846" y="1896437"/>
                    <a:pt x="3438412" y="1885399"/>
                    <a:pt x="3093866" y="1923092"/>
                  </a:cubicBezTo>
                  <a:cubicBezTo>
                    <a:pt x="2749320" y="1960785"/>
                    <a:pt x="2850741" y="1942202"/>
                    <a:pt x="2623060" y="1923092"/>
                  </a:cubicBezTo>
                  <a:cubicBezTo>
                    <a:pt x="2395379" y="1903982"/>
                    <a:pt x="2080284" y="1956987"/>
                    <a:pt x="1748707" y="1923092"/>
                  </a:cubicBezTo>
                  <a:cubicBezTo>
                    <a:pt x="1417130" y="1889197"/>
                    <a:pt x="1208817" y="1919938"/>
                    <a:pt x="874353" y="1923092"/>
                  </a:cubicBezTo>
                  <a:cubicBezTo>
                    <a:pt x="539889" y="1926246"/>
                    <a:pt x="368226" y="1924296"/>
                    <a:pt x="0" y="1923092"/>
                  </a:cubicBezTo>
                  <a:cubicBezTo>
                    <a:pt x="14368" y="1760899"/>
                    <a:pt x="14945" y="1383641"/>
                    <a:pt x="0" y="1243599"/>
                  </a:cubicBezTo>
                  <a:cubicBezTo>
                    <a:pt x="-14945" y="1103557"/>
                    <a:pt x="22851" y="899542"/>
                    <a:pt x="0" y="602569"/>
                  </a:cubicBezTo>
                  <a:cubicBezTo>
                    <a:pt x="-22851" y="305596"/>
                    <a:pt x="20549" y="226123"/>
                    <a:pt x="0" y="0"/>
                  </a:cubicBezTo>
                  <a:close/>
                </a:path>
                <a:path w="10088692" h="1923092" stroke="0" extrusionOk="0">
                  <a:moveTo>
                    <a:pt x="0" y="0"/>
                  </a:moveTo>
                  <a:cubicBezTo>
                    <a:pt x="135736" y="-14850"/>
                    <a:pt x="445387" y="11416"/>
                    <a:pt x="571693" y="0"/>
                  </a:cubicBezTo>
                  <a:cubicBezTo>
                    <a:pt x="697999" y="-11416"/>
                    <a:pt x="838866" y="7737"/>
                    <a:pt x="941611" y="0"/>
                  </a:cubicBezTo>
                  <a:cubicBezTo>
                    <a:pt x="1044356" y="-7737"/>
                    <a:pt x="1531676" y="-25008"/>
                    <a:pt x="1815965" y="0"/>
                  </a:cubicBezTo>
                  <a:cubicBezTo>
                    <a:pt x="2100254" y="25008"/>
                    <a:pt x="2257830" y="27757"/>
                    <a:pt x="2387657" y="0"/>
                  </a:cubicBezTo>
                  <a:cubicBezTo>
                    <a:pt x="2517484" y="-27757"/>
                    <a:pt x="2715524" y="-8832"/>
                    <a:pt x="2959350" y="0"/>
                  </a:cubicBezTo>
                  <a:cubicBezTo>
                    <a:pt x="3203176" y="8832"/>
                    <a:pt x="3398923" y="2759"/>
                    <a:pt x="3833703" y="0"/>
                  </a:cubicBezTo>
                  <a:cubicBezTo>
                    <a:pt x="4268483" y="-2759"/>
                    <a:pt x="4188724" y="7928"/>
                    <a:pt x="4304509" y="0"/>
                  </a:cubicBezTo>
                  <a:cubicBezTo>
                    <a:pt x="4420294" y="-7928"/>
                    <a:pt x="4891200" y="-12924"/>
                    <a:pt x="5178862" y="0"/>
                  </a:cubicBezTo>
                  <a:cubicBezTo>
                    <a:pt x="5466524" y="12924"/>
                    <a:pt x="5692480" y="-16289"/>
                    <a:pt x="6053215" y="0"/>
                  </a:cubicBezTo>
                  <a:cubicBezTo>
                    <a:pt x="6413950" y="16289"/>
                    <a:pt x="6406980" y="-9450"/>
                    <a:pt x="6725795" y="0"/>
                  </a:cubicBezTo>
                  <a:cubicBezTo>
                    <a:pt x="7044610" y="9450"/>
                    <a:pt x="7283917" y="7808"/>
                    <a:pt x="7600148" y="0"/>
                  </a:cubicBezTo>
                  <a:cubicBezTo>
                    <a:pt x="7916379" y="-7808"/>
                    <a:pt x="7888483" y="20241"/>
                    <a:pt x="8171841" y="0"/>
                  </a:cubicBezTo>
                  <a:cubicBezTo>
                    <a:pt x="8455199" y="-20241"/>
                    <a:pt x="8617080" y="4268"/>
                    <a:pt x="8743533" y="0"/>
                  </a:cubicBezTo>
                  <a:cubicBezTo>
                    <a:pt x="8869986" y="-4268"/>
                    <a:pt x="9171834" y="-10142"/>
                    <a:pt x="9516999" y="0"/>
                  </a:cubicBezTo>
                  <a:cubicBezTo>
                    <a:pt x="9862164" y="10142"/>
                    <a:pt x="9871957" y="-14328"/>
                    <a:pt x="10088692" y="0"/>
                  </a:cubicBezTo>
                  <a:cubicBezTo>
                    <a:pt x="10091184" y="321583"/>
                    <a:pt x="10119046" y="415625"/>
                    <a:pt x="10088692" y="679493"/>
                  </a:cubicBezTo>
                  <a:cubicBezTo>
                    <a:pt x="10058338" y="943361"/>
                    <a:pt x="10061405" y="1033071"/>
                    <a:pt x="10088692" y="1339754"/>
                  </a:cubicBezTo>
                  <a:cubicBezTo>
                    <a:pt x="10115979" y="1646437"/>
                    <a:pt x="10098267" y="1725640"/>
                    <a:pt x="10088692" y="1923092"/>
                  </a:cubicBezTo>
                  <a:cubicBezTo>
                    <a:pt x="9738352" y="1912469"/>
                    <a:pt x="9528243" y="1957999"/>
                    <a:pt x="9315226" y="1923092"/>
                  </a:cubicBezTo>
                  <a:cubicBezTo>
                    <a:pt x="9102209" y="1888185"/>
                    <a:pt x="9049160" y="1921925"/>
                    <a:pt x="8844420" y="1923092"/>
                  </a:cubicBezTo>
                  <a:cubicBezTo>
                    <a:pt x="8639680" y="1924259"/>
                    <a:pt x="8301534" y="1899898"/>
                    <a:pt x="7970067" y="1923092"/>
                  </a:cubicBezTo>
                  <a:cubicBezTo>
                    <a:pt x="7638600" y="1946286"/>
                    <a:pt x="7526330" y="1889508"/>
                    <a:pt x="7297487" y="1923092"/>
                  </a:cubicBezTo>
                  <a:cubicBezTo>
                    <a:pt x="7068644" y="1956676"/>
                    <a:pt x="6976773" y="1932142"/>
                    <a:pt x="6826682" y="1923092"/>
                  </a:cubicBezTo>
                  <a:cubicBezTo>
                    <a:pt x="6676591" y="1914042"/>
                    <a:pt x="6477183" y="1903765"/>
                    <a:pt x="6154102" y="1923092"/>
                  </a:cubicBezTo>
                  <a:cubicBezTo>
                    <a:pt x="5831021" y="1942419"/>
                    <a:pt x="5935011" y="1925859"/>
                    <a:pt x="5784183" y="1923092"/>
                  </a:cubicBezTo>
                  <a:cubicBezTo>
                    <a:pt x="5633355" y="1920325"/>
                    <a:pt x="5520161" y="1928672"/>
                    <a:pt x="5414265" y="1923092"/>
                  </a:cubicBezTo>
                  <a:cubicBezTo>
                    <a:pt x="5308369" y="1917512"/>
                    <a:pt x="4996213" y="1935829"/>
                    <a:pt x="4741685" y="1923092"/>
                  </a:cubicBezTo>
                  <a:cubicBezTo>
                    <a:pt x="4487157" y="1910355"/>
                    <a:pt x="4502059" y="1941518"/>
                    <a:pt x="4270880" y="1923092"/>
                  </a:cubicBezTo>
                  <a:cubicBezTo>
                    <a:pt x="4039702" y="1904666"/>
                    <a:pt x="3837877" y="1888508"/>
                    <a:pt x="3497413" y="1923092"/>
                  </a:cubicBezTo>
                  <a:cubicBezTo>
                    <a:pt x="3156949" y="1957676"/>
                    <a:pt x="3153140" y="1926322"/>
                    <a:pt x="3026608" y="1923092"/>
                  </a:cubicBezTo>
                  <a:cubicBezTo>
                    <a:pt x="2900077" y="1919862"/>
                    <a:pt x="2443993" y="1906613"/>
                    <a:pt x="2253141" y="1923092"/>
                  </a:cubicBezTo>
                  <a:cubicBezTo>
                    <a:pt x="2062289" y="1939571"/>
                    <a:pt x="1982062" y="1908117"/>
                    <a:pt x="1883223" y="1923092"/>
                  </a:cubicBezTo>
                  <a:cubicBezTo>
                    <a:pt x="1784384" y="1938067"/>
                    <a:pt x="1367773" y="1897021"/>
                    <a:pt x="1109756" y="1923092"/>
                  </a:cubicBezTo>
                  <a:cubicBezTo>
                    <a:pt x="851739" y="1949163"/>
                    <a:pt x="872767" y="1921038"/>
                    <a:pt x="638950" y="1923092"/>
                  </a:cubicBezTo>
                  <a:cubicBezTo>
                    <a:pt x="405133" y="1925146"/>
                    <a:pt x="165612" y="1903200"/>
                    <a:pt x="0" y="1923092"/>
                  </a:cubicBezTo>
                  <a:cubicBezTo>
                    <a:pt x="-12925" y="1678297"/>
                    <a:pt x="23489" y="1485541"/>
                    <a:pt x="0" y="1320523"/>
                  </a:cubicBezTo>
                  <a:cubicBezTo>
                    <a:pt x="-23489" y="1155505"/>
                    <a:pt x="15679" y="864928"/>
                    <a:pt x="0" y="641031"/>
                  </a:cubicBezTo>
                  <a:cubicBezTo>
                    <a:pt x="-15679" y="417134"/>
                    <a:pt x="11214" y="248559"/>
                    <a:pt x="0" y="0"/>
                  </a:cubicBezTo>
                  <a:close/>
                </a:path>
              </a:pathLst>
            </a:custGeom>
            <a:solidFill>
              <a:srgbClr val="92D050">
                <a:alpha val="44000"/>
              </a:srgbClr>
            </a:solidFill>
            <a:ln w="19050">
              <a:solidFill>
                <a:schemeClr val="accent6">
                  <a:lumMod val="75000"/>
                </a:schemeClr>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xmlns="" id="{76586970-57A9-C72F-7457-CBD36DA57824}"/>
                </a:ext>
              </a:extLst>
            </p:cNvPr>
            <p:cNvSpPr txBox="1"/>
            <p:nvPr/>
          </p:nvSpPr>
          <p:spPr>
            <a:xfrm>
              <a:off x="1959040" y="671887"/>
              <a:ext cx="975095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Đặt 1 – 2 câu ghép nêu ý kiến của em về việc giữ gìn lớp học sạch, đẹp. Xác định các vế trong câu ghép em vừa đặt.</a:t>
              </a:r>
              <a:endParaRPr lang="en-US" sz="36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FA34EBCF-5880-C12C-C085-6BD13B267CB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4" b="89850" l="9677" r="93011">
                          <a14:foregroundMark x1="88710" y1="58647" x2="75806" y2="86466"/>
                          <a14:foregroundMark x1="75806" y1="86466" x2="27419" y2="85338"/>
                          <a14:foregroundMark x1="27419" y1="85338" x2="60753" y2="57895"/>
                          <a14:foregroundMark x1="60753" y1="57895" x2="41398" y2="31203"/>
                          <a14:foregroundMark x1="41398" y1="31203" x2="79570" y2="45865"/>
                          <a14:foregroundMark x1="79570" y1="45865" x2="93011" y2="57895"/>
                          <a14:foregroundMark x1="87097" y1="54511" x2="90323" y2="76316"/>
                          <a14:foregroundMark x1="49462" y1="89474" x2="79032" y2="89474"/>
                          <a14:foregroundMark x1="91935" y1="58647" x2="87097" y2="79699"/>
                        </a14:backgroundRemoval>
                      </a14:imgEffect>
                    </a14:imgLayer>
                  </a14:imgProps>
                </a:ext>
              </a:extLst>
            </a:blip>
            <a:stretch>
              <a:fillRect/>
            </a:stretch>
          </p:blipFill>
          <p:spPr>
            <a:xfrm>
              <a:off x="1036808" y="804581"/>
              <a:ext cx="976147" cy="1395997"/>
            </a:xfrm>
            <a:prstGeom prst="rect">
              <a:avLst/>
            </a:prstGeom>
          </p:spPr>
        </p:pic>
      </p:grpSp>
      <p:pic>
        <p:nvPicPr>
          <p:cNvPr id="6" name="Đồ họa 4">
            <a:extLst>
              <a:ext uri="{FF2B5EF4-FFF2-40B4-BE49-F238E27FC236}">
                <a16:creationId xmlns:a16="http://schemas.microsoft.com/office/drawing/2014/main" xmlns="" id="{13451C5F-FA0D-0342-CB9C-B5E38216D5B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86696" y="3136604"/>
            <a:ext cx="3913099" cy="3307361"/>
          </a:xfrm>
          <a:prstGeom prst="rect">
            <a:avLst/>
          </a:prstGeom>
        </p:spPr>
      </p:pic>
      <p:sp>
        <p:nvSpPr>
          <p:cNvPr id="7" name="TextBox 6">
            <a:extLst>
              <a:ext uri="{FF2B5EF4-FFF2-40B4-BE49-F238E27FC236}">
                <a16:creationId xmlns:a16="http://schemas.microsoft.com/office/drawing/2014/main" xmlns="" id="{08BFCF40-E58D-89D2-6C13-C0354DAAF033}"/>
              </a:ext>
            </a:extLst>
          </p:cNvPr>
          <p:cNvSpPr txBox="1"/>
          <p:nvPr/>
        </p:nvSpPr>
        <p:spPr>
          <a:xfrm>
            <a:off x="6678002" y="2739107"/>
            <a:ext cx="2736406" cy="1015663"/>
          </a:xfrm>
          <a:prstGeom prst="rect">
            <a:avLst/>
          </a:prstGeom>
          <a:noFill/>
        </p:spPr>
        <p:txBody>
          <a:bodyPr wrap="square" rtlCol="0">
            <a:spAutoFit/>
          </a:bodyPr>
          <a:lstStyle/>
          <a:p>
            <a:pPr algn="ctr">
              <a:spcBef>
                <a:spcPts val="600"/>
              </a:spcBef>
            </a:pPr>
            <a:r>
              <a:rPr lang="vi-VN" sz="6000" dirty="0">
                <a:solidFill>
                  <a:srgbClr val="FF9933"/>
                </a:solidFill>
                <a:latin typeface="#9Slide05 The Carpenter" pitchFamily="2" charset="0"/>
                <a:ea typeface="Cambria" panose="02040503050406030204" pitchFamily="18" charset="0"/>
              </a:rPr>
              <a:t>Ví dụ: </a:t>
            </a:r>
            <a:endParaRPr lang="en-US" sz="6000" dirty="0">
              <a:solidFill>
                <a:srgbClr val="FF9933"/>
              </a:solidFill>
              <a:latin typeface="#9Slide05 The Carpenter" pitchFamily="2" charset="0"/>
              <a:ea typeface="Cambria" panose="02040503050406030204" pitchFamily="18" charset="0"/>
            </a:endParaRPr>
          </a:p>
        </p:txBody>
      </p:sp>
      <p:sp>
        <p:nvSpPr>
          <p:cNvPr id="8" name="TextBox 7">
            <a:extLst>
              <a:ext uri="{FF2B5EF4-FFF2-40B4-BE49-F238E27FC236}">
                <a16:creationId xmlns:a16="http://schemas.microsoft.com/office/drawing/2014/main" xmlns="" id="{99039EC9-1F5F-88B9-293F-F0D1D103D331}"/>
              </a:ext>
            </a:extLst>
          </p:cNvPr>
          <p:cNvSpPr txBox="1"/>
          <p:nvPr/>
        </p:nvSpPr>
        <p:spPr>
          <a:xfrm>
            <a:off x="4641145" y="3636122"/>
            <a:ext cx="6810120" cy="2308324"/>
          </a:xfrm>
          <a:custGeom>
            <a:avLst/>
            <a:gdLst>
              <a:gd name="connsiteX0" fmla="*/ 0 w 6810120"/>
              <a:gd name="connsiteY0" fmla="*/ 0 h 2308324"/>
              <a:gd name="connsiteX1" fmla="*/ 635611 w 6810120"/>
              <a:gd name="connsiteY1" fmla="*/ 0 h 2308324"/>
              <a:gd name="connsiteX2" fmla="*/ 1339324 w 6810120"/>
              <a:gd name="connsiteY2" fmla="*/ 0 h 2308324"/>
              <a:gd name="connsiteX3" fmla="*/ 1974935 w 6810120"/>
              <a:gd name="connsiteY3" fmla="*/ 0 h 2308324"/>
              <a:gd name="connsiteX4" fmla="*/ 2678647 w 6810120"/>
              <a:gd name="connsiteY4" fmla="*/ 0 h 2308324"/>
              <a:gd name="connsiteX5" fmla="*/ 3382360 w 6810120"/>
              <a:gd name="connsiteY5" fmla="*/ 0 h 2308324"/>
              <a:gd name="connsiteX6" fmla="*/ 3813667 w 6810120"/>
              <a:gd name="connsiteY6" fmla="*/ 0 h 2308324"/>
              <a:gd name="connsiteX7" fmla="*/ 4449278 w 6810120"/>
              <a:gd name="connsiteY7" fmla="*/ 0 h 2308324"/>
              <a:gd name="connsiteX8" fmla="*/ 4812485 w 6810120"/>
              <a:gd name="connsiteY8" fmla="*/ 0 h 2308324"/>
              <a:gd name="connsiteX9" fmla="*/ 5516197 w 6810120"/>
              <a:gd name="connsiteY9" fmla="*/ 0 h 2308324"/>
              <a:gd name="connsiteX10" fmla="*/ 5947505 w 6810120"/>
              <a:gd name="connsiteY10" fmla="*/ 0 h 2308324"/>
              <a:gd name="connsiteX11" fmla="*/ 6810120 w 6810120"/>
              <a:gd name="connsiteY11" fmla="*/ 0 h 2308324"/>
              <a:gd name="connsiteX12" fmla="*/ 6810120 w 6810120"/>
              <a:gd name="connsiteY12" fmla="*/ 600164 h 2308324"/>
              <a:gd name="connsiteX13" fmla="*/ 6810120 w 6810120"/>
              <a:gd name="connsiteY13" fmla="*/ 1131079 h 2308324"/>
              <a:gd name="connsiteX14" fmla="*/ 6810120 w 6810120"/>
              <a:gd name="connsiteY14" fmla="*/ 1661993 h 2308324"/>
              <a:gd name="connsiteX15" fmla="*/ 6810120 w 6810120"/>
              <a:gd name="connsiteY15" fmla="*/ 2308324 h 2308324"/>
              <a:gd name="connsiteX16" fmla="*/ 6174509 w 6810120"/>
              <a:gd name="connsiteY16" fmla="*/ 2308324 h 2308324"/>
              <a:gd name="connsiteX17" fmla="*/ 5811302 w 6810120"/>
              <a:gd name="connsiteY17" fmla="*/ 2308324 h 2308324"/>
              <a:gd name="connsiteX18" fmla="*/ 5243792 w 6810120"/>
              <a:gd name="connsiteY18" fmla="*/ 2308324 h 2308324"/>
              <a:gd name="connsiteX19" fmla="*/ 4676282 w 6810120"/>
              <a:gd name="connsiteY19" fmla="*/ 2308324 h 2308324"/>
              <a:gd name="connsiteX20" fmla="*/ 4244975 w 6810120"/>
              <a:gd name="connsiteY20" fmla="*/ 2308324 h 2308324"/>
              <a:gd name="connsiteX21" fmla="*/ 3541262 w 6810120"/>
              <a:gd name="connsiteY21" fmla="*/ 2308324 h 2308324"/>
              <a:gd name="connsiteX22" fmla="*/ 3109955 w 6810120"/>
              <a:gd name="connsiteY22" fmla="*/ 2308324 h 2308324"/>
              <a:gd name="connsiteX23" fmla="*/ 2678647 w 6810120"/>
              <a:gd name="connsiteY23" fmla="*/ 2308324 h 2308324"/>
              <a:gd name="connsiteX24" fmla="*/ 1974935 w 6810120"/>
              <a:gd name="connsiteY24" fmla="*/ 2308324 h 2308324"/>
              <a:gd name="connsiteX25" fmla="*/ 1407425 w 6810120"/>
              <a:gd name="connsiteY25" fmla="*/ 2308324 h 2308324"/>
              <a:gd name="connsiteX26" fmla="*/ 839915 w 6810120"/>
              <a:gd name="connsiteY26" fmla="*/ 2308324 h 2308324"/>
              <a:gd name="connsiteX27" fmla="*/ 0 w 6810120"/>
              <a:gd name="connsiteY27" fmla="*/ 2308324 h 2308324"/>
              <a:gd name="connsiteX28" fmla="*/ 0 w 6810120"/>
              <a:gd name="connsiteY28" fmla="*/ 1685077 h 2308324"/>
              <a:gd name="connsiteX29" fmla="*/ 0 w 6810120"/>
              <a:gd name="connsiteY29" fmla="*/ 1061829 h 2308324"/>
              <a:gd name="connsiteX30" fmla="*/ 0 w 6810120"/>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10120" h="2308324" fill="none" extrusionOk="0">
                <a:moveTo>
                  <a:pt x="0" y="0"/>
                </a:moveTo>
                <a:cubicBezTo>
                  <a:pt x="227564" y="-58921"/>
                  <a:pt x="362251" y="5576"/>
                  <a:pt x="635611" y="0"/>
                </a:cubicBezTo>
                <a:cubicBezTo>
                  <a:pt x="908971" y="-5576"/>
                  <a:pt x="1134765" y="31285"/>
                  <a:pt x="1339324" y="0"/>
                </a:cubicBezTo>
                <a:cubicBezTo>
                  <a:pt x="1543883" y="-31285"/>
                  <a:pt x="1677760" y="62689"/>
                  <a:pt x="1974935" y="0"/>
                </a:cubicBezTo>
                <a:cubicBezTo>
                  <a:pt x="2272110" y="-62689"/>
                  <a:pt x="2467036" y="68237"/>
                  <a:pt x="2678647" y="0"/>
                </a:cubicBezTo>
                <a:cubicBezTo>
                  <a:pt x="2890258" y="-68237"/>
                  <a:pt x="3087420" y="1250"/>
                  <a:pt x="3382360" y="0"/>
                </a:cubicBezTo>
                <a:cubicBezTo>
                  <a:pt x="3677300" y="-1250"/>
                  <a:pt x="3682735" y="28010"/>
                  <a:pt x="3813667" y="0"/>
                </a:cubicBezTo>
                <a:cubicBezTo>
                  <a:pt x="3944599" y="-28010"/>
                  <a:pt x="4312839" y="56423"/>
                  <a:pt x="4449278" y="0"/>
                </a:cubicBezTo>
                <a:cubicBezTo>
                  <a:pt x="4585717" y="-56423"/>
                  <a:pt x="4698197" y="27382"/>
                  <a:pt x="4812485" y="0"/>
                </a:cubicBezTo>
                <a:cubicBezTo>
                  <a:pt x="4926773" y="-27382"/>
                  <a:pt x="5236357" y="42446"/>
                  <a:pt x="5516197" y="0"/>
                </a:cubicBezTo>
                <a:cubicBezTo>
                  <a:pt x="5796037" y="-42446"/>
                  <a:pt x="5830937" y="36281"/>
                  <a:pt x="5947505" y="0"/>
                </a:cubicBezTo>
                <a:cubicBezTo>
                  <a:pt x="6064073" y="-36281"/>
                  <a:pt x="6510140" y="22338"/>
                  <a:pt x="6810120" y="0"/>
                </a:cubicBezTo>
                <a:cubicBezTo>
                  <a:pt x="6858892" y="282938"/>
                  <a:pt x="6779993" y="429739"/>
                  <a:pt x="6810120" y="600164"/>
                </a:cubicBezTo>
                <a:cubicBezTo>
                  <a:pt x="6840247" y="770589"/>
                  <a:pt x="6797524" y="942924"/>
                  <a:pt x="6810120" y="1131079"/>
                </a:cubicBezTo>
                <a:cubicBezTo>
                  <a:pt x="6822716" y="1319235"/>
                  <a:pt x="6797703" y="1486813"/>
                  <a:pt x="6810120" y="1661993"/>
                </a:cubicBezTo>
                <a:cubicBezTo>
                  <a:pt x="6822537" y="1837173"/>
                  <a:pt x="6790135" y="2171083"/>
                  <a:pt x="6810120" y="2308324"/>
                </a:cubicBezTo>
                <a:cubicBezTo>
                  <a:pt x="6555914" y="2353482"/>
                  <a:pt x="6365247" y="2294739"/>
                  <a:pt x="6174509" y="2308324"/>
                </a:cubicBezTo>
                <a:cubicBezTo>
                  <a:pt x="5983771" y="2321909"/>
                  <a:pt x="5940842" y="2296077"/>
                  <a:pt x="5811302" y="2308324"/>
                </a:cubicBezTo>
                <a:cubicBezTo>
                  <a:pt x="5681762" y="2320571"/>
                  <a:pt x="5412056" y="2294112"/>
                  <a:pt x="5243792" y="2308324"/>
                </a:cubicBezTo>
                <a:cubicBezTo>
                  <a:pt x="5075528" y="2322536"/>
                  <a:pt x="4905138" y="2276837"/>
                  <a:pt x="4676282" y="2308324"/>
                </a:cubicBezTo>
                <a:cubicBezTo>
                  <a:pt x="4447426" y="2339811"/>
                  <a:pt x="4356609" y="2302931"/>
                  <a:pt x="4244975" y="2308324"/>
                </a:cubicBezTo>
                <a:cubicBezTo>
                  <a:pt x="4133341" y="2313717"/>
                  <a:pt x="3738102" y="2283319"/>
                  <a:pt x="3541262" y="2308324"/>
                </a:cubicBezTo>
                <a:cubicBezTo>
                  <a:pt x="3344422" y="2333329"/>
                  <a:pt x="3291969" y="2270226"/>
                  <a:pt x="3109955" y="2308324"/>
                </a:cubicBezTo>
                <a:cubicBezTo>
                  <a:pt x="2927941" y="2346422"/>
                  <a:pt x="2765491" y="2275285"/>
                  <a:pt x="2678647" y="2308324"/>
                </a:cubicBezTo>
                <a:cubicBezTo>
                  <a:pt x="2591803" y="2341363"/>
                  <a:pt x="2118236" y="2307134"/>
                  <a:pt x="1974935" y="2308324"/>
                </a:cubicBezTo>
                <a:cubicBezTo>
                  <a:pt x="1831634" y="2309514"/>
                  <a:pt x="1689029" y="2288048"/>
                  <a:pt x="1407425" y="2308324"/>
                </a:cubicBezTo>
                <a:cubicBezTo>
                  <a:pt x="1125821" y="2328600"/>
                  <a:pt x="1002986" y="2261384"/>
                  <a:pt x="839915" y="2308324"/>
                </a:cubicBezTo>
                <a:cubicBezTo>
                  <a:pt x="676844" y="2355264"/>
                  <a:pt x="367434" y="2301754"/>
                  <a:pt x="0" y="2308324"/>
                </a:cubicBezTo>
                <a:cubicBezTo>
                  <a:pt x="-52598" y="2126263"/>
                  <a:pt x="60710" y="1832417"/>
                  <a:pt x="0" y="1685077"/>
                </a:cubicBezTo>
                <a:cubicBezTo>
                  <a:pt x="-60710" y="1537737"/>
                  <a:pt x="50054" y="1224153"/>
                  <a:pt x="0" y="1061829"/>
                </a:cubicBezTo>
                <a:cubicBezTo>
                  <a:pt x="-50054" y="899505"/>
                  <a:pt x="104924" y="265322"/>
                  <a:pt x="0" y="0"/>
                </a:cubicBezTo>
                <a:close/>
              </a:path>
              <a:path w="6810120" h="2308324" stroke="0" extrusionOk="0">
                <a:moveTo>
                  <a:pt x="0" y="0"/>
                </a:moveTo>
                <a:cubicBezTo>
                  <a:pt x="217126" y="-28560"/>
                  <a:pt x="405812" y="14284"/>
                  <a:pt x="567510" y="0"/>
                </a:cubicBezTo>
                <a:cubicBezTo>
                  <a:pt x="729208" y="-14284"/>
                  <a:pt x="785379" y="25219"/>
                  <a:pt x="930716" y="0"/>
                </a:cubicBezTo>
                <a:cubicBezTo>
                  <a:pt x="1076053" y="-25219"/>
                  <a:pt x="1231864" y="31716"/>
                  <a:pt x="1362024" y="0"/>
                </a:cubicBezTo>
                <a:cubicBezTo>
                  <a:pt x="1492184" y="-31716"/>
                  <a:pt x="1635522" y="115"/>
                  <a:pt x="1725230" y="0"/>
                </a:cubicBezTo>
                <a:cubicBezTo>
                  <a:pt x="1814938" y="-115"/>
                  <a:pt x="2119887" y="36567"/>
                  <a:pt x="2292740" y="0"/>
                </a:cubicBezTo>
                <a:cubicBezTo>
                  <a:pt x="2465593" y="-36567"/>
                  <a:pt x="2633227" y="33787"/>
                  <a:pt x="2860250" y="0"/>
                </a:cubicBezTo>
                <a:cubicBezTo>
                  <a:pt x="3087273" y="-33787"/>
                  <a:pt x="3346547" y="72059"/>
                  <a:pt x="3563963" y="0"/>
                </a:cubicBezTo>
                <a:cubicBezTo>
                  <a:pt x="3781379" y="-72059"/>
                  <a:pt x="3913750" y="55738"/>
                  <a:pt x="4131473" y="0"/>
                </a:cubicBezTo>
                <a:cubicBezTo>
                  <a:pt x="4349196" y="-55738"/>
                  <a:pt x="4475376" y="36469"/>
                  <a:pt x="4767084" y="0"/>
                </a:cubicBezTo>
                <a:cubicBezTo>
                  <a:pt x="5058792" y="-36469"/>
                  <a:pt x="4998340" y="30839"/>
                  <a:pt x="5198392" y="0"/>
                </a:cubicBezTo>
                <a:cubicBezTo>
                  <a:pt x="5398444" y="-30839"/>
                  <a:pt x="5568920" y="4371"/>
                  <a:pt x="5834003" y="0"/>
                </a:cubicBezTo>
                <a:cubicBezTo>
                  <a:pt x="6099086" y="-4371"/>
                  <a:pt x="6592859" y="84476"/>
                  <a:pt x="6810120" y="0"/>
                </a:cubicBezTo>
                <a:cubicBezTo>
                  <a:pt x="6834896" y="198125"/>
                  <a:pt x="6790991" y="359694"/>
                  <a:pt x="6810120" y="507831"/>
                </a:cubicBezTo>
                <a:cubicBezTo>
                  <a:pt x="6829249" y="655968"/>
                  <a:pt x="6802548" y="930675"/>
                  <a:pt x="6810120" y="1107996"/>
                </a:cubicBezTo>
                <a:cubicBezTo>
                  <a:pt x="6817692" y="1285318"/>
                  <a:pt x="6786271" y="1492527"/>
                  <a:pt x="6810120" y="1661993"/>
                </a:cubicBezTo>
                <a:cubicBezTo>
                  <a:pt x="6833969" y="1831459"/>
                  <a:pt x="6754024" y="2155699"/>
                  <a:pt x="6810120" y="2308324"/>
                </a:cubicBezTo>
                <a:cubicBezTo>
                  <a:pt x="6691333" y="2325035"/>
                  <a:pt x="6522307" y="2280053"/>
                  <a:pt x="6446914" y="2308324"/>
                </a:cubicBezTo>
                <a:cubicBezTo>
                  <a:pt x="6371521" y="2336595"/>
                  <a:pt x="6033955" y="2259393"/>
                  <a:pt x="5743201" y="2308324"/>
                </a:cubicBezTo>
                <a:cubicBezTo>
                  <a:pt x="5452447" y="2357255"/>
                  <a:pt x="5346953" y="2245233"/>
                  <a:pt x="5039489" y="2308324"/>
                </a:cubicBezTo>
                <a:cubicBezTo>
                  <a:pt x="4732025" y="2371415"/>
                  <a:pt x="4715194" y="2249047"/>
                  <a:pt x="4540080" y="2308324"/>
                </a:cubicBezTo>
                <a:cubicBezTo>
                  <a:pt x="4364966" y="2367601"/>
                  <a:pt x="4057106" y="2276901"/>
                  <a:pt x="3836368" y="2308324"/>
                </a:cubicBezTo>
                <a:cubicBezTo>
                  <a:pt x="3615630" y="2339747"/>
                  <a:pt x="3513503" y="2239304"/>
                  <a:pt x="3200756" y="2308324"/>
                </a:cubicBezTo>
                <a:cubicBezTo>
                  <a:pt x="2888009" y="2377344"/>
                  <a:pt x="2925454" y="2289426"/>
                  <a:pt x="2769449" y="2308324"/>
                </a:cubicBezTo>
                <a:cubicBezTo>
                  <a:pt x="2613444" y="2327222"/>
                  <a:pt x="2487427" y="2288362"/>
                  <a:pt x="2338141" y="2308324"/>
                </a:cubicBezTo>
                <a:cubicBezTo>
                  <a:pt x="2188855" y="2328286"/>
                  <a:pt x="2086371" y="2276930"/>
                  <a:pt x="1906834" y="2308324"/>
                </a:cubicBezTo>
                <a:cubicBezTo>
                  <a:pt x="1727297" y="2339718"/>
                  <a:pt x="1639855" y="2257102"/>
                  <a:pt x="1407425" y="2308324"/>
                </a:cubicBezTo>
                <a:cubicBezTo>
                  <a:pt x="1174995" y="2359546"/>
                  <a:pt x="1149850" y="2297605"/>
                  <a:pt x="1044218" y="2308324"/>
                </a:cubicBezTo>
                <a:cubicBezTo>
                  <a:pt x="938586" y="2319043"/>
                  <a:pt x="356385" y="2261291"/>
                  <a:pt x="0" y="2308324"/>
                </a:cubicBezTo>
                <a:cubicBezTo>
                  <a:pt x="-45546" y="2065287"/>
                  <a:pt x="3340" y="1999498"/>
                  <a:pt x="0" y="1800493"/>
                </a:cubicBezTo>
                <a:cubicBezTo>
                  <a:pt x="-3340" y="1601488"/>
                  <a:pt x="15685" y="1477259"/>
                  <a:pt x="0" y="1177245"/>
                </a:cubicBezTo>
                <a:cubicBezTo>
                  <a:pt x="-15685" y="877231"/>
                  <a:pt x="66417" y="800718"/>
                  <a:pt x="0" y="623247"/>
                </a:cubicBezTo>
                <a:cubicBezTo>
                  <a:pt x="-66417" y="445776"/>
                  <a:pt x="19094" y="309803"/>
                  <a:pt x="0" y="0"/>
                </a:cubicBezTo>
                <a:close/>
              </a:path>
            </a:pathLst>
          </a:custGeom>
          <a:solidFill>
            <a:schemeClr val="accent2">
              <a:lumMod val="20000"/>
              <a:lumOff val="80000"/>
            </a:schemeClr>
          </a:solidFill>
          <a:ln w="19050">
            <a:solidFill>
              <a:schemeClr val="accent2">
                <a:lumMod val="60000"/>
                <a:lumOff val="40000"/>
              </a:schemeClr>
            </a:solidFill>
            <a:extLst>
              <a:ext uri="{C807C97D-BFC1-408E-A445-0C87EB9F89A2}">
                <ask:lineSketchStyleProps xmlns:ask="http://schemas.microsoft.com/office/drawing/2018/sketchyshapes" xmlns="" sd="2248608590">
                  <a:prstGeom prst="rect">
                    <a:avLst/>
                  </a:prstGeom>
                  <ask:type>
                    <ask:lineSketchScribble/>
                  </ask:type>
                </ask:lineSketchStyleProps>
              </a:ext>
            </a:extLst>
          </a:ln>
        </p:spPr>
        <p:txBody>
          <a:bodyPr wrap="square" rtlCol="0">
            <a:spAutoFit/>
          </a:bodyPr>
          <a:lstStyle/>
          <a:p>
            <a:pPr algn="just"/>
            <a:r>
              <a:rPr lang="vi-VN" sz="3600" dirty="0">
                <a:latin typeface="Cambria" panose="02040503050406030204" pitchFamily="18" charset="0"/>
                <a:ea typeface="Cambria" panose="02040503050406030204" pitchFamily="18" charset="0"/>
              </a:rPr>
              <a:t>Để lớp học luôn sạch đẹp, nếu bạn vô tình làm rơi tờ giấy nháp xuống sàn nhà thì bạn hãy nhặt nó lên ngay. </a:t>
            </a:r>
            <a:endParaRPr lang="en-US" sz="3200"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xmlns="" id="{F460157C-DBA9-2821-B414-9F55367C6492}"/>
              </a:ext>
            </a:extLst>
          </p:cNvPr>
          <p:cNvCxnSpPr/>
          <p:nvPr/>
        </p:nvCxnSpPr>
        <p:spPr>
          <a:xfrm flipH="1">
            <a:off x="7768850" y="4869049"/>
            <a:ext cx="106325"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15B186-E9DC-26EB-3361-F816E13F73A1}"/>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xmlns="" id="{05C580D8-FB6B-6AAE-6CE3-FFC323E16A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0F690076-C835-A4AC-5EF1-6E5140F3B919}"/>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xmlns="" id="{A389E12E-376D-E2EC-22A1-B1CEC5857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xmlns="" id="{325B95E1-A4DC-5E33-7CF9-2E31C7E61D7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xmlns="" id="{1AB4194D-1880-B48B-FF00-8052BA1F4C17}"/>
              </a:ext>
            </a:extLst>
          </p:cNvPr>
          <p:cNvSpPr/>
          <p:nvPr/>
        </p:nvSpPr>
        <p:spPr>
          <a:xfrm>
            <a:off x="299173" y="251928"/>
            <a:ext cx="11634680" cy="644010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xmlns="" id="{A421C992-F775-2EFE-9D26-413D39DBCF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43" y="5784980"/>
            <a:ext cx="907050" cy="907050"/>
          </a:xfrm>
          <a:prstGeom prst="rect">
            <a:avLst/>
          </a:prstGeom>
        </p:spPr>
      </p:pic>
      <p:pic>
        <p:nvPicPr>
          <p:cNvPr id="10" name="Picture 9" descr="A cartoon of a person and a child in a classroom&#10;&#10;AI-generated content may be incorrect.">
            <a:extLst>
              <a:ext uri="{FF2B5EF4-FFF2-40B4-BE49-F238E27FC236}">
                <a16:creationId xmlns:a16="http://schemas.microsoft.com/office/drawing/2014/main" xmlns="" id="{E7152E4C-A3C5-BF34-0F98-4D4A6397E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432" y="852635"/>
            <a:ext cx="5761219" cy="5492972"/>
          </a:xfrm>
          <a:prstGeom prst="rect">
            <a:avLst/>
          </a:prstGeom>
        </p:spPr>
      </p:pic>
      <p:pic>
        <p:nvPicPr>
          <p:cNvPr id="13" name="Picture 12">
            <a:extLst>
              <a:ext uri="{FF2B5EF4-FFF2-40B4-BE49-F238E27FC236}">
                <a16:creationId xmlns:a16="http://schemas.microsoft.com/office/drawing/2014/main" xmlns="" id="{E512D63F-50E6-E73F-506B-04D55EE72F7D}"/>
              </a:ext>
            </a:extLst>
          </p:cNvPr>
          <p:cNvPicPr>
            <a:picLocks noChangeAspect="1"/>
          </p:cNvPicPr>
          <p:nvPr/>
        </p:nvPicPr>
        <p:blipFill>
          <a:blip r:embed="rId7"/>
          <a:stretch>
            <a:fillRect/>
          </a:stretch>
        </p:blipFill>
        <p:spPr>
          <a:xfrm>
            <a:off x="6299574" y="648261"/>
            <a:ext cx="5462489" cy="3590855"/>
          </a:xfrm>
          <a:prstGeom prst="rect">
            <a:avLst/>
          </a:prstGeom>
        </p:spPr>
      </p:pic>
      <p:pic>
        <p:nvPicPr>
          <p:cNvPr id="15" name="Picture 14">
            <a:extLst>
              <a:ext uri="{FF2B5EF4-FFF2-40B4-BE49-F238E27FC236}">
                <a16:creationId xmlns:a16="http://schemas.microsoft.com/office/drawing/2014/main" xmlns="" id="{C4D20322-1CE2-F988-34BB-929CE73C2121}"/>
              </a:ext>
            </a:extLst>
          </p:cNvPr>
          <p:cNvPicPr>
            <a:picLocks noChangeAspect="1"/>
          </p:cNvPicPr>
          <p:nvPr/>
        </p:nvPicPr>
        <p:blipFill>
          <a:blip r:embed="rId8"/>
          <a:stretch>
            <a:fillRect/>
          </a:stretch>
        </p:blipFill>
        <p:spPr>
          <a:xfrm>
            <a:off x="11115551" y="1"/>
            <a:ext cx="1249788" cy="499915"/>
          </a:xfrm>
          <a:prstGeom prst="rect">
            <a:avLst/>
          </a:prstGeom>
        </p:spPr>
      </p:pic>
      <p:pic>
        <p:nvPicPr>
          <p:cNvPr id="17" name="Picture 16">
            <a:extLst>
              <a:ext uri="{FF2B5EF4-FFF2-40B4-BE49-F238E27FC236}">
                <a16:creationId xmlns:a16="http://schemas.microsoft.com/office/drawing/2014/main" xmlns="" id="{1AF8AEB0-E7C4-D4FD-8B17-1D8F9EDF69E6}"/>
              </a:ext>
            </a:extLst>
          </p:cNvPr>
          <p:cNvPicPr>
            <a:picLocks noChangeAspect="1"/>
          </p:cNvPicPr>
          <p:nvPr/>
        </p:nvPicPr>
        <p:blipFill>
          <a:blip r:embed="rId9"/>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88890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FC9C3D-9A5B-1A09-8679-94F6A64F8959}"/>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xmlns="" id="{75623B8E-BFB6-C21A-AF46-0380728D3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B5CDA052-1614-AD24-4D0B-723730B52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9" name="图片 8">
            <a:extLst>
              <a:ext uri="{FF2B5EF4-FFF2-40B4-BE49-F238E27FC236}">
                <a16:creationId xmlns:a16="http://schemas.microsoft.com/office/drawing/2014/main" xmlns="" id="{9CF5FEC9-579A-1600-2D85-5E2041BD9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xmlns="" id="{0E6FCECC-54B0-0675-7920-9A7F567BC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xmlns="" id="{8A3D75E0-0EE4-5FF6-A2AE-18FE4A2E4E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2340" y="2062024"/>
            <a:ext cx="4334983" cy="3668318"/>
          </a:xfrm>
          <a:prstGeom prst="rect">
            <a:avLst/>
          </a:prstGeom>
        </p:spPr>
      </p:pic>
      <p:pic>
        <p:nvPicPr>
          <p:cNvPr id="6" name="Picture 5">
            <a:extLst>
              <a:ext uri="{FF2B5EF4-FFF2-40B4-BE49-F238E27FC236}">
                <a16:creationId xmlns:a16="http://schemas.microsoft.com/office/drawing/2014/main" xmlns="" id="{F8F33899-71FE-4B88-9DCB-6243651D1274}"/>
              </a:ext>
            </a:extLst>
          </p:cNvPr>
          <p:cNvPicPr>
            <a:picLocks noChangeAspect="1"/>
          </p:cNvPicPr>
          <p:nvPr/>
        </p:nvPicPr>
        <p:blipFill>
          <a:blip r:embed="rId7"/>
          <a:stretch>
            <a:fillRect/>
          </a:stretch>
        </p:blipFill>
        <p:spPr>
          <a:xfrm>
            <a:off x="1297165" y="934366"/>
            <a:ext cx="8321761" cy="3737172"/>
          </a:xfrm>
          <a:prstGeom prst="rect">
            <a:avLst/>
          </a:prstGeom>
        </p:spPr>
      </p:pic>
      <p:pic>
        <p:nvPicPr>
          <p:cNvPr id="8" name="Picture 7">
            <a:extLst>
              <a:ext uri="{FF2B5EF4-FFF2-40B4-BE49-F238E27FC236}">
                <a16:creationId xmlns:a16="http://schemas.microsoft.com/office/drawing/2014/main" xmlns="" id="{B69F06BD-AEDD-AF0C-C419-A6636076B82F}"/>
              </a:ext>
            </a:extLst>
          </p:cNvPr>
          <p:cNvPicPr>
            <a:picLocks noChangeAspect="1"/>
          </p:cNvPicPr>
          <p:nvPr/>
        </p:nvPicPr>
        <p:blipFill>
          <a:blip r:embed="rId8"/>
          <a:stretch>
            <a:fillRect/>
          </a:stretch>
        </p:blipFill>
        <p:spPr>
          <a:xfrm>
            <a:off x="11115551" y="1"/>
            <a:ext cx="1249788" cy="499915"/>
          </a:xfrm>
          <a:prstGeom prst="rect">
            <a:avLst/>
          </a:prstGeom>
        </p:spPr>
      </p:pic>
      <p:pic>
        <p:nvPicPr>
          <p:cNvPr id="10" name="Picture 9">
            <a:extLst>
              <a:ext uri="{FF2B5EF4-FFF2-40B4-BE49-F238E27FC236}">
                <a16:creationId xmlns:a16="http://schemas.microsoft.com/office/drawing/2014/main" xmlns="" id="{CDDD7DC7-C752-39B5-3CCB-5A0ADC12E419}"/>
              </a:ext>
            </a:extLst>
          </p:cNvPr>
          <p:cNvPicPr>
            <a:picLocks noChangeAspect="1"/>
          </p:cNvPicPr>
          <p:nvPr/>
        </p:nvPicPr>
        <p:blipFill>
          <a:blip r:embed="rId9"/>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72831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BCE7510D-93DE-4CBE-8A5A-0910AF793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629" y="-969132"/>
            <a:ext cx="7639744" cy="7639744"/>
          </a:xfrm>
          <a:prstGeom prst="rect">
            <a:avLst/>
          </a:prstGeom>
        </p:spPr>
      </p:pic>
      <p:pic>
        <p:nvPicPr>
          <p:cNvPr id="7" name="图片 6">
            <a:extLst>
              <a:ext uri="{FF2B5EF4-FFF2-40B4-BE49-F238E27FC236}">
                <a16:creationId xmlns:a16="http://schemas.microsoft.com/office/drawing/2014/main" xmlns=""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xmlns="" id="{2058C7B1-49C9-4948-AA40-6121B43C9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17505" y="0"/>
            <a:ext cx="4994901" cy="6858000"/>
          </a:xfrm>
          <a:prstGeom prst="rect">
            <a:avLst/>
          </a:prstGeom>
        </p:spPr>
      </p:pic>
      <p:pic>
        <p:nvPicPr>
          <p:cNvPr id="10" name="图片 9">
            <a:extLst>
              <a:ext uri="{FF2B5EF4-FFF2-40B4-BE49-F238E27FC236}">
                <a16:creationId xmlns:a16="http://schemas.microsoft.com/office/drawing/2014/main" xmlns="" id="{2123EE4B-64A4-48E3-B8E4-5E7F6CCA2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pic>
        <p:nvPicPr>
          <p:cNvPr id="17" name="Picture 16">
            <a:extLst>
              <a:ext uri="{FF2B5EF4-FFF2-40B4-BE49-F238E27FC236}">
                <a16:creationId xmlns:a16="http://schemas.microsoft.com/office/drawing/2014/main" xmlns="" id="{F376B475-5646-72D2-CE38-2F0544359AC8}"/>
              </a:ext>
            </a:extLst>
          </p:cNvPr>
          <p:cNvPicPr>
            <a:picLocks noChangeAspect="1"/>
          </p:cNvPicPr>
          <p:nvPr/>
        </p:nvPicPr>
        <p:blipFill>
          <a:blip r:embed="rId7"/>
          <a:stretch>
            <a:fillRect/>
          </a:stretch>
        </p:blipFill>
        <p:spPr>
          <a:xfrm>
            <a:off x="2177929" y="2076300"/>
            <a:ext cx="7986849" cy="1910534"/>
          </a:xfrm>
          <a:prstGeom prst="rect">
            <a:avLst/>
          </a:prstGeom>
        </p:spPr>
      </p:pic>
    </p:spTree>
    <p:extLst>
      <p:ext uri="{BB962C8B-B14F-4D97-AF65-F5344CB8AC3E}">
        <p14:creationId xmlns:p14="http://schemas.microsoft.com/office/powerpoint/2010/main" val="406246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1791343-BB1B-1839-4CC3-061465E81F8B}"/>
              </a:ext>
            </a:extLst>
          </p:cNvPr>
          <p:cNvPicPr>
            <a:picLocks noChangeAspect="1"/>
          </p:cNvPicPr>
          <p:nvPr/>
        </p:nvPicPr>
        <p:blipFill>
          <a:blip r:embed="rId2"/>
          <a:stretch>
            <a:fillRect/>
          </a:stretch>
        </p:blipFill>
        <p:spPr>
          <a:xfrm>
            <a:off x="5295189" y="310896"/>
            <a:ext cx="4157464" cy="1821038"/>
          </a:xfrm>
          <a:prstGeom prst="rect">
            <a:avLst/>
          </a:prstGeom>
        </p:spPr>
      </p:pic>
      <p:pic>
        <p:nvPicPr>
          <p:cNvPr id="5" name="Picture 4">
            <a:extLst>
              <a:ext uri="{FF2B5EF4-FFF2-40B4-BE49-F238E27FC236}">
                <a16:creationId xmlns:a16="http://schemas.microsoft.com/office/drawing/2014/main" xmlns="" id="{5F6295D9-1D3A-F4CE-7AA5-B9B36C7438B7}"/>
              </a:ext>
            </a:extLst>
          </p:cNvPr>
          <p:cNvPicPr>
            <a:picLocks noChangeAspect="1"/>
          </p:cNvPicPr>
          <p:nvPr/>
        </p:nvPicPr>
        <p:blipFill>
          <a:blip r:embed="rId3"/>
          <a:stretch>
            <a:fillRect/>
          </a:stretch>
        </p:blipFill>
        <p:spPr>
          <a:xfrm>
            <a:off x="2836663" y="1999488"/>
            <a:ext cx="9158804" cy="1821039"/>
          </a:xfrm>
          <a:prstGeom prst="rect">
            <a:avLst/>
          </a:prstGeom>
        </p:spPr>
      </p:pic>
      <p:pic>
        <p:nvPicPr>
          <p:cNvPr id="7" name="Picture 6" descr="A group of bamboo stems with leaves&#10;&#10;AI-generated content may be incorrect.">
            <a:extLst>
              <a:ext uri="{FF2B5EF4-FFF2-40B4-BE49-F238E27FC236}">
                <a16:creationId xmlns:a16="http://schemas.microsoft.com/office/drawing/2014/main" xmlns="" id="{58D891EF-E12D-4807-3B45-9FC0166D01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52" y="646176"/>
            <a:ext cx="5821680" cy="5900928"/>
          </a:xfrm>
          <a:prstGeom prst="rect">
            <a:avLst/>
          </a:prstGeom>
        </p:spPr>
      </p:pic>
      <p:pic>
        <p:nvPicPr>
          <p:cNvPr id="9" name="Picture 8" descr="A cartoon of a child and child&#10;&#10;AI-generated content may be incorrect.">
            <a:extLst>
              <a:ext uri="{FF2B5EF4-FFF2-40B4-BE49-F238E27FC236}">
                <a16:creationId xmlns:a16="http://schemas.microsoft.com/office/drawing/2014/main" xmlns="" id="{5B19B920-CEFB-46C8-A0B6-D1EC71EEE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5615" y="3194304"/>
            <a:ext cx="3454865" cy="3199321"/>
          </a:xfrm>
          <a:prstGeom prst="rect">
            <a:avLst/>
          </a:prstGeom>
        </p:spPr>
      </p:pic>
      <p:pic>
        <p:nvPicPr>
          <p:cNvPr id="11" name="Picture 10" descr="A drawing of a bamboo stick with leaves&#10;&#10;AI-generated content may be incorrect.">
            <a:extLst>
              <a:ext uri="{FF2B5EF4-FFF2-40B4-BE49-F238E27FC236}">
                <a16:creationId xmlns:a16="http://schemas.microsoft.com/office/drawing/2014/main" xmlns="" id="{678907B7-04B4-1661-E13A-B7CB3AA37D6A}"/>
              </a:ext>
            </a:extLst>
          </p:cNvPr>
          <p:cNvPicPr>
            <a:picLocks noChangeAspect="1"/>
          </p:cNvPicPr>
          <p:nvPr/>
        </p:nvPicPr>
        <p:blipFill>
          <a:blip r:embed="rId6" cstate="print">
            <a:extLst>
              <a:ext uri="{28A0092B-C50C-407E-A947-70E740481C1C}">
                <a14:useLocalDpi xmlns:a14="http://schemas.microsoft.com/office/drawing/2010/main" val="0"/>
              </a:ext>
            </a:extLst>
          </a:blip>
          <a:srcRect t="45156"/>
          <a:stretch/>
        </p:blipFill>
        <p:spPr>
          <a:xfrm rot="20175515">
            <a:off x="4072726" y="4352299"/>
            <a:ext cx="3136655" cy="1957089"/>
          </a:xfrm>
          <a:prstGeom prst="rect">
            <a:avLst/>
          </a:prstGeom>
        </p:spPr>
      </p:pic>
    </p:spTree>
    <p:extLst>
      <p:ext uri="{BB962C8B-B14F-4D97-AF65-F5344CB8AC3E}">
        <p14:creationId xmlns:p14="http://schemas.microsoft.com/office/powerpoint/2010/main" val="87473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6" presetClass="emph" presetSubtype="0" fill="hold" nodeType="withEffect">
                                  <p:stCondLst>
                                    <p:cond delay="500"/>
                                  </p:stCondLst>
                                  <p:childTnLst>
                                    <p:animEffect transition="out" filter="fade">
                                      <p:cBhvr>
                                        <p:cTn id="11" dur="1200" tmFilter="0, 0; .2, .5; .8, .5; 1, 0"/>
                                        <p:tgtEl>
                                          <p:spTgt spid="2"/>
                                        </p:tgtEl>
                                      </p:cBhvr>
                                    </p:animEffect>
                                    <p:animScale>
                                      <p:cBhvr>
                                        <p:cTn id="12" dur="60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79FCBE6-A17E-6A04-FE9C-F8E74BE8C82E}"/>
              </a:ext>
            </a:extLst>
          </p:cNvPr>
          <p:cNvSpPr txBox="1"/>
          <p:nvPr/>
        </p:nvSpPr>
        <p:spPr>
          <a:xfrm>
            <a:off x="786384" y="768096"/>
            <a:ext cx="10619232" cy="550920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Luật chơi:</a:t>
            </a:r>
          </a:p>
          <a:p>
            <a:pPr marL="457200" indent="-457200" algn="just">
              <a:buFontTx/>
              <a:buChar char="-"/>
            </a:pPr>
            <a:r>
              <a:rPr lang="vi-VN" sz="3200" dirty="0">
                <a:latin typeface="Cambria" panose="02040503050406030204" pitchFamily="18" charset="0"/>
                <a:ea typeface="Cambria" panose="02040503050406030204" pitchFamily="18" charset="0"/>
              </a:rPr>
              <a:t>Chia lớp làm 2 đội chơi (mỗi đội 4 – 5 bạn). Mỗi thành viên đóng vai anh tiều phu tốt bụng.</a:t>
            </a:r>
          </a:p>
          <a:p>
            <a:pPr marL="457200" indent="-457200" algn="just">
              <a:buFontTx/>
              <a:buChar char="-"/>
            </a:pPr>
            <a:r>
              <a:rPr lang="vi-VN" sz="3200" dirty="0">
                <a:latin typeface="Cambria" panose="02040503050406030204" pitchFamily="18" charset="0"/>
                <a:ea typeface="Cambria" panose="02040503050406030204" pitchFamily="18" charset="0"/>
              </a:rPr>
              <a:t>Chuẩn bị các đốt tre, trên mỗi đốt tre có dán các vế câu ghép. Mỗi vế câu ghép tượng trưng cho một đốt tre mà bụt tặng cho anh tiều phu nghèo. Khi quản trò hô "khắc nhập” các thành viên trong đội phải nhanh tay ghép các vế câu trên các đốt tre lại với nhau để tạo câu ghép. Đội chiến thắng là đội ghép được nhiều, nhanh, đúng các đốt tre (thành các câu ghép), giúp anh nông dân có cuộc sống ấm no, đủ đầy.</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693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368AF7E-7229-9020-0222-199EE16A1658}"/>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xmlns="" id="{46920DE4-ADBD-EABB-C031-06A800430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C8BB59B1-213F-6FC3-98C6-4EA4BB28F1AD}"/>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xmlns="" id="{6EF00896-0B47-62C9-4D39-0DDACA16E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xmlns="" id="{05CCE664-BC3F-9AD0-07F8-BE62A669AC8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xmlns="" id="{E14455AB-2073-5E84-F875-7FF3B55295E4}"/>
              </a:ext>
            </a:extLst>
          </p:cNvPr>
          <p:cNvSpPr/>
          <p:nvPr/>
        </p:nvSpPr>
        <p:spPr>
          <a:xfrm>
            <a:off x="299173" y="208949"/>
            <a:ext cx="11634680" cy="644010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xmlns="" id="{F7B965FD-11C2-9070-54E5-A769CD87B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43" y="5784980"/>
            <a:ext cx="907050" cy="907050"/>
          </a:xfrm>
          <a:prstGeom prst="rect">
            <a:avLst/>
          </a:prstGeom>
        </p:spPr>
      </p:pic>
      <p:pic>
        <p:nvPicPr>
          <p:cNvPr id="26" name="Picture 25">
            <a:extLst>
              <a:ext uri="{FF2B5EF4-FFF2-40B4-BE49-F238E27FC236}">
                <a16:creationId xmlns:a16="http://schemas.microsoft.com/office/drawing/2014/main" xmlns="" id="{036D6DE4-6C61-E24D-2606-CB0015EBDAF7}"/>
              </a:ext>
            </a:extLst>
          </p:cNvPr>
          <p:cNvPicPr>
            <a:picLocks noChangeAspect="1"/>
          </p:cNvPicPr>
          <p:nvPr/>
        </p:nvPicPr>
        <p:blipFill>
          <a:blip r:embed="rId6"/>
          <a:stretch>
            <a:fillRect/>
          </a:stretch>
        </p:blipFill>
        <p:spPr>
          <a:xfrm>
            <a:off x="11115551" y="1"/>
            <a:ext cx="1249788" cy="499915"/>
          </a:xfrm>
          <a:prstGeom prst="rect">
            <a:avLst/>
          </a:prstGeom>
        </p:spPr>
      </p:pic>
      <p:pic>
        <p:nvPicPr>
          <p:cNvPr id="27" name="Picture 26">
            <a:extLst>
              <a:ext uri="{FF2B5EF4-FFF2-40B4-BE49-F238E27FC236}">
                <a16:creationId xmlns:a16="http://schemas.microsoft.com/office/drawing/2014/main" xmlns="" id="{91F404FE-C8D7-8D45-D59A-E9C6BA036D06}"/>
              </a:ext>
            </a:extLst>
          </p:cNvPr>
          <p:cNvPicPr>
            <a:picLocks noChangeAspect="1"/>
          </p:cNvPicPr>
          <p:nvPr/>
        </p:nvPicPr>
        <p:blipFill>
          <a:blip r:embed="rId7"/>
          <a:stretch>
            <a:fillRect/>
          </a:stretch>
        </p:blipFill>
        <p:spPr>
          <a:xfrm>
            <a:off x="-23255" y="6464110"/>
            <a:ext cx="1450974" cy="499915"/>
          </a:xfrm>
          <a:prstGeom prst="rect">
            <a:avLst/>
          </a:prstGeom>
        </p:spPr>
      </p:pic>
      <p:grpSp>
        <p:nvGrpSpPr>
          <p:cNvPr id="15" name="Group 14">
            <a:extLst>
              <a:ext uri="{FF2B5EF4-FFF2-40B4-BE49-F238E27FC236}">
                <a16:creationId xmlns:a16="http://schemas.microsoft.com/office/drawing/2014/main" xmlns="" id="{3A2D4A88-C1EF-AB96-E7E9-B554970DF549}"/>
              </a:ext>
            </a:extLst>
          </p:cNvPr>
          <p:cNvGrpSpPr/>
          <p:nvPr/>
        </p:nvGrpSpPr>
        <p:grpSpPr>
          <a:xfrm>
            <a:off x="299173" y="678730"/>
            <a:ext cx="3051051" cy="1423301"/>
            <a:chOff x="299173" y="678730"/>
            <a:chExt cx="3051051" cy="1423301"/>
          </a:xfrm>
        </p:grpSpPr>
        <p:pic>
          <p:nvPicPr>
            <p:cNvPr id="11" name="Picture 10">
              <a:extLst>
                <a:ext uri="{FF2B5EF4-FFF2-40B4-BE49-F238E27FC236}">
                  <a16:creationId xmlns:a16="http://schemas.microsoft.com/office/drawing/2014/main" xmlns="" id="{B775BC4E-38F7-EACF-A7E6-27649673DD1B}"/>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13" name="TextBox 12">
              <a:extLst>
                <a:ext uri="{FF2B5EF4-FFF2-40B4-BE49-F238E27FC236}">
                  <a16:creationId xmlns:a16="http://schemas.microsoft.com/office/drawing/2014/main" xmlns="" id="{BC4AEA90-B1DE-B3DF-19DD-6D2238CDBAC8}"/>
                </a:ext>
              </a:extLst>
            </p:cNvPr>
            <p:cNvSpPr txBox="1"/>
            <p:nvPr/>
          </p:nvSpPr>
          <p:spPr>
            <a:xfrm>
              <a:off x="530268" y="1202918"/>
              <a:ext cx="2819956" cy="523220"/>
            </a:xfrm>
            <a:prstGeom prst="rect">
              <a:avLst/>
            </a:prstGeom>
            <a:noFill/>
          </p:spPr>
          <p:txBody>
            <a:bodyPr wrap="square" rtlCol="0">
              <a:spAutoFit/>
            </a:bodyPr>
            <a:lstStyle/>
            <a:p>
              <a:r>
                <a:rPr lang="vi-VN" sz="2800" b="1" dirty="0">
                  <a:solidFill>
                    <a:schemeClr val="bg1"/>
                  </a:solidFill>
                  <a:latin typeface="Cambria" panose="02040503050406030204" pitchFamily="18" charset="0"/>
                  <a:ea typeface="Cambria" panose="02040503050406030204" pitchFamily="18" charset="0"/>
                </a:rPr>
                <a:t>Trời càng nắng</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61FBC78E-70E7-E84D-2A55-456EAE7BEE71}"/>
              </a:ext>
            </a:extLst>
          </p:cNvPr>
          <p:cNvGrpSpPr/>
          <p:nvPr/>
        </p:nvGrpSpPr>
        <p:grpSpPr>
          <a:xfrm>
            <a:off x="4134847" y="2694286"/>
            <a:ext cx="3400206" cy="1423301"/>
            <a:chOff x="299173" y="678730"/>
            <a:chExt cx="3051051" cy="1423301"/>
          </a:xfrm>
        </p:grpSpPr>
        <p:pic>
          <p:nvPicPr>
            <p:cNvPr id="19" name="Picture 18">
              <a:extLst>
                <a:ext uri="{FF2B5EF4-FFF2-40B4-BE49-F238E27FC236}">
                  <a16:creationId xmlns:a16="http://schemas.microsoft.com/office/drawing/2014/main" xmlns="" id="{90370A48-E099-BDB8-6EA6-188A937F1929}"/>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28" name="TextBox 27">
              <a:extLst>
                <a:ext uri="{FF2B5EF4-FFF2-40B4-BE49-F238E27FC236}">
                  <a16:creationId xmlns:a16="http://schemas.microsoft.com/office/drawing/2014/main" xmlns="" id="{93EDF5F8-C37C-7F7A-91DA-92954125CBBA}"/>
                </a:ext>
              </a:extLst>
            </p:cNvPr>
            <p:cNvSpPr txBox="1"/>
            <p:nvPr/>
          </p:nvSpPr>
          <p:spPr>
            <a:xfrm>
              <a:off x="458093" y="975315"/>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 hoa phượng càng nở đỏ rực.</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xmlns="" id="{ECD3899B-114E-F94F-9C7F-54E24553E86C}"/>
              </a:ext>
            </a:extLst>
          </p:cNvPr>
          <p:cNvGrpSpPr/>
          <p:nvPr/>
        </p:nvGrpSpPr>
        <p:grpSpPr>
          <a:xfrm>
            <a:off x="3892303" y="574221"/>
            <a:ext cx="3420225" cy="1423301"/>
            <a:chOff x="299173" y="678730"/>
            <a:chExt cx="3051051" cy="1423301"/>
          </a:xfrm>
        </p:grpSpPr>
        <p:pic>
          <p:nvPicPr>
            <p:cNvPr id="33" name="Picture 32">
              <a:extLst>
                <a:ext uri="{FF2B5EF4-FFF2-40B4-BE49-F238E27FC236}">
                  <a16:creationId xmlns:a16="http://schemas.microsoft.com/office/drawing/2014/main" xmlns="" id="{E4CA5963-95EA-3C8B-9690-CD8DCE53897D}"/>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34" name="TextBox 33">
              <a:extLst>
                <a:ext uri="{FF2B5EF4-FFF2-40B4-BE49-F238E27FC236}">
                  <a16:creationId xmlns:a16="http://schemas.microsoft.com/office/drawing/2014/main" xmlns="" id="{2EAEBA81-EB9B-4C55-8384-F198F443BB14}"/>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 thì tôi đã được đi dã ngoại.</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xmlns="" id="{A8C7AEE0-FEB0-F5C0-A702-4E0B18A7E7B5}"/>
              </a:ext>
            </a:extLst>
          </p:cNvPr>
          <p:cNvGrpSpPr/>
          <p:nvPr/>
        </p:nvGrpSpPr>
        <p:grpSpPr>
          <a:xfrm>
            <a:off x="7793200" y="2681675"/>
            <a:ext cx="3449123" cy="1423301"/>
            <a:chOff x="299173" y="678730"/>
            <a:chExt cx="3051051" cy="1423301"/>
          </a:xfrm>
        </p:grpSpPr>
        <p:pic>
          <p:nvPicPr>
            <p:cNvPr id="36" name="Picture 35">
              <a:extLst>
                <a:ext uri="{FF2B5EF4-FFF2-40B4-BE49-F238E27FC236}">
                  <a16:creationId xmlns:a16="http://schemas.microsoft.com/office/drawing/2014/main" xmlns="" id="{DE5B0F21-94C9-0166-0DA3-9DD7C4BAF872}"/>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37" name="TextBox 36">
              <a:extLst>
                <a:ext uri="{FF2B5EF4-FFF2-40B4-BE49-F238E27FC236}">
                  <a16:creationId xmlns:a16="http://schemas.microsoft.com/office/drawing/2014/main" xmlns="" id="{22B5FD37-D501-6EBF-50E7-831E1C8145AE}"/>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Mặc dù hoàn cảnh khó khăn</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xmlns="" id="{3F58E2DD-BD58-1F40-8B23-836CC2DBB148}"/>
              </a:ext>
            </a:extLst>
          </p:cNvPr>
          <p:cNvGrpSpPr/>
          <p:nvPr/>
        </p:nvGrpSpPr>
        <p:grpSpPr>
          <a:xfrm>
            <a:off x="1571752" y="4517902"/>
            <a:ext cx="3051051" cy="1423301"/>
            <a:chOff x="299173" y="678730"/>
            <a:chExt cx="3051051" cy="1423301"/>
          </a:xfrm>
        </p:grpSpPr>
        <p:pic>
          <p:nvPicPr>
            <p:cNvPr id="39" name="Picture 38">
              <a:extLst>
                <a:ext uri="{FF2B5EF4-FFF2-40B4-BE49-F238E27FC236}">
                  <a16:creationId xmlns:a16="http://schemas.microsoft.com/office/drawing/2014/main" xmlns="" id="{B9698066-A2D1-A4C6-BADB-DDE477EB5A2C}"/>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40" name="TextBox 39">
              <a:extLst>
                <a:ext uri="{FF2B5EF4-FFF2-40B4-BE49-F238E27FC236}">
                  <a16:creationId xmlns:a16="http://schemas.microsoft.com/office/drawing/2014/main" xmlns="" id="{80448108-171E-6421-494C-4E4AC505CA21}"/>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nhưng bạn Nam vẫn học tốt.</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xmlns="" id="{76AB39F2-CCDF-C8ED-9E9F-A61E02A7788E}"/>
              </a:ext>
            </a:extLst>
          </p:cNvPr>
          <p:cNvGrpSpPr/>
          <p:nvPr/>
        </p:nvGrpSpPr>
        <p:grpSpPr>
          <a:xfrm>
            <a:off x="7683799" y="574221"/>
            <a:ext cx="3449123" cy="1423301"/>
            <a:chOff x="299173" y="678730"/>
            <a:chExt cx="3051051" cy="1423301"/>
          </a:xfrm>
        </p:grpSpPr>
        <p:pic>
          <p:nvPicPr>
            <p:cNvPr id="42" name="Picture 41">
              <a:extLst>
                <a:ext uri="{FF2B5EF4-FFF2-40B4-BE49-F238E27FC236}">
                  <a16:creationId xmlns:a16="http://schemas.microsoft.com/office/drawing/2014/main" xmlns="" id="{D3A6CFCD-15B2-5A74-1478-813A166C5638}"/>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43" name="TextBox 42">
              <a:extLst>
                <a:ext uri="{FF2B5EF4-FFF2-40B4-BE49-F238E27FC236}">
                  <a16:creationId xmlns:a16="http://schemas.microsoft.com/office/drawing/2014/main" xmlns="" id="{883E5895-D71C-3907-6A2E-CE9D5AC2EF3A}"/>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Giá mà tôi không bị ốm</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xmlns="" id="{8BF11E82-5509-9810-F9DE-F913356CCE3F}"/>
              </a:ext>
            </a:extLst>
          </p:cNvPr>
          <p:cNvGrpSpPr/>
          <p:nvPr/>
        </p:nvGrpSpPr>
        <p:grpSpPr>
          <a:xfrm>
            <a:off x="393443" y="2632328"/>
            <a:ext cx="3051051" cy="1423301"/>
            <a:chOff x="299173" y="678730"/>
            <a:chExt cx="3051051" cy="1423301"/>
          </a:xfrm>
        </p:grpSpPr>
        <p:pic>
          <p:nvPicPr>
            <p:cNvPr id="45" name="Picture 44">
              <a:extLst>
                <a:ext uri="{FF2B5EF4-FFF2-40B4-BE49-F238E27FC236}">
                  <a16:creationId xmlns:a16="http://schemas.microsoft.com/office/drawing/2014/main" xmlns="" id="{0D2ABD05-D1FE-2126-5BFF-64F3EFBC63F0}"/>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46" name="TextBox 45">
              <a:extLst>
                <a:ext uri="{FF2B5EF4-FFF2-40B4-BE49-F238E27FC236}">
                  <a16:creationId xmlns:a16="http://schemas.microsoft.com/office/drawing/2014/main" xmlns="" id="{7032BF2F-A1B0-D6B1-DC39-E75EEBEBAFF0}"/>
                </a:ext>
              </a:extLst>
            </p:cNvPr>
            <p:cNvSpPr txBox="1"/>
            <p:nvPr/>
          </p:nvSpPr>
          <p:spPr>
            <a:xfrm>
              <a:off x="449114" y="1021999"/>
              <a:ext cx="2819956" cy="954107"/>
            </a:xfrm>
            <a:prstGeom prst="rect">
              <a:avLst/>
            </a:prstGeom>
            <a:noFill/>
          </p:spPr>
          <p:txBody>
            <a:bodyPr wrap="square" rtlCol="0">
              <a:spAutoFit/>
            </a:bodyPr>
            <a:lstStyle/>
            <a:p>
              <a:pPr algn="ctr"/>
              <a:r>
                <a:rPr lang="vi-VN" sz="2800" b="1" dirty="0">
                  <a:solidFill>
                    <a:schemeClr val="bg1"/>
                  </a:solidFill>
                  <a:latin typeface="Cambria" panose="02040503050406030204" pitchFamily="18" charset="0"/>
                  <a:ea typeface="Cambria" panose="02040503050406030204" pitchFamily="18" charset="0"/>
                </a:rPr>
                <a:t>Cuộc thi càng khó</a:t>
              </a:r>
              <a:endParaRPr lang="en-US" sz="2800" b="1" dirty="0">
                <a:solidFill>
                  <a:schemeClr val="bg1"/>
                </a:solidFill>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xmlns="" id="{F1798381-CFEB-3D32-45A1-91C831B446D9}"/>
              </a:ext>
            </a:extLst>
          </p:cNvPr>
          <p:cNvGrpSpPr/>
          <p:nvPr/>
        </p:nvGrpSpPr>
        <p:grpSpPr>
          <a:xfrm>
            <a:off x="6703804" y="4426708"/>
            <a:ext cx="3513751" cy="1423301"/>
            <a:chOff x="299173" y="678730"/>
            <a:chExt cx="3182067" cy="1423301"/>
          </a:xfrm>
        </p:grpSpPr>
        <p:pic>
          <p:nvPicPr>
            <p:cNvPr id="48" name="Picture 47">
              <a:extLst>
                <a:ext uri="{FF2B5EF4-FFF2-40B4-BE49-F238E27FC236}">
                  <a16:creationId xmlns:a16="http://schemas.microsoft.com/office/drawing/2014/main" xmlns="" id="{0065C6AB-ABDC-F82D-3653-49448B871ED0}"/>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rcRect r="48826"/>
            <a:stretch/>
          </p:blipFill>
          <p:spPr>
            <a:xfrm>
              <a:off x="299173" y="678730"/>
              <a:ext cx="3051051" cy="1423301"/>
            </a:xfrm>
            <a:prstGeom prst="rect">
              <a:avLst/>
            </a:prstGeom>
          </p:spPr>
        </p:pic>
        <p:sp>
          <p:nvSpPr>
            <p:cNvPr id="49" name="TextBox 48">
              <a:extLst>
                <a:ext uri="{FF2B5EF4-FFF2-40B4-BE49-F238E27FC236}">
                  <a16:creationId xmlns:a16="http://schemas.microsoft.com/office/drawing/2014/main" xmlns="" id="{42E30CC7-79B6-BFB9-5BA0-E8FB8F69458E}"/>
                </a:ext>
              </a:extLst>
            </p:cNvPr>
            <p:cNvSpPr txBox="1"/>
            <p:nvPr/>
          </p:nvSpPr>
          <p:spPr>
            <a:xfrm>
              <a:off x="357700" y="1036676"/>
              <a:ext cx="3123540" cy="954107"/>
            </a:xfrm>
            <a:prstGeom prst="rect">
              <a:avLst/>
            </a:prstGeom>
            <a:noFill/>
          </p:spPr>
          <p:txBody>
            <a:bodyPr wrap="square" rtlCol="0">
              <a:spAutoFit/>
            </a:bodyPr>
            <a:lstStyle/>
            <a:p>
              <a:pPr algn="ctr"/>
              <a:r>
                <a:rPr lang="vi-VN" sz="2700" b="1" dirty="0">
                  <a:solidFill>
                    <a:schemeClr val="bg1"/>
                  </a:solidFill>
                  <a:latin typeface="Cambria" panose="02040503050406030204" pitchFamily="18" charset="0"/>
                  <a:ea typeface="Cambria" panose="02040503050406030204" pitchFamily="18" charset="0"/>
                </a:rPr>
                <a:t>học sinh càng đua nhau tranh tài</a:t>
              </a:r>
              <a:endParaRPr lang="en-US" sz="27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6331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Minute Timer with Music for Kids! Countdown Videos HD!" descr="A digital clock with a rainbow background&#10;&#10;AI-generated content may be incorrect.">
            <a:hlinkClick r:id="" action="ppaction://media"/>
            <a:extLst>
              <a:ext uri="{FF2B5EF4-FFF2-40B4-BE49-F238E27FC236}">
                <a16:creationId xmlns:a16="http://schemas.microsoft.com/office/drawing/2014/main" xmlns="" id="{81CA349B-8126-3335-98D1-B97FCC24362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2235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31CE5F-0E35-266D-F640-549E92072F87}"/>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xmlns="" id="{8D471A32-4FE8-F61D-6F2C-8C8956EAE4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8FEA9706-FB8C-EE70-B81A-F3C666A676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629" y="-969132"/>
            <a:ext cx="7639744" cy="7639744"/>
          </a:xfrm>
          <a:prstGeom prst="rect">
            <a:avLst/>
          </a:prstGeom>
        </p:spPr>
      </p:pic>
      <p:pic>
        <p:nvPicPr>
          <p:cNvPr id="7" name="图片 6">
            <a:extLst>
              <a:ext uri="{FF2B5EF4-FFF2-40B4-BE49-F238E27FC236}">
                <a16:creationId xmlns:a16="http://schemas.microsoft.com/office/drawing/2014/main" xmlns="" id="{5AFE7E83-BFF4-2ED7-E5A7-84EFACB83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xmlns="" id="{EB725592-48AA-0C8A-AFF2-DBEB2D3CF9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17505" y="0"/>
            <a:ext cx="4994901" cy="6858000"/>
          </a:xfrm>
          <a:prstGeom prst="rect">
            <a:avLst/>
          </a:prstGeom>
        </p:spPr>
      </p:pic>
      <p:pic>
        <p:nvPicPr>
          <p:cNvPr id="10" name="图片 9">
            <a:extLst>
              <a:ext uri="{FF2B5EF4-FFF2-40B4-BE49-F238E27FC236}">
                <a16:creationId xmlns:a16="http://schemas.microsoft.com/office/drawing/2014/main" xmlns="" id="{B79BDE8D-7A5C-2658-230E-FF1597128B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pic>
        <p:nvPicPr>
          <p:cNvPr id="2" name="Picture 1">
            <a:extLst>
              <a:ext uri="{FF2B5EF4-FFF2-40B4-BE49-F238E27FC236}">
                <a16:creationId xmlns:a16="http://schemas.microsoft.com/office/drawing/2014/main" xmlns="" id="{E9C67087-459A-8702-AA71-5180EA724C0B}"/>
              </a:ext>
            </a:extLst>
          </p:cNvPr>
          <p:cNvPicPr>
            <a:picLocks noChangeAspect="1"/>
          </p:cNvPicPr>
          <p:nvPr/>
        </p:nvPicPr>
        <p:blipFill>
          <a:blip r:embed="rId7"/>
          <a:stretch>
            <a:fillRect/>
          </a:stretch>
        </p:blipFill>
        <p:spPr>
          <a:xfrm>
            <a:off x="11115551" y="1"/>
            <a:ext cx="1249788" cy="499915"/>
          </a:xfrm>
          <a:prstGeom prst="rect">
            <a:avLst/>
          </a:prstGeom>
        </p:spPr>
      </p:pic>
      <p:pic>
        <p:nvPicPr>
          <p:cNvPr id="3" name="Picture 2">
            <a:extLst>
              <a:ext uri="{FF2B5EF4-FFF2-40B4-BE49-F238E27FC236}">
                <a16:creationId xmlns:a16="http://schemas.microsoft.com/office/drawing/2014/main" xmlns="" id="{2306A067-3093-FDFC-60EC-3AEC72141092}"/>
              </a:ext>
            </a:extLst>
          </p:cNvPr>
          <p:cNvPicPr>
            <a:picLocks noChangeAspect="1"/>
          </p:cNvPicPr>
          <p:nvPr/>
        </p:nvPicPr>
        <p:blipFill>
          <a:blip r:embed="rId8"/>
          <a:stretch>
            <a:fillRect/>
          </a:stretch>
        </p:blipFill>
        <p:spPr>
          <a:xfrm>
            <a:off x="-23255" y="6464110"/>
            <a:ext cx="1450974" cy="499915"/>
          </a:xfrm>
          <a:prstGeom prst="rect">
            <a:avLst/>
          </a:prstGeom>
        </p:spPr>
      </p:pic>
      <p:pic>
        <p:nvPicPr>
          <p:cNvPr id="11" name="Picture 10">
            <a:extLst>
              <a:ext uri="{FF2B5EF4-FFF2-40B4-BE49-F238E27FC236}">
                <a16:creationId xmlns:a16="http://schemas.microsoft.com/office/drawing/2014/main" xmlns="" id="{0CD69C32-6E97-AF29-4DA0-4978AF53E09F}"/>
              </a:ext>
            </a:extLst>
          </p:cNvPr>
          <p:cNvPicPr>
            <a:picLocks noChangeAspect="1"/>
          </p:cNvPicPr>
          <p:nvPr/>
        </p:nvPicPr>
        <p:blipFill>
          <a:blip r:embed="rId9"/>
          <a:stretch>
            <a:fillRect/>
          </a:stretch>
        </p:blipFill>
        <p:spPr>
          <a:xfrm>
            <a:off x="2303895" y="2044213"/>
            <a:ext cx="7639745" cy="1824584"/>
          </a:xfrm>
          <a:prstGeom prst="rect">
            <a:avLst/>
          </a:prstGeom>
        </p:spPr>
      </p:pic>
    </p:spTree>
    <p:extLst>
      <p:ext uri="{BB962C8B-B14F-4D97-AF65-F5344CB8AC3E}">
        <p14:creationId xmlns:p14="http://schemas.microsoft.com/office/powerpoint/2010/main" val="17779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4F852A-142F-40C2-9F42-DD15D6DBD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D69A5195-EBDC-432C-A4D6-7B0D5C89D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xmlns="" id="{5F69B91F-AA5E-43E1-BDFD-B03191B59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xmlns="" id="{FC044253-9597-4574-859F-89F0DF055DE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xmlns="" id="{906F5B2A-5E1E-4B28-9109-C7990C6A42B2}"/>
              </a:ext>
            </a:extLst>
          </p:cNvPr>
          <p:cNvSpPr/>
          <p:nvPr/>
        </p:nvSpPr>
        <p:spPr>
          <a:xfrm>
            <a:off x="299173" y="251928"/>
            <a:ext cx="11634680" cy="644010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94F09D85-56B3-4CFF-9C52-FEFF457F1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43" y="5784980"/>
            <a:ext cx="907050" cy="907050"/>
          </a:xfrm>
          <a:prstGeom prst="rect">
            <a:avLst/>
          </a:prstGeom>
        </p:spPr>
      </p:pic>
      <p:grpSp>
        <p:nvGrpSpPr>
          <p:cNvPr id="5" name="Group 4">
            <a:extLst>
              <a:ext uri="{FF2B5EF4-FFF2-40B4-BE49-F238E27FC236}">
                <a16:creationId xmlns:a16="http://schemas.microsoft.com/office/drawing/2014/main" xmlns="" id="{DB117D24-190A-8776-0B6A-872F57AD44D1}"/>
              </a:ext>
            </a:extLst>
          </p:cNvPr>
          <p:cNvGrpSpPr/>
          <p:nvPr/>
        </p:nvGrpSpPr>
        <p:grpSpPr>
          <a:xfrm>
            <a:off x="530268" y="251928"/>
            <a:ext cx="9252579" cy="999831"/>
            <a:chOff x="1086239" y="643084"/>
            <a:chExt cx="9252579" cy="999831"/>
          </a:xfrm>
        </p:grpSpPr>
        <p:pic>
          <p:nvPicPr>
            <p:cNvPr id="14" name="Picture 13">
              <a:extLst>
                <a:ext uri="{FF2B5EF4-FFF2-40B4-BE49-F238E27FC236}">
                  <a16:creationId xmlns:a16="http://schemas.microsoft.com/office/drawing/2014/main" xmlns="" id="{EDBBB879-5E0F-6F5C-DE71-4C2A83AF4F84}"/>
                </a:ext>
              </a:extLst>
            </p:cNvPr>
            <p:cNvPicPr>
              <a:picLocks noChangeAspect="1"/>
            </p:cNvPicPr>
            <p:nvPr/>
          </p:nvPicPr>
          <p:blipFill>
            <a:blip r:embed="rId6"/>
            <a:stretch>
              <a:fillRect/>
            </a:stretch>
          </p:blipFill>
          <p:spPr>
            <a:xfrm>
              <a:off x="1086239" y="643084"/>
              <a:ext cx="688908" cy="999831"/>
            </a:xfrm>
            <a:prstGeom prst="rect">
              <a:avLst/>
            </a:prstGeom>
          </p:spPr>
        </p:pic>
        <p:sp>
          <p:nvSpPr>
            <p:cNvPr id="16" name="Hình chữ nhật 2">
              <a:extLst>
                <a:ext uri="{FF2B5EF4-FFF2-40B4-BE49-F238E27FC236}">
                  <a16:creationId xmlns:a16="http://schemas.microsoft.com/office/drawing/2014/main" xmlns="" id="{DD9C0A39-7E2A-CEFF-FBAD-4DF0CA7CC6B0}"/>
                </a:ext>
              </a:extLst>
            </p:cNvPr>
            <p:cNvSpPr/>
            <p:nvPr/>
          </p:nvSpPr>
          <p:spPr>
            <a:xfrm>
              <a:off x="1690067" y="851474"/>
              <a:ext cx="8568195" cy="620374"/>
            </a:xfrm>
            <a:custGeom>
              <a:avLst/>
              <a:gdLst>
                <a:gd name="connsiteX0" fmla="*/ 0 w 8568195"/>
                <a:gd name="connsiteY0" fmla="*/ 0 h 620374"/>
                <a:gd name="connsiteX1" fmla="*/ 573410 w 8568195"/>
                <a:gd name="connsiteY1" fmla="*/ 0 h 620374"/>
                <a:gd name="connsiteX2" fmla="*/ 1232502 w 8568195"/>
                <a:gd name="connsiteY2" fmla="*/ 0 h 620374"/>
                <a:gd name="connsiteX3" fmla="*/ 1977276 w 8568195"/>
                <a:gd name="connsiteY3" fmla="*/ 0 h 620374"/>
                <a:gd name="connsiteX4" fmla="*/ 2550686 w 8568195"/>
                <a:gd name="connsiteY4" fmla="*/ 0 h 620374"/>
                <a:gd name="connsiteX5" fmla="*/ 3209778 w 8568195"/>
                <a:gd name="connsiteY5" fmla="*/ 0 h 620374"/>
                <a:gd name="connsiteX6" fmla="*/ 4040233 w 8568195"/>
                <a:gd name="connsiteY6" fmla="*/ 0 h 620374"/>
                <a:gd name="connsiteX7" fmla="*/ 4527962 w 8568195"/>
                <a:gd name="connsiteY7" fmla="*/ 0 h 620374"/>
                <a:gd name="connsiteX8" fmla="*/ 5272735 w 8568195"/>
                <a:gd name="connsiteY8" fmla="*/ 0 h 620374"/>
                <a:gd name="connsiteX9" fmla="*/ 5760463 w 8568195"/>
                <a:gd name="connsiteY9" fmla="*/ 0 h 620374"/>
                <a:gd name="connsiteX10" fmla="*/ 6419555 w 8568195"/>
                <a:gd name="connsiteY10" fmla="*/ 0 h 620374"/>
                <a:gd name="connsiteX11" fmla="*/ 7164329 w 8568195"/>
                <a:gd name="connsiteY11" fmla="*/ 0 h 620374"/>
                <a:gd name="connsiteX12" fmla="*/ 7566375 w 8568195"/>
                <a:gd name="connsiteY12" fmla="*/ 0 h 620374"/>
                <a:gd name="connsiteX13" fmla="*/ 7968421 w 8568195"/>
                <a:gd name="connsiteY13" fmla="*/ 0 h 620374"/>
                <a:gd name="connsiteX14" fmla="*/ 8568195 w 8568195"/>
                <a:gd name="connsiteY14" fmla="*/ 0 h 620374"/>
                <a:gd name="connsiteX15" fmla="*/ 8568195 w 8568195"/>
                <a:gd name="connsiteY15" fmla="*/ 620374 h 620374"/>
                <a:gd name="connsiteX16" fmla="*/ 7823421 w 8568195"/>
                <a:gd name="connsiteY16" fmla="*/ 620374 h 620374"/>
                <a:gd name="connsiteX17" fmla="*/ 7164329 w 8568195"/>
                <a:gd name="connsiteY17" fmla="*/ 620374 h 620374"/>
                <a:gd name="connsiteX18" fmla="*/ 6590919 w 8568195"/>
                <a:gd name="connsiteY18" fmla="*/ 620374 h 620374"/>
                <a:gd name="connsiteX19" fmla="*/ 5846145 w 8568195"/>
                <a:gd name="connsiteY19" fmla="*/ 620374 h 620374"/>
                <a:gd name="connsiteX20" fmla="*/ 5187053 w 8568195"/>
                <a:gd name="connsiteY20" fmla="*/ 620374 h 620374"/>
                <a:gd name="connsiteX21" fmla="*/ 4356598 w 8568195"/>
                <a:gd name="connsiteY21" fmla="*/ 620374 h 620374"/>
                <a:gd name="connsiteX22" fmla="*/ 3526142 w 8568195"/>
                <a:gd name="connsiteY22" fmla="*/ 620374 h 620374"/>
                <a:gd name="connsiteX23" fmla="*/ 2781368 w 8568195"/>
                <a:gd name="connsiteY23" fmla="*/ 620374 h 620374"/>
                <a:gd name="connsiteX24" fmla="*/ 2036594 w 8568195"/>
                <a:gd name="connsiteY24" fmla="*/ 620374 h 620374"/>
                <a:gd name="connsiteX25" fmla="*/ 1291820 w 8568195"/>
                <a:gd name="connsiteY25" fmla="*/ 620374 h 620374"/>
                <a:gd name="connsiteX26" fmla="*/ 804092 w 8568195"/>
                <a:gd name="connsiteY26" fmla="*/ 620374 h 620374"/>
                <a:gd name="connsiteX27" fmla="*/ 0 w 8568195"/>
                <a:gd name="connsiteY27" fmla="*/ 620374 h 620374"/>
                <a:gd name="connsiteX28" fmla="*/ 0 w 8568195"/>
                <a:gd name="connsiteY28" fmla="*/ 0 h 62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68195" h="620374" fill="none" extrusionOk="0">
                  <a:moveTo>
                    <a:pt x="0" y="0"/>
                  </a:moveTo>
                  <a:cubicBezTo>
                    <a:pt x="169048" y="3011"/>
                    <a:pt x="363255" y="-10475"/>
                    <a:pt x="573410" y="0"/>
                  </a:cubicBezTo>
                  <a:cubicBezTo>
                    <a:pt x="783565" y="10475"/>
                    <a:pt x="1050069" y="-18648"/>
                    <a:pt x="1232502" y="0"/>
                  </a:cubicBezTo>
                  <a:cubicBezTo>
                    <a:pt x="1414935" y="18648"/>
                    <a:pt x="1812547" y="-10712"/>
                    <a:pt x="1977276" y="0"/>
                  </a:cubicBezTo>
                  <a:cubicBezTo>
                    <a:pt x="2142005" y="10712"/>
                    <a:pt x="2392651" y="-4502"/>
                    <a:pt x="2550686" y="0"/>
                  </a:cubicBezTo>
                  <a:cubicBezTo>
                    <a:pt x="2708721" y="4502"/>
                    <a:pt x="2983050" y="-9730"/>
                    <a:pt x="3209778" y="0"/>
                  </a:cubicBezTo>
                  <a:cubicBezTo>
                    <a:pt x="3436506" y="9730"/>
                    <a:pt x="3718449" y="-32203"/>
                    <a:pt x="4040233" y="0"/>
                  </a:cubicBezTo>
                  <a:cubicBezTo>
                    <a:pt x="4362017" y="32203"/>
                    <a:pt x="4418226" y="-1985"/>
                    <a:pt x="4527962" y="0"/>
                  </a:cubicBezTo>
                  <a:cubicBezTo>
                    <a:pt x="4637698" y="1985"/>
                    <a:pt x="5040620" y="29274"/>
                    <a:pt x="5272735" y="0"/>
                  </a:cubicBezTo>
                  <a:cubicBezTo>
                    <a:pt x="5504850" y="-29274"/>
                    <a:pt x="5592753" y="-15319"/>
                    <a:pt x="5760463" y="0"/>
                  </a:cubicBezTo>
                  <a:cubicBezTo>
                    <a:pt x="5928173" y="15319"/>
                    <a:pt x="6118533" y="3734"/>
                    <a:pt x="6419555" y="0"/>
                  </a:cubicBezTo>
                  <a:cubicBezTo>
                    <a:pt x="6720577" y="-3734"/>
                    <a:pt x="6791987" y="31443"/>
                    <a:pt x="7164329" y="0"/>
                  </a:cubicBezTo>
                  <a:cubicBezTo>
                    <a:pt x="7536671" y="-31443"/>
                    <a:pt x="7391048" y="19373"/>
                    <a:pt x="7566375" y="0"/>
                  </a:cubicBezTo>
                  <a:cubicBezTo>
                    <a:pt x="7741702" y="-19373"/>
                    <a:pt x="7857227" y="10111"/>
                    <a:pt x="7968421" y="0"/>
                  </a:cubicBezTo>
                  <a:cubicBezTo>
                    <a:pt x="8079615" y="-10111"/>
                    <a:pt x="8324480" y="-2206"/>
                    <a:pt x="8568195" y="0"/>
                  </a:cubicBezTo>
                  <a:cubicBezTo>
                    <a:pt x="8587286" y="172589"/>
                    <a:pt x="8593956" y="361013"/>
                    <a:pt x="8568195" y="620374"/>
                  </a:cubicBezTo>
                  <a:cubicBezTo>
                    <a:pt x="8381311" y="592883"/>
                    <a:pt x="8180622" y="585026"/>
                    <a:pt x="7823421" y="620374"/>
                  </a:cubicBezTo>
                  <a:cubicBezTo>
                    <a:pt x="7466220" y="655722"/>
                    <a:pt x="7343706" y="602184"/>
                    <a:pt x="7164329" y="620374"/>
                  </a:cubicBezTo>
                  <a:cubicBezTo>
                    <a:pt x="6984952" y="638564"/>
                    <a:pt x="6761007" y="614074"/>
                    <a:pt x="6590919" y="620374"/>
                  </a:cubicBezTo>
                  <a:cubicBezTo>
                    <a:pt x="6420831" y="626675"/>
                    <a:pt x="6175523" y="607279"/>
                    <a:pt x="5846145" y="620374"/>
                  </a:cubicBezTo>
                  <a:cubicBezTo>
                    <a:pt x="5516767" y="633469"/>
                    <a:pt x="5444396" y="597215"/>
                    <a:pt x="5187053" y="620374"/>
                  </a:cubicBezTo>
                  <a:cubicBezTo>
                    <a:pt x="4929710" y="643533"/>
                    <a:pt x="4605983" y="645829"/>
                    <a:pt x="4356598" y="620374"/>
                  </a:cubicBezTo>
                  <a:cubicBezTo>
                    <a:pt x="4107213" y="594919"/>
                    <a:pt x="3747872" y="599943"/>
                    <a:pt x="3526142" y="620374"/>
                  </a:cubicBezTo>
                  <a:cubicBezTo>
                    <a:pt x="3304412" y="640805"/>
                    <a:pt x="3033549" y="652563"/>
                    <a:pt x="2781368" y="620374"/>
                  </a:cubicBezTo>
                  <a:cubicBezTo>
                    <a:pt x="2529187" y="588185"/>
                    <a:pt x="2292952" y="637656"/>
                    <a:pt x="2036594" y="620374"/>
                  </a:cubicBezTo>
                  <a:cubicBezTo>
                    <a:pt x="1780236" y="603092"/>
                    <a:pt x="1563279" y="606996"/>
                    <a:pt x="1291820" y="620374"/>
                  </a:cubicBezTo>
                  <a:cubicBezTo>
                    <a:pt x="1020361" y="633752"/>
                    <a:pt x="984213" y="631735"/>
                    <a:pt x="804092" y="620374"/>
                  </a:cubicBezTo>
                  <a:cubicBezTo>
                    <a:pt x="623971" y="609013"/>
                    <a:pt x="223084" y="589021"/>
                    <a:pt x="0" y="620374"/>
                  </a:cubicBezTo>
                  <a:cubicBezTo>
                    <a:pt x="-8416" y="475089"/>
                    <a:pt x="27143" y="169372"/>
                    <a:pt x="0" y="0"/>
                  </a:cubicBezTo>
                  <a:close/>
                </a:path>
                <a:path w="8568195" h="620374" stroke="0" extrusionOk="0">
                  <a:moveTo>
                    <a:pt x="0" y="0"/>
                  </a:moveTo>
                  <a:cubicBezTo>
                    <a:pt x="173255" y="16127"/>
                    <a:pt x="402949" y="-27733"/>
                    <a:pt x="573410" y="0"/>
                  </a:cubicBezTo>
                  <a:cubicBezTo>
                    <a:pt x="743871" y="27733"/>
                    <a:pt x="883028" y="16254"/>
                    <a:pt x="975456" y="0"/>
                  </a:cubicBezTo>
                  <a:cubicBezTo>
                    <a:pt x="1067884" y="-16254"/>
                    <a:pt x="1403441" y="14770"/>
                    <a:pt x="1805912" y="0"/>
                  </a:cubicBezTo>
                  <a:cubicBezTo>
                    <a:pt x="2208383" y="-14770"/>
                    <a:pt x="2235338" y="-4284"/>
                    <a:pt x="2379322" y="0"/>
                  </a:cubicBezTo>
                  <a:cubicBezTo>
                    <a:pt x="2523306" y="4284"/>
                    <a:pt x="2737059" y="1985"/>
                    <a:pt x="2952732" y="0"/>
                  </a:cubicBezTo>
                  <a:cubicBezTo>
                    <a:pt x="3168405" y="-1985"/>
                    <a:pt x="3415824" y="-9823"/>
                    <a:pt x="3783188" y="0"/>
                  </a:cubicBezTo>
                  <a:cubicBezTo>
                    <a:pt x="4150552" y="9823"/>
                    <a:pt x="4094410" y="-21379"/>
                    <a:pt x="4270916" y="0"/>
                  </a:cubicBezTo>
                  <a:cubicBezTo>
                    <a:pt x="4447422" y="21379"/>
                    <a:pt x="4873513" y="32324"/>
                    <a:pt x="5101371" y="0"/>
                  </a:cubicBezTo>
                  <a:cubicBezTo>
                    <a:pt x="5329230" y="-32324"/>
                    <a:pt x="5614560" y="-37388"/>
                    <a:pt x="5931827" y="0"/>
                  </a:cubicBezTo>
                  <a:cubicBezTo>
                    <a:pt x="6249094" y="37388"/>
                    <a:pt x="6324211" y="6584"/>
                    <a:pt x="6590919" y="0"/>
                  </a:cubicBezTo>
                  <a:cubicBezTo>
                    <a:pt x="6857627" y="-6584"/>
                    <a:pt x="7012370" y="20136"/>
                    <a:pt x="7421375" y="0"/>
                  </a:cubicBezTo>
                  <a:cubicBezTo>
                    <a:pt x="7830380" y="-20136"/>
                    <a:pt x="7758027" y="-9747"/>
                    <a:pt x="7994785" y="0"/>
                  </a:cubicBezTo>
                  <a:cubicBezTo>
                    <a:pt x="8231543" y="9747"/>
                    <a:pt x="8414600" y="-26804"/>
                    <a:pt x="8568195" y="0"/>
                  </a:cubicBezTo>
                  <a:cubicBezTo>
                    <a:pt x="8542364" y="191162"/>
                    <a:pt x="8551448" y="460944"/>
                    <a:pt x="8568195" y="620374"/>
                  </a:cubicBezTo>
                  <a:cubicBezTo>
                    <a:pt x="8392511" y="618406"/>
                    <a:pt x="8198903" y="634965"/>
                    <a:pt x="7909103" y="620374"/>
                  </a:cubicBezTo>
                  <a:cubicBezTo>
                    <a:pt x="7619303" y="605783"/>
                    <a:pt x="7420175" y="634518"/>
                    <a:pt x="7250011" y="620374"/>
                  </a:cubicBezTo>
                  <a:cubicBezTo>
                    <a:pt x="7079847" y="606230"/>
                    <a:pt x="6742184" y="631866"/>
                    <a:pt x="6419555" y="620374"/>
                  </a:cubicBezTo>
                  <a:cubicBezTo>
                    <a:pt x="6096926" y="608882"/>
                    <a:pt x="6070357" y="591838"/>
                    <a:pt x="5760463" y="620374"/>
                  </a:cubicBezTo>
                  <a:cubicBezTo>
                    <a:pt x="5450569" y="648910"/>
                    <a:pt x="5530629" y="638450"/>
                    <a:pt x="5358417" y="620374"/>
                  </a:cubicBezTo>
                  <a:cubicBezTo>
                    <a:pt x="5186205" y="602298"/>
                    <a:pt x="5009327" y="630603"/>
                    <a:pt x="4870689" y="620374"/>
                  </a:cubicBezTo>
                  <a:cubicBezTo>
                    <a:pt x="4732051" y="610145"/>
                    <a:pt x="4393785" y="611894"/>
                    <a:pt x="4040233" y="620374"/>
                  </a:cubicBezTo>
                  <a:cubicBezTo>
                    <a:pt x="3686681" y="628854"/>
                    <a:pt x="3626221" y="643301"/>
                    <a:pt x="3381142" y="620374"/>
                  </a:cubicBezTo>
                  <a:cubicBezTo>
                    <a:pt x="3136063" y="597447"/>
                    <a:pt x="3002275" y="620555"/>
                    <a:pt x="2893414" y="620374"/>
                  </a:cubicBezTo>
                  <a:cubicBezTo>
                    <a:pt x="2784553" y="620193"/>
                    <a:pt x="2483326" y="641034"/>
                    <a:pt x="2234322" y="620374"/>
                  </a:cubicBezTo>
                  <a:cubicBezTo>
                    <a:pt x="1985318" y="599714"/>
                    <a:pt x="1915474" y="624360"/>
                    <a:pt x="1832276" y="620374"/>
                  </a:cubicBezTo>
                  <a:cubicBezTo>
                    <a:pt x="1749078" y="616388"/>
                    <a:pt x="1529167" y="625800"/>
                    <a:pt x="1430229" y="620374"/>
                  </a:cubicBezTo>
                  <a:cubicBezTo>
                    <a:pt x="1331291" y="614948"/>
                    <a:pt x="955515" y="622982"/>
                    <a:pt x="771138" y="620374"/>
                  </a:cubicBezTo>
                  <a:cubicBezTo>
                    <a:pt x="586761" y="617766"/>
                    <a:pt x="257379" y="651656"/>
                    <a:pt x="0" y="620374"/>
                  </a:cubicBezTo>
                  <a:cubicBezTo>
                    <a:pt x="-30177" y="328229"/>
                    <a:pt x="-3836" y="152222"/>
                    <a:pt x="0" y="0"/>
                  </a:cubicBezTo>
                  <a:close/>
                </a:path>
              </a:pathLst>
            </a:custGeom>
            <a:solidFill>
              <a:schemeClr val="accent4">
                <a:lumMod val="60000"/>
                <a:lumOff val="40000"/>
                <a:alpha val="44000"/>
              </a:scheme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xmlns="" id="{11FA6178-07C7-2692-E1BF-74023DEDE883}"/>
                </a:ext>
              </a:extLst>
            </p:cNvPr>
            <p:cNvSpPr txBox="1"/>
            <p:nvPr/>
          </p:nvSpPr>
          <p:spPr>
            <a:xfrm>
              <a:off x="1770623" y="850611"/>
              <a:ext cx="8568195"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Tìm câu ghép trong mỗi đoạn văn dưới đây:</a:t>
              </a:r>
              <a:endParaRPr lang="en-US" sz="3200" b="1"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xmlns="" id="{504F9830-27CC-06F4-EB02-2ACA15C22029}"/>
              </a:ext>
            </a:extLst>
          </p:cNvPr>
          <p:cNvGrpSpPr/>
          <p:nvPr/>
        </p:nvGrpSpPr>
        <p:grpSpPr>
          <a:xfrm>
            <a:off x="418066" y="1198446"/>
            <a:ext cx="11385157" cy="2370971"/>
            <a:chOff x="4708835" y="1629464"/>
            <a:chExt cx="7119371" cy="2520137"/>
          </a:xfrm>
        </p:grpSpPr>
        <p:sp>
          <p:nvSpPr>
            <p:cNvPr id="21" name="Rectangle: Rounded Corners 20">
              <a:extLst>
                <a:ext uri="{FF2B5EF4-FFF2-40B4-BE49-F238E27FC236}">
                  <a16:creationId xmlns:a16="http://schemas.microsoft.com/office/drawing/2014/main" xmlns="" id="{E8A3A163-F378-7332-A01B-4A53E58A9F30}"/>
                </a:ext>
              </a:extLst>
            </p:cNvPr>
            <p:cNvSpPr/>
            <p:nvPr/>
          </p:nvSpPr>
          <p:spPr>
            <a:xfrm>
              <a:off x="4708835" y="1629464"/>
              <a:ext cx="7119371" cy="2520137"/>
            </a:xfrm>
            <a:prstGeom prst="roundRect">
              <a:avLst/>
            </a:prstGeom>
            <a:solidFill>
              <a:srgbClr val="C5EBF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xmlns="" id="{7D716674-0FD8-CD60-8DF6-EC14299D56F2}"/>
                </a:ext>
              </a:extLst>
            </p:cNvPr>
            <p:cNvSpPr txBox="1"/>
            <p:nvPr/>
          </p:nvSpPr>
          <p:spPr>
            <a:xfrm>
              <a:off x="4793259" y="1710641"/>
              <a:ext cx="6918414" cy="2419124"/>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a.(1) Bắc Giang để lại cho tôi ấn tượng về cảnh sắc miền trung du đầy thú vị. (2) Những ngọn đồi thoai thoải, ngọn nọ gối lên ngọn kia. (3) Con đường mòn son đỏ quanh co, ẩn hiện trên triền đồi. (4) Những cây khế rừng lúc lỉu chùm quả chát chát chua chua, những cây mâm xôi chi chít quả đỏ chót, ngọt lịm.</a:t>
              </a:r>
            </a:p>
            <a:p>
              <a:pPr algn="r">
                <a:lnSpc>
                  <a:spcPct val="90000"/>
                </a:lnSpc>
              </a:pPr>
              <a:r>
                <a:rPr lang="vi-VN" sz="2700" dirty="0">
                  <a:latin typeface="Cambria" panose="02040503050406030204" pitchFamily="18" charset="0"/>
                  <a:ea typeface="Cambria" panose="02040503050406030204" pitchFamily="18" charset="0"/>
                </a:rPr>
                <a:t>(Theo Trần Hoài Dương)</a:t>
              </a:r>
              <a:endParaRPr lang="en-US" sz="27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4592FD13-58A5-18D2-CBA2-EC5E790D45C1}"/>
              </a:ext>
            </a:extLst>
          </p:cNvPr>
          <p:cNvGrpSpPr/>
          <p:nvPr/>
        </p:nvGrpSpPr>
        <p:grpSpPr>
          <a:xfrm>
            <a:off x="350938" y="3569417"/>
            <a:ext cx="11520161" cy="3295734"/>
            <a:chOff x="4708835" y="1629464"/>
            <a:chExt cx="7119371" cy="3295734"/>
          </a:xfrm>
        </p:grpSpPr>
        <p:sp>
          <p:nvSpPr>
            <p:cNvPr id="24" name="Rectangle: Rounded Corners 23">
              <a:extLst>
                <a:ext uri="{FF2B5EF4-FFF2-40B4-BE49-F238E27FC236}">
                  <a16:creationId xmlns:a16="http://schemas.microsoft.com/office/drawing/2014/main" xmlns="" id="{2B172A36-CF58-1FDE-14FE-043E2510DA2D}"/>
                </a:ext>
              </a:extLst>
            </p:cNvPr>
            <p:cNvSpPr/>
            <p:nvPr/>
          </p:nvSpPr>
          <p:spPr>
            <a:xfrm>
              <a:off x="4708835" y="1629464"/>
              <a:ext cx="7119371" cy="3122613"/>
            </a:xfrm>
            <a:prstGeom prst="roundRect">
              <a:avLst/>
            </a:prstGeom>
            <a:solidFill>
              <a:srgbClr val="C5EBF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xmlns="" id="{2A0B1321-02A3-B09F-385A-C205A3575464}"/>
                </a:ext>
              </a:extLst>
            </p:cNvPr>
            <p:cNvSpPr txBox="1"/>
            <p:nvPr/>
          </p:nvSpPr>
          <p:spPr>
            <a:xfrm>
              <a:off x="4793259" y="1730477"/>
              <a:ext cx="6918414" cy="3194721"/>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b. (1) Trên đảo, mỗi ngày trẻ em đều nô nức tới trường. (2) Vùng đảo thiêng liêng nơi đầu sóng ngọn gió có bao nhiêu điều đặc biệt thì các em cũng có bấy nhiêu trải nghiệm thú vị. (3) Sau những giờ học ở trường, các em cùng thầy giáo đi bơi, đi câu cá,... (4) Hễ trò gặp bài toán nào khó thì chúng lập tức chạy ngay qua nhà thầy. (5) Chúng thường được thầy giảng giải cho rất kĩ lưỡng. (6) Mỗi trường học trên đảo chỉ có hai thầy giáo và các thầy kiêm quản từ lớp Một đến lớp Năm.</a:t>
              </a:r>
            </a:p>
            <a:p>
              <a:pPr algn="r">
                <a:lnSpc>
                  <a:spcPct val="90000"/>
                </a:lnSpc>
              </a:pPr>
              <a:r>
                <a:rPr lang="vi-VN" sz="2700" dirty="0">
                  <a:latin typeface="Cambria" panose="02040503050406030204" pitchFamily="18" charset="0"/>
                  <a:ea typeface="Cambria" panose="02040503050406030204" pitchFamily="18" charset="0"/>
                </a:rPr>
                <a:t>(Bùi Tiểu Quyên)</a:t>
              </a:r>
              <a:endParaRPr lang="en-US" sz="2700" dirty="0">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xmlns="" id="{A033E14C-0EB2-F022-03A3-40362E100D22}"/>
              </a:ext>
            </a:extLst>
          </p:cNvPr>
          <p:cNvPicPr>
            <a:picLocks noChangeAspect="1"/>
          </p:cNvPicPr>
          <p:nvPr/>
        </p:nvPicPr>
        <p:blipFill>
          <a:blip r:embed="rId7"/>
          <a:stretch>
            <a:fillRect/>
          </a:stretch>
        </p:blipFill>
        <p:spPr>
          <a:xfrm>
            <a:off x="11115551" y="1"/>
            <a:ext cx="1249788" cy="499915"/>
          </a:xfrm>
          <a:prstGeom prst="rect">
            <a:avLst/>
          </a:prstGeom>
        </p:spPr>
      </p:pic>
      <p:pic>
        <p:nvPicPr>
          <p:cNvPr id="27" name="Picture 26">
            <a:extLst>
              <a:ext uri="{FF2B5EF4-FFF2-40B4-BE49-F238E27FC236}">
                <a16:creationId xmlns:a16="http://schemas.microsoft.com/office/drawing/2014/main" xmlns="" id="{171FF755-60E6-1DD1-AA4A-C8E251707176}"/>
              </a:ext>
            </a:extLst>
          </p:cNvPr>
          <p:cNvPicPr>
            <a:picLocks noChangeAspect="1"/>
          </p:cNvPicPr>
          <p:nvPr/>
        </p:nvPicPr>
        <p:blipFill>
          <a:blip r:embed="rId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414480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xmlns=""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xmlns=""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xmlns=""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Hình ảnh 1">
            <a:extLst>
              <a:ext uri="{FF2B5EF4-FFF2-40B4-BE49-F238E27FC236}">
                <a16:creationId xmlns:a16="http://schemas.microsoft.com/office/drawing/2014/main" xmlns="" id="{AB414340-3559-6129-F2CB-3065E5284FAA}"/>
              </a:ext>
            </a:extLst>
          </p:cNvPr>
          <p:cNvPicPr>
            <a:picLocks noChangeAspect="1"/>
          </p:cNvPicPr>
          <p:nvPr/>
        </p:nvPicPr>
        <p:blipFill>
          <a:blip r:embed="rId6"/>
          <a:stretch>
            <a:fillRect/>
          </a:stretch>
        </p:blipFill>
        <p:spPr>
          <a:xfrm>
            <a:off x="4767585" y="1257254"/>
            <a:ext cx="6886064" cy="5262101"/>
          </a:xfrm>
          <a:prstGeom prst="rect">
            <a:avLst/>
          </a:prstGeom>
        </p:spPr>
      </p:pic>
      <p:sp>
        <p:nvSpPr>
          <p:cNvPr id="5" name="TextBox 4">
            <a:extLst>
              <a:ext uri="{FF2B5EF4-FFF2-40B4-BE49-F238E27FC236}">
                <a16:creationId xmlns:a16="http://schemas.microsoft.com/office/drawing/2014/main" xmlns="" id="{74C7F98E-AED9-20C4-EE39-7DDD5695E112}"/>
              </a:ext>
            </a:extLst>
          </p:cNvPr>
          <p:cNvSpPr txBox="1"/>
          <p:nvPr/>
        </p:nvSpPr>
        <p:spPr>
          <a:xfrm>
            <a:off x="639901" y="1538589"/>
            <a:ext cx="4460333" cy="1723549"/>
          </a:xfrm>
          <a:prstGeom prst="rect">
            <a:avLst/>
          </a:prstGeom>
          <a:noFill/>
        </p:spPr>
        <p:txBody>
          <a:bodyPr wrap="square" rtlCol="0">
            <a:spAutoFit/>
          </a:bodyPr>
          <a:lstStyle/>
          <a:p>
            <a:pPr algn="just">
              <a:spcBef>
                <a:spcPts val="600"/>
              </a:spcBef>
            </a:pPr>
            <a:r>
              <a:rPr lang="vi-VN" sz="3200" b="1" dirty="0">
                <a:solidFill>
                  <a:srgbClr val="002060"/>
                </a:solidFill>
                <a:latin typeface="Cambria" panose="02040503050406030204" pitchFamily="18" charset="0"/>
                <a:ea typeface="Cambria" panose="02040503050406030204" pitchFamily="18" charset="0"/>
              </a:rPr>
              <a:t>- Đọc các đoạn văn.</a:t>
            </a:r>
          </a:p>
          <a:p>
            <a:pPr algn="just">
              <a:spcBef>
                <a:spcPts val="600"/>
              </a:spcBef>
            </a:pPr>
            <a:r>
              <a:rPr lang="vi-VN" sz="3200" b="1" dirty="0">
                <a:solidFill>
                  <a:srgbClr val="002060"/>
                </a:solidFill>
                <a:latin typeface="Cambria" panose="02040503050406030204" pitchFamily="18" charset="0"/>
                <a:ea typeface="Cambria" panose="02040503050406030204" pitchFamily="18" charset="0"/>
              </a:rPr>
              <a:t>- Thảo luận cặp đôi.</a:t>
            </a:r>
          </a:p>
          <a:p>
            <a:pPr algn="just">
              <a:spcBef>
                <a:spcPts val="600"/>
              </a:spcBef>
            </a:pPr>
            <a:r>
              <a:rPr lang="vi-VN" sz="3200" b="1" dirty="0">
                <a:solidFill>
                  <a:srgbClr val="002060"/>
                </a:solidFill>
                <a:latin typeface="Cambria" panose="02040503050406030204" pitchFamily="18" charset="0"/>
                <a:ea typeface="Cambria" panose="02040503050406030204" pitchFamily="18" charset="0"/>
              </a:rPr>
              <a:t>- Tìm câu ghép.</a:t>
            </a:r>
            <a:endParaRPr lang="en-US" sz="32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B8BD23AC-9AD7-1CA9-C3A0-947A62027C7F}"/>
              </a:ext>
            </a:extLst>
          </p:cNvPr>
          <p:cNvPicPr>
            <a:picLocks noChangeAspect="1"/>
          </p:cNvPicPr>
          <p:nvPr/>
        </p:nvPicPr>
        <p:blipFill>
          <a:blip r:embed="rId7"/>
          <a:stretch>
            <a:fillRect/>
          </a:stretch>
        </p:blipFill>
        <p:spPr>
          <a:xfrm>
            <a:off x="11115551" y="1"/>
            <a:ext cx="1249788" cy="499915"/>
          </a:xfrm>
          <a:prstGeom prst="rect">
            <a:avLst/>
          </a:prstGeom>
        </p:spPr>
      </p:pic>
      <p:pic>
        <p:nvPicPr>
          <p:cNvPr id="12" name="Picture 11">
            <a:extLst>
              <a:ext uri="{FF2B5EF4-FFF2-40B4-BE49-F238E27FC236}">
                <a16:creationId xmlns:a16="http://schemas.microsoft.com/office/drawing/2014/main" xmlns="" id="{27E7BDC8-5BF1-44DE-3DBD-08355093EB04}"/>
              </a:ext>
            </a:extLst>
          </p:cNvPr>
          <p:cNvPicPr>
            <a:picLocks noChangeAspect="1"/>
          </p:cNvPicPr>
          <p:nvPr/>
        </p:nvPicPr>
        <p:blipFill>
          <a:blip r:embed="rId8"/>
          <a:stretch>
            <a:fillRect/>
          </a:stretch>
        </p:blipFill>
        <p:spPr>
          <a:xfrm>
            <a:off x="-23255" y="6464110"/>
            <a:ext cx="1450974" cy="499915"/>
          </a:xfrm>
          <a:prstGeom prst="rect">
            <a:avLst/>
          </a:prstGeom>
        </p:spPr>
      </p:pic>
    </p:spTree>
    <p:custDataLst>
      <p:tags r:id="rId1"/>
    </p:custDataLst>
    <p:extLst>
      <p:ext uri="{BB962C8B-B14F-4D97-AF65-F5344CB8AC3E}">
        <p14:creationId xmlns:p14="http://schemas.microsoft.com/office/powerpoint/2010/main" val="25805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818045;"/>
  <p:tag name="ISLIDE.ICON" val="#120587;#407148;#11367;#36641;"/>
</p:tagLst>
</file>

<file path=ppt/tags/tag2.xml><?xml version="1.0" encoding="utf-8"?>
<p:tagLst xmlns:a="http://schemas.openxmlformats.org/drawingml/2006/main" xmlns:r="http://schemas.openxmlformats.org/officeDocument/2006/relationships" xmlns:p="http://schemas.openxmlformats.org/presentationml/2006/main">
  <p:tag name="ISLIDE.DIAGRAM" val="#602608;"/>
</p:tagLst>
</file>

<file path=ppt/tags/tag3.xml><?xml version="1.0" encoding="utf-8"?>
<p:tagLst xmlns:a="http://schemas.openxmlformats.org/drawingml/2006/main" xmlns:r="http://schemas.openxmlformats.org/officeDocument/2006/relationships" xmlns:p="http://schemas.openxmlformats.org/presentationml/2006/main">
  <p:tag name="ISLIDE.DIAGRAM" val="#602608;#816144;"/>
</p:tagLst>
</file>

<file path=ppt/tags/tag4.xml><?xml version="1.0" encoding="utf-8"?>
<p:tagLst xmlns:a="http://schemas.openxmlformats.org/drawingml/2006/main" xmlns:r="http://schemas.openxmlformats.org/officeDocument/2006/relationships" xmlns:p="http://schemas.openxmlformats.org/presentationml/2006/main">
  <p:tag name="ISLIDE.DIAGRAM" val="#602608;"/>
</p:tagLst>
</file>

<file path=ppt/tags/tag5.xml><?xml version="1.0" encoding="utf-8"?>
<p:tagLst xmlns:a="http://schemas.openxmlformats.org/drawingml/2006/main" xmlns:r="http://schemas.openxmlformats.org/officeDocument/2006/relationships" xmlns:p="http://schemas.openxmlformats.org/presentationml/2006/main">
  <p:tag name="ISLIDE.DIAGRAM" val="#815275;"/>
</p:tagLst>
</file>

<file path=ppt/tags/tag6.xml><?xml version="1.0" encoding="utf-8"?>
<p:tagLst xmlns:a="http://schemas.openxmlformats.org/drawingml/2006/main" xmlns:r="http://schemas.openxmlformats.org/officeDocument/2006/relationships" xmlns:p="http://schemas.openxmlformats.org/presentationml/2006/main">
  <p:tag name="ISLIDE.DIAGRAM" val="#818045;"/>
  <p:tag name="ISLIDE.ICON" val="#120587;#407148;#11367;#36641;"/>
</p:tagLst>
</file>

<file path=ppt/tags/tag7.xml><?xml version="1.0" encoding="utf-8"?>
<p:tagLst xmlns:a="http://schemas.openxmlformats.org/drawingml/2006/main" xmlns:r="http://schemas.openxmlformats.org/officeDocument/2006/relationships" xmlns:p="http://schemas.openxmlformats.org/presentationml/2006/main">
  <p:tag name="ISLIDE.DIAGRAM" val="#6026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z1s5q4d">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912</Words>
  <Application>Microsoft Office PowerPoint</Application>
  <PresentationFormat>Custom</PresentationFormat>
  <Paragraphs>38</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dxy930226@outlook.com</dc:creator>
  <cp:lastModifiedBy>quyet262@gmail.com</cp:lastModifiedBy>
  <cp:revision>73</cp:revision>
  <dcterms:created xsi:type="dcterms:W3CDTF">2022-02-09T04:06:04Z</dcterms:created>
  <dcterms:modified xsi:type="dcterms:W3CDTF">2025-04-16T09:01:02Z</dcterms:modified>
</cp:coreProperties>
</file>