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9" r:id="rId15"/>
    <p:sldId id="271" r:id="rId16"/>
    <p:sldId id="272" r:id="rId17"/>
    <p:sldId id="280" r:id="rId18"/>
    <p:sldId id="281" r:id="rId19"/>
    <p:sldId id="282" r:id="rId20"/>
    <p:sldId id="273" r:id="rId21"/>
    <p:sldId id="275" r:id="rId22"/>
    <p:sldId id="276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41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1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48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4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D1F48-8901-4611-BEAE-A2945144903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29540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Tiết</a:t>
            </a:r>
            <a:r>
              <a:rPr lang="en-US" sz="4000" b="1">
                <a:solidFill>
                  <a:schemeClr val="bg1"/>
                </a:solidFill>
              </a:rPr>
              <a:t> 88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200" y="3429000"/>
            <a:ext cx="71779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Tiết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999138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" y="5245303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831431" y="3041059"/>
            <a:ext cx="22476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882536" y="4315719"/>
            <a:ext cx="2233883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–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819400" y="1669459"/>
            <a:ext cx="2297019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+ 40    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304800" y="7620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952502" y="74304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57200" y="14906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5292902" y="1669460"/>
            <a:ext cx="16764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919901" y="5631859"/>
            <a:ext cx="215915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65 - 62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5116419" y="1669460"/>
            <a:ext cx="1758427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65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911904" y="3041059"/>
            <a:ext cx="196294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49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116420" y="4315032"/>
            <a:ext cx="1758426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90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5030942" y="5639880"/>
            <a:ext cx="192938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27621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91200"/>
            <a:ext cx="74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173538" y="5969079"/>
            <a:ext cx="1065212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28625" y="732094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28625" y="28190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219200" y="732094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9"/>
            <a:ext cx="9097736" cy="42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9645" y="993746"/>
            <a:ext cx="8229600" cy="444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18 + ?? = 88 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8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66199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1007296" y="125788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4078461" y="1327684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7032882" y="132239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71500" y="2286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457325" y="226768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13063"/>
            <a:ext cx="291545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025"/>
            <a:ext cx="2920599" cy="44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20" y="2229246"/>
            <a:ext cx="2974107" cy="3908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8715" y="3657599"/>
            <a:ext cx="117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721" y="3688376"/>
            <a:ext cx="60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7968" y="3632329"/>
            <a:ext cx="62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968" y="366310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3671106"/>
            <a:ext cx="83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4764" y="369388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2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05" grpId="0"/>
      <p:bldP spid="20506" grpId="0"/>
      <p:bldP spid="35" grpId="0" animBg="1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2669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949351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3621022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5061181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5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5179" y="265561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68318" y="22239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26" y="1060714"/>
            <a:ext cx="907060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" y="2715462"/>
            <a:ext cx="9122078" cy="41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42844" y="6621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65158" y="1464778"/>
            <a:ext cx="8496944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187" y="2352673"/>
            <a:ext cx="7474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532" y="47271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467738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6608" y="478994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7502" y="466920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01484" y="4775744"/>
            <a:ext cx="720081" cy="9059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421" y="4789232"/>
            <a:ext cx="720081" cy="8789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7673" y="4753081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78547" y="4800654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61298" y="4724853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3191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3000" y="480065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8408" y="4863571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7502" y="480921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083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227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5085979" y="28194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50751" y="27018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3050215" y="2133601"/>
            <a:ext cx="3714167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a)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007232" y="3581401"/>
            <a:ext cx="3793247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048000" y="5029200"/>
            <a:ext cx="3740445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400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5725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486056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82250" y="20765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752756" y="2057400"/>
            <a:ext cx="4419600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a)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+ 1= 61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673675" y="3581400"/>
            <a:ext cx="4513699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15 - 2 - 1= 12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673675" y="5029199"/>
            <a:ext cx="4450868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 = 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573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28600" y="2075821"/>
            <a:ext cx="8496944" cy="3994316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3048000" y="3496915"/>
            <a:ext cx="648072" cy="5760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236" y="616505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0579" y="8291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4368" y="745615"/>
            <a:ext cx="802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" y="1683601"/>
            <a:ext cx="9130161" cy="51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866" y="18800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7240" y="831683"/>
            <a:ext cx="9171239" cy="12275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toa.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toa?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990600" y="2338971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3202" y="305538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056" y="379878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55759" y="539972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432974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76178" y="539403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894989" y="541240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3429000" y="5418092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4363187" y="541240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165350" y="540312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844021" y="539021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610189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489139" y="5390219"/>
            <a:ext cx="87058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3" grpId="0" animBg="1"/>
      <p:bldP spid="3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88109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5414" y="1011445"/>
            <a:ext cx="9209414" cy="114299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toa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1083404" y="2630688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12904" y="326124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675" y="3850237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27031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99447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566514" y="5725453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14861" y="572545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926327" y="572545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673938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399447" y="575009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119527" y="5750097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800600" y="575009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556465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83820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7" y="1519237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106614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5679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9064"/>
            <a:ext cx="588645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470025"/>
            <a:ext cx="3200400" cy="10668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4854575"/>
            <a:ext cx="3036094" cy="10668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ÑUÙNG</a:t>
            </a:r>
          </a:p>
        </p:txBody>
      </p:sp>
    </p:spTree>
    <p:extLst>
      <p:ext uri="{BB962C8B-B14F-4D97-AF65-F5344CB8AC3E}">
        <p14:creationId xmlns:p14="http://schemas.microsoft.com/office/powerpoint/2010/main" val="23326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77808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029200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5498" y="1981200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115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76200"/>
            <a:ext cx="9296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533400" y="1676400"/>
            <a:ext cx="76962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73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453043" y="3026029"/>
            <a:ext cx="74892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3386139"/>
            <a:ext cx="11108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01691" y="3364584"/>
            <a:ext cx="400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8" y="3048001"/>
            <a:ext cx="83224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075091" y="4386129"/>
            <a:ext cx="8334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417334" y="4454471"/>
            <a:ext cx="8203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26395" y="1955679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811901" y="2001617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72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2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2" y="1481687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3332989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5334000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749153" y="3518915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4806553" y="351891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99 - 9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310753" y="3494852"/>
            <a:ext cx="1952374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25 + </a:t>
            </a:r>
            <a:r>
              <a:rPr lang="en-US" altLang="en-US" sz="4000" dirty="0">
                <a:solidFill>
                  <a:prstClr val="black"/>
                </a:solidFill>
              </a:rPr>
              <a:t>40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405237" y="1617929"/>
            <a:ext cx="685800" cy="707886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91475" y="1502209"/>
            <a:ext cx="5257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7092554" y="3505200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65 - 62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04800" y="452331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878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4197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0" y="1600200"/>
            <a:ext cx="89154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3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608</Words>
  <Application>Microsoft Office PowerPoint</Application>
  <PresentationFormat>On-screen Show (4:3)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맑은 고딕</vt:lpstr>
      <vt:lpstr>Aharoni</vt:lpstr>
      <vt:lpstr>Arial</vt:lpstr>
      <vt:lpstr>Calibri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dẫn:   Ví dụ phép tính:  18 + ?? = 88   - Nhẩm lần lượt từ hàng đơn vị:  8 cộng với số nào để bằng 8 ?  - Tiếp đến nhẩm hàng chục: 1 cộng với số nào để bằng 8 ? </vt:lpstr>
      <vt:lpstr>PowerPoint Presentation</vt:lpstr>
      <vt:lpstr>PowerPoint Presentation</vt:lpstr>
      <vt:lpstr>PowerPoint Presentation</vt:lpstr>
      <vt:lpstr>Bài toán cho biết gì?</vt:lpstr>
      <vt:lpstr>PowerPoint Presentation</vt:lpstr>
      <vt:lpstr>Hướng dẫn:  Thực hiện tính nhẩm ra vở nháp lần lượt theo thứ tự từ trái sang phải rồi điền kết quả vào vở.</vt:lpstr>
      <vt:lpstr>PowerPoint Presentation</vt:lpstr>
      <vt:lpstr>PowerPoint Presentation</vt:lpstr>
      <vt:lpstr>a. Đoàn tàu A có 10 toa. Đoàn tàu B có 12 toa. Hỏi cả hai đoàn tàu có bao nhiêu toa?</vt:lpstr>
      <vt:lpstr>      b. Đoàn tàu C có 15 toa chở khách và chở hàng. Trong đó có 3 toa chở hàng. Hỏi đoàn tàu C có bao nhiêu toa chở khách?</vt:lpstr>
      <vt:lpstr>PowerPoint Presentation</vt:lpstr>
    </vt:vector>
  </TitlesOfParts>
  <Company>Viet Tri Phu Tho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Viet Tiep</dc:creator>
  <cp:lastModifiedBy>Windows</cp:lastModifiedBy>
  <cp:revision>27</cp:revision>
  <dcterms:created xsi:type="dcterms:W3CDTF">2020-08-18T07:50:17Z</dcterms:created>
  <dcterms:modified xsi:type="dcterms:W3CDTF">2025-04-15T22:34:26Z</dcterms:modified>
</cp:coreProperties>
</file>