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0" r:id="rId2"/>
    <p:sldId id="282" r:id="rId3"/>
    <p:sldId id="2632" r:id="rId4"/>
    <p:sldId id="2659" r:id="rId5"/>
    <p:sldId id="257" r:id="rId6"/>
    <p:sldId id="261" r:id="rId7"/>
    <p:sldId id="2660" r:id="rId8"/>
    <p:sldId id="2653" r:id="rId9"/>
    <p:sldId id="2652" r:id="rId10"/>
    <p:sldId id="2661" r:id="rId11"/>
    <p:sldId id="279" r:id="rId12"/>
    <p:sldId id="2655" r:id="rId13"/>
    <p:sldId id="2662" r:id="rId14"/>
    <p:sldId id="2654" r:id="rId15"/>
    <p:sldId id="2663" r:id="rId16"/>
    <p:sldId id="2664" r:id="rId17"/>
    <p:sldId id="2665" r:id="rId18"/>
    <p:sldId id="2666" r:id="rId19"/>
    <p:sldId id="2667"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t>‹#›</a:t>
            </a:fld>
            <a:endParaRPr lang="en-US"/>
          </a:p>
        </p:txBody>
      </p:sp>
    </p:spTree>
    <p:extLst>
      <p:ext uri="{BB962C8B-B14F-4D97-AF65-F5344CB8AC3E}">
        <p14:creationId xmlns:p14="http://schemas.microsoft.com/office/powerpoint/2010/main" val="13658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8505D6C-86D8-4E41-8D4F-77B655E7550A}" type="slidenum">
              <a:rPr lang="en-US" smtClean="0"/>
              <a:t>1</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5</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9</a:t>
            </a:fld>
            <a:endParaRPr lang="en-US"/>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20</a:t>
            </a:fld>
            <a:endParaRPr lang="en-US"/>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1271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748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1296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9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4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9533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1163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37674C-737F-F3B3-7EF4-42E940B4F1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76080" y="152204"/>
            <a:ext cx="1233536" cy="1233536"/>
          </a:xfrm>
          <a:prstGeom prst="rect">
            <a:avLst/>
          </a:prstGeom>
        </p:spPr>
      </p:pic>
    </p:spTree>
    <p:extLst>
      <p:ext uri="{BB962C8B-B14F-4D97-AF65-F5344CB8AC3E}">
        <p14:creationId xmlns:p14="http://schemas.microsoft.com/office/powerpoint/2010/main" val="119558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9160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517</Words>
  <Application>Microsoft Office PowerPoint</Application>
  <PresentationFormat>Widescreen</PresentationFormat>
  <Paragraphs>30</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#9Slide07 HoneyCream</vt:lpstr>
      <vt:lpstr>Arial</vt:lpstr>
      <vt:lpstr>Calibri</vt:lpstr>
      <vt:lpstr>Cambria</vt:lpstr>
      <vt:lpstr>Open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2024-01-31T13:20:08Z</dcterms:created>
  <dcterms:modified xsi:type="dcterms:W3CDTF">2025-04-14T09:21:21Z</dcterms:modified>
</cp:coreProperties>
</file>