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257" r:id="rId3"/>
    <p:sldId id="7221" r:id="rId4"/>
    <p:sldId id="266" r:id="rId5"/>
    <p:sldId id="7222" r:id="rId6"/>
    <p:sldId id="7223" r:id="rId7"/>
    <p:sldId id="7219" r:id="rId8"/>
    <p:sldId id="267" r:id="rId9"/>
    <p:sldId id="7224" r:id="rId10"/>
    <p:sldId id="7225" r:id="rId11"/>
    <p:sldId id="7226" r:id="rId12"/>
    <p:sldId id="7227" r:id="rId13"/>
    <p:sldId id="7218" r:id="rId14"/>
    <p:sldId id="7228" r:id="rId15"/>
    <p:sldId id="7229" r:id="rId16"/>
    <p:sldId id="7230" r:id="rId17"/>
    <p:sldId id="7231"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pic>
        <p:nvPicPr>
          <p:cNvPr id="2" name="Picture 1" descr="A green and white logo&#10;&#10;Description automatically generated">
            <a:extLst>
              <a:ext uri="{FF2B5EF4-FFF2-40B4-BE49-F238E27FC236}">
                <a16:creationId xmlns:a16="http://schemas.microsoft.com/office/drawing/2014/main" id="{9A8FCE89-508C-3585-E53D-2FFD36C44B7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19911" y="875351"/>
            <a:ext cx="2011287" cy="20112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pic>
        <p:nvPicPr>
          <p:cNvPr id="3" name="Picture 2" descr="A green and white logo&#10;&#10;Description automatically generated">
            <a:extLst>
              <a:ext uri="{FF2B5EF4-FFF2-40B4-BE49-F238E27FC236}">
                <a16:creationId xmlns:a16="http://schemas.microsoft.com/office/drawing/2014/main" id="{9A8FCE89-508C-3585-E53D-2FFD36C44B7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52825" y="29332"/>
            <a:ext cx="2011287" cy="20112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772</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#9Slide03 Arima Madurai Black</vt:lpstr>
      <vt:lpstr>Arial</vt:lpstr>
      <vt:lpstr>Calibri</vt:lpstr>
      <vt:lpstr>Calibri Light</vt:lpstr>
      <vt:lpstr>Cambria</vt:lpstr>
      <vt:lpstr>Oi</vt:lpstr>
      <vt:lpstr>UTM Netmuc KT</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Lại Thị Sen</cp:lastModifiedBy>
  <cp:revision>34</cp:revision>
  <dcterms:created xsi:type="dcterms:W3CDTF">2023-05-06T03:00:00Z</dcterms:created>
  <dcterms:modified xsi:type="dcterms:W3CDTF">2025-03-15T08:02:55Z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