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6" r:id="rId4"/>
    <p:sldMasterId id="2147483678" r:id="rId5"/>
  </p:sldMasterIdLst>
  <p:notesMasterIdLst>
    <p:notesMasterId r:id="rId7"/>
  </p:notesMasterIdLst>
  <p:sldIdLst>
    <p:sldId id="257" r:id="rId6"/>
    <p:sldId id="2884" r:id="rId8"/>
    <p:sldId id="265" r:id="rId9"/>
    <p:sldId id="2896" r:id="rId10"/>
    <p:sldId id="2899" r:id="rId11"/>
    <p:sldId id="2886" r:id="rId12"/>
    <p:sldId id="2901" r:id="rId13"/>
    <p:sldId id="11088418" r:id="rId14"/>
    <p:sldId id="2897" r:id="rId15"/>
    <p:sldId id="28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4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17130" y="1519832"/>
            <a:ext cx="9357739" cy="3625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62: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-1" fmla="*/ 652759 w 6008783"/>
              <a:gd name="connsiteY0-2" fmla="*/ 2824586 h 4661425"/>
              <a:gd name="connsiteX1-3" fmla="*/ 300439 w 6008783"/>
              <a:gd name="connsiteY1-4" fmla="*/ 2738587 h 4661425"/>
              <a:gd name="connsiteX2-5" fmla="*/ 963630 w 6008783"/>
              <a:gd name="connsiteY2-6" fmla="*/ 3765719 h 4661425"/>
              <a:gd name="connsiteX3-7" fmla="*/ 809516 w 6008783"/>
              <a:gd name="connsiteY3-8" fmla="*/ 3806830 h 4661425"/>
              <a:gd name="connsiteX4-9" fmla="*/ 2291961 w 6008783"/>
              <a:gd name="connsiteY4-10" fmla="*/ 4217942 h 4661425"/>
              <a:gd name="connsiteX5-11" fmla="*/ 2199047 w 6008783"/>
              <a:gd name="connsiteY5-12" fmla="*/ 4030190 h 4661425"/>
              <a:gd name="connsiteX6-13" fmla="*/ 4009610 w 6008783"/>
              <a:gd name="connsiteY6-14" fmla="*/ 3749749 h 4661425"/>
              <a:gd name="connsiteX7-15" fmla="*/ 3972473 w 6008783"/>
              <a:gd name="connsiteY7-16" fmla="*/ 3955737 h 4661425"/>
              <a:gd name="connsiteX8-17" fmla="*/ 4747077 w 6008783"/>
              <a:gd name="connsiteY8-18" fmla="*/ 2476813 h 4661425"/>
              <a:gd name="connsiteX9-19" fmla="*/ 5199266 w 6008783"/>
              <a:gd name="connsiteY9-20" fmla="*/ 3246811 h 4661425"/>
              <a:gd name="connsiteX10-21" fmla="*/ 5813775 w 6008783"/>
              <a:gd name="connsiteY10-22" fmla="*/ 1656748 h 4661425"/>
              <a:gd name="connsiteX11-23" fmla="*/ 5612370 w 6008783"/>
              <a:gd name="connsiteY11-24" fmla="*/ 1945497 h 4661425"/>
              <a:gd name="connsiteX12-25" fmla="*/ 5330569 w 6008783"/>
              <a:gd name="connsiteY12-26" fmla="*/ 585483 h 4661425"/>
              <a:gd name="connsiteX13-27" fmla="*/ 5341140 w 6008783"/>
              <a:gd name="connsiteY13-28" fmla="*/ 721873 h 4661425"/>
              <a:gd name="connsiteX14-29" fmla="*/ 4044522 w 6008783"/>
              <a:gd name="connsiteY14-30" fmla="*/ 426434 h 4661425"/>
              <a:gd name="connsiteX15-31" fmla="*/ 4147729 w 6008783"/>
              <a:gd name="connsiteY15-32" fmla="*/ 252493 h 4661425"/>
              <a:gd name="connsiteX16-33" fmla="*/ 3079640 w 6008783"/>
              <a:gd name="connsiteY16-34" fmla="*/ 509303 h 4661425"/>
              <a:gd name="connsiteX17-35" fmla="*/ 3129574 w 6008783"/>
              <a:gd name="connsiteY17-36" fmla="*/ 359318 h 4661425"/>
              <a:gd name="connsiteX18-37" fmla="*/ 1947290 w 6008783"/>
              <a:gd name="connsiteY18-38" fmla="*/ 560234 h 4661425"/>
              <a:gd name="connsiteX19-39" fmla="*/ 2128110 w 6008783"/>
              <a:gd name="connsiteY19-40" fmla="*/ 705687 h 4661425"/>
              <a:gd name="connsiteX20-41" fmla="*/ 574033 w 6008783"/>
              <a:gd name="connsiteY20-42" fmla="*/ 1703686 h 4661425"/>
              <a:gd name="connsiteX21-43" fmla="*/ 542459 w 6008783"/>
              <a:gd name="connsiteY21-44" fmla="*/ 1550571 h 46614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4285" y="577354"/>
            <a:ext cx="1714366" cy="921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/>
          <p:cNvSpPr txBox="1"/>
          <p:nvPr/>
        </p:nvSpPr>
        <p:spPr>
          <a:xfrm>
            <a:off x="4619625" y="5525135"/>
            <a:ext cx="4584065" cy="58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386 – 139 = ?</a:t>
            </a:r>
            <a:endParaRPr lang="en-US" sz="3200" b="1" i="0" u="none" strike="noStrike" cap="none">
              <a:solidFill>
                <a:srgbClr val="E36C09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6" name="Google Shape;2613;p3"/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7" name="Google Shape;2614;p3" descr="Screen Clipping"/>
          <p:cNvPicPr preferRelativeResize="0"/>
          <p:nvPr/>
        </p:nvPicPr>
        <p:blipFill rotWithShape="1">
          <a:blip r:embed="rId2"/>
          <a:srcRect t="2487"/>
          <a:stretch>
            <a:fillRect/>
          </a:stretch>
        </p:blipFill>
        <p:spPr>
          <a:xfrm>
            <a:off x="875211" y="1305098"/>
            <a:ext cx="9754961" cy="411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60402" y="258892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58" y="5301263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/>
          <p:cNvGraphicFramePr/>
          <p:nvPr/>
        </p:nvGraphicFramePr>
        <p:xfrm>
          <a:off x="346739" y="731125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27125"/>
                <a:gridCol w="1341625"/>
                <a:gridCol w="1649000"/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charset="0"/>
                          <a:cs typeface="Times New Roman" panose="02020603050405020304" charset="0"/>
                        </a:rPr>
                        <a:t>Trăm </a:t>
                      </a:r>
                      <a:endParaRPr lang="en-US" sz="2800" u="none" strike="noStrike" cap="none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charset="0"/>
                          <a:cs typeface="Times New Roman" panose="02020603050405020304" charset="0"/>
                        </a:rPr>
                        <a:t>Chục </a:t>
                      </a:r>
                      <a:endParaRPr lang="en-US" sz="2800" u="none" strike="noStrike" cap="none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charset="0"/>
                          <a:cs typeface="Times New Roman" panose="02020603050405020304" charset="0"/>
                        </a:rPr>
                        <a:t>Đơn vị</a:t>
                      </a:r>
                      <a:endParaRPr lang="en-US" sz="2800" u="none" strike="noStrike" cap="none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 anchor="ctr"/>
                </a:tc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8" name="Google Shape;2620;p4"/>
          <p:cNvSpPr txBox="1"/>
          <p:nvPr/>
        </p:nvSpPr>
        <p:spPr>
          <a:xfrm>
            <a:off x="703816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3</a:t>
            </a:r>
            <a:endParaRPr lang="en-US" sz="4800" b="1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9" name="Google Shape;2621;p4"/>
          <p:cNvSpPr txBox="1"/>
          <p:nvPr/>
        </p:nvSpPr>
        <p:spPr>
          <a:xfrm>
            <a:off x="742823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8</a:t>
            </a:r>
            <a:endParaRPr sz="4800" b="1">
              <a:solidFill>
                <a:srgbClr val="E36C09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622;p4"/>
          <p:cNvSpPr txBox="1"/>
          <p:nvPr/>
        </p:nvSpPr>
        <p:spPr>
          <a:xfrm>
            <a:off x="7804883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6</a:t>
            </a:r>
            <a:endParaRPr lang="en-US" sz="4800" b="1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2" name="Google Shape;2623;p4"/>
          <p:cNvSpPr txBox="1"/>
          <p:nvPr/>
        </p:nvSpPr>
        <p:spPr>
          <a:xfrm>
            <a:off x="821881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endParaRPr sz="4800" b="1">
              <a:solidFill>
                <a:srgbClr val="E36C09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2624;p4"/>
          <p:cNvSpPr txBox="1"/>
          <p:nvPr/>
        </p:nvSpPr>
        <p:spPr>
          <a:xfrm>
            <a:off x="863193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1</a:t>
            </a:r>
            <a:endParaRPr lang="en-US" sz="4800" b="1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4" name="Google Shape;2625;p4"/>
          <p:cNvSpPr txBox="1"/>
          <p:nvPr/>
        </p:nvSpPr>
        <p:spPr>
          <a:xfrm>
            <a:off x="901003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sz="4800" b="1">
              <a:solidFill>
                <a:srgbClr val="E36C09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Google Shape;2626;p4"/>
          <p:cNvSpPr txBox="1"/>
          <p:nvPr/>
        </p:nvSpPr>
        <p:spPr>
          <a:xfrm>
            <a:off x="9361642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9</a:t>
            </a:r>
            <a:endParaRPr lang="en-US" sz="4800" b="1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16" name="Google Shape;2627;p4"/>
          <p:cNvGrpSpPr/>
          <p:nvPr/>
        </p:nvGrpSpPr>
        <p:grpSpPr>
          <a:xfrm>
            <a:off x="403504" y="1447807"/>
            <a:ext cx="1399608" cy="1399608"/>
            <a:chOff x="4046220" y="2072640"/>
            <a:chExt cx="2590800" cy="2590800"/>
          </a:xfrm>
        </p:grpSpPr>
        <p:sp>
          <p:nvSpPr>
            <p:cNvPr id="17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7" name="Google Shape;2728;p4"/>
          <p:cNvGrpSpPr/>
          <p:nvPr/>
        </p:nvGrpSpPr>
        <p:grpSpPr>
          <a:xfrm>
            <a:off x="403504" y="3021899"/>
            <a:ext cx="1399608" cy="1399608"/>
            <a:chOff x="4046220" y="2072640"/>
            <a:chExt cx="2590800" cy="2590800"/>
          </a:xfrm>
        </p:grpSpPr>
        <p:sp>
          <p:nvSpPr>
            <p:cNvPr id="118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7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8" name="Google Shape;2829;p4"/>
          <p:cNvGrpSpPr/>
          <p:nvPr/>
        </p:nvGrpSpPr>
        <p:grpSpPr>
          <a:xfrm>
            <a:off x="403504" y="4595848"/>
            <a:ext cx="1399608" cy="1399608"/>
            <a:chOff x="4046220" y="2072640"/>
            <a:chExt cx="2590800" cy="2590800"/>
          </a:xfrm>
        </p:grpSpPr>
        <p:sp>
          <p:nvSpPr>
            <p:cNvPr id="219" name="Google Shape;2830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831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832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833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834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835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836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837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838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839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840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841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842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843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844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845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846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847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848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849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850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851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852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853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854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855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856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857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858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859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860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861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862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863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864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865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866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867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868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869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870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871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872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873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874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875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876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877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878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879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880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881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882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883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884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885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886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887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888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889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890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91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92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93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94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95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96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97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98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99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900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1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02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03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04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05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06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07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08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09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10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2911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2912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2913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2914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2915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2916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2917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2918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2919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2920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2921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2922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2923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2924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2925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2926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2927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2928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2929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9" name="Google Shape;2930;p4"/>
          <p:cNvGrpSpPr/>
          <p:nvPr/>
        </p:nvGrpSpPr>
        <p:grpSpPr>
          <a:xfrm>
            <a:off x="2382600" y="3021899"/>
            <a:ext cx="139961" cy="1399608"/>
            <a:chOff x="3114999" y="2956980"/>
            <a:chExt cx="139961" cy="1399608"/>
          </a:xfrm>
        </p:grpSpPr>
        <p:sp>
          <p:nvSpPr>
            <p:cNvPr id="320" name="Google Shape;2931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2932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2933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2934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2935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2936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2937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2938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2939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2940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0" name="Google Shape;2941;p4"/>
          <p:cNvGrpSpPr/>
          <p:nvPr/>
        </p:nvGrpSpPr>
        <p:grpSpPr>
          <a:xfrm>
            <a:off x="2177842" y="3021899"/>
            <a:ext cx="139961" cy="1399608"/>
            <a:chOff x="3114999" y="2956980"/>
            <a:chExt cx="139961" cy="1399608"/>
          </a:xfrm>
        </p:grpSpPr>
        <p:sp>
          <p:nvSpPr>
            <p:cNvPr id="331" name="Google Shape;2942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2943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2944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2945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2946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2947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2948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2949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2950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2951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1" name="Google Shape;2952;p4"/>
          <p:cNvGrpSpPr/>
          <p:nvPr/>
        </p:nvGrpSpPr>
        <p:grpSpPr>
          <a:xfrm>
            <a:off x="2584927" y="3021899"/>
            <a:ext cx="139961" cy="1399608"/>
            <a:chOff x="3114999" y="2956980"/>
            <a:chExt cx="139961" cy="1399608"/>
          </a:xfrm>
        </p:grpSpPr>
        <p:sp>
          <p:nvSpPr>
            <p:cNvPr id="342" name="Google Shape;2953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2954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2955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2956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2957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2958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8" name="Google Shape;2959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2960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2961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2962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2" name="Google Shape;2963;p4"/>
          <p:cNvGrpSpPr/>
          <p:nvPr/>
        </p:nvGrpSpPr>
        <p:grpSpPr>
          <a:xfrm>
            <a:off x="2796913" y="3021899"/>
            <a:ext cx="139961" cy="1399608"/>
            <a:chOff x="3114999" y="2956980"/>
            <a:chExt cx="139961" cy="1399608"/>
          </a:xfrm>
        </p:grpSpPr>
        <p:sp>
          <p:nvSpPr>
            <p:cNvPr id="353" name="Google Shape;2964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" name="Google Shape;2965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2966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2967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2968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2969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2970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0" name="Google Shape;2971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2972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2973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3" name="Google Shape;2974;p4"/>
          <p:cNvGrpSpPr/>
          <p:nvPr/>
        </p:nvGrpSpPr>
        <p:grpSpPr>
          <a:xfrm>
            <a:off x="2382600" y="4595848"/>
            <a:ext cx="139961" cy="1399608"/>
            <a:chOff x="3114999" y="2956980"/>
            <a:chExt cx="139961" cy="1399608"/>
          </a:xfrm>
        </p:grpSpPr>
        <p:sp>
          <p:nvSpPr>
            <p:cNvPr id="364" name="Google Shape;2975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2976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2977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7" name="Google Shape;2978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8" name="Google Shape;2979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2980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2981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2982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2983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2984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2985;p4"/>
          <p:cNvGrpSpPr/>
          <p:nvPr/>
        </p:nvGrpSpPr>
        <p:grpSpPr>
          <a:xfrm>
            <a:off x="2177842" y="4595848"/>
            <a:ext cx="139961" cy="1399608"/>
            <a:chOff x="3114999" y="2956980"/>
            <a:chExt cx="139961" cy="1399608"/>
          </a:xfrm>
        </p:grpSpPr>
        <p:sp>
          <p:nvSpPr>
            <p:cNvPr id="375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5" name="Google Shape;2996;p4"/>
          <p:cNvGrpSpPr/>
          <p:nvPr/>
        </p:nvGrpSpPr>
        <p:grpSpPr>
          <a:xfrm>
            <a:off x="2584927" y="4595848"/>
            <a:ext cx="139961" cy="1399608"/>
            <a:chOff x="3114999" y="2956980"/>
            <a:chExt cx="139961" cy="1399608"/>
          </a:xfrm>
        </p:grpSpPr>
        <p:sp>
          <p:nvSpPr>
            <p:cNvPr id="386" name="Google Shape;2997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2998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2999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000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001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002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2" name="Google Shape;3003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3" name="Google Shape;3004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005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5" name="Google Shape;3006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6" name="Google Shape;3007;p4"/>
          <p:cNvGrpSpPr/>
          <p:nvPr/>
        </p:nvGrpSpPr>
        <p:grpSpPr>
          <a:xfrm>
            <a:off x="2796913" y="4595848"/>
            <a:ext cx="139961" cy="1399608"/>
            <a:chOff x="3114999" y="2956980"/>
            <a:chExt cx="139961" cy="1399608"/>
          </a:xfrm>
        </p:grpSpPr>
        <p:sp>
          <p:nvSpPr>
            <p:cNvPr id="397" name="Google Shape;3008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8" name="Google Shape;3009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9" name="Google Shape;3010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3011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3012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3013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3014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3015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3016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3017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7" name="Google Shape;3018;p4"/>
          <p:cNvSpPr/>
          <p:nvPr/>
        </p:nvSpPr>
        <p:spPr>
          <a:xfrm>
            <a:off x="4099607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8" name="Google Shape;3019;p4"/>
          <p:cNvSpPr/>
          <p:nvPr/>
        </p:nvSpPr>
        <p:spPr>
          <a:xfrm>
            <a:off x="4099607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9" name="Google Shape;3020;p4"/>
          <p:cNvSpPr/>
          <p:nvPr/>
        </p:nvSpPr>
        <p:spPr>
          <a:xfrm>
            <a:off x="4099607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0" name="Google Shape;3021;p4"/>
          <p:cNvSpPr/>
          <p:nvPr/>
        </p:nvSpPr>
        <p:spPr>
          <a:xfrm>
            <a:off x="4099607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1" name="Google Shape;3022;p4"/>
          <p:cNvSpPr/>
          <p:nvPr/>
        </p:nvSpPr>
        <p:spPr>
          <a:xfrm>
            <a:off x="4099607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2" name="Google Shape;3023;p4"/>
          <p:cNvSpPr/>
          <p:nvPr/>
        </p:nvSpPr>
        <p:spPr>
          <a:xfrm>
            <a:off x="4099607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3" name="Google Shape;3024;p4"/>
          <p:cNvSpPr txBox="1"/>
          <p:nvPr/>
        </p:nvSpPr>
        <p:spPr>
          <a:xfrm>
            <a:off x="5132065" y="1351742"/>
            <a:ext cx="1323968" cy="17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386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139</a:t>
            </a:r>
            <a:endParaRPr sz="3600" b="1" dirty="0">
              <a:solidFill>
                <a:srgbClr val="31859B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14" name="Google Shape;3025;p4"/>
          <p:cNvSpPr txBox="1"/>
          <p:nvPr/>
        </p:nvSpPr>
        <p:spPr>
          <a:xfrm>
            <a:off x="4880883" y="1951138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-</a:t>
            </a:r>
            <a:endParaRPr sz="3600" b="1">
              <a:solidFill>
                <a:srgbClr val="31859B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15" name="Google Shape;3026;p4"/>
          <p:cNvCxnSpPr/>
          <p:nvPr/>
        </p:nvCxnSpPr>
        <p:spPr>
          <a:xfrm>
            <a:off x="4941309" y="2975603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6" name="Google Shape;3027;p4"/>
          <p:cNvSpPr txBox="1"/>
          <p:nvPr/>
        </p:nvSpPr>
        <p:spPr>
          <a:xfrm>
            <a:off x="5642168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7</a:t>
            </a:r>
            <a:endParaRPr sz="3600" b="1">
              <a:solidFill>
                <a:srgbClr val="E36C09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7" name="Google Shape;3028;p4"/>
          <p:cNvSpPr txBox="1"/>
          <p:nvPr/>
        </p:nvSpPr>
        <p:spPr>
          <a:xfrm>
            <a:off x="5384227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4</a:t>
            </a:r>
            <a:endParaRPr sz="3600" b="1">
              <a:solidFill>
                <a:srgbClr val="E36C09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3029;p4"/>
          <p:cNvSpPr txBox="1"/>
          <p:nvPr/>
        </p:nvSpPr>
        <p:spPr>
          <a:xfrm>
            <a:off x="5117634" y="3056897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2</a:t>
            </a:r>
            <a:endParaRPr lang="en-US" sz="3600" b="1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19" name="Google Shape;3030;p4"/>
          <p:cNvSpPr txBox="1"/>
          <p:nvPr/>
        </p:nvSpPr>
        <p:spPr>
          <a:xfrm>
            <a:off x="6289812" y="1396815"/>
            <a:ext cx="27893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không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9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20" name="Google Shape;3031;p4"/>
          <p:cNvSpPr/>
          <p:nvPr/>
        </p:nvSpPr>
        <p:spPr>
          <a:xfrm>
            <a:off x="3747660" y="479846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1" name="Google Shape;3032;p4"/>
          <p:cNvSpPr/>
          <p:nvPr/>
        </p:nvSpPr>
        <p:spPr>
          <a:xfrm>
            <a:off x="3747660" y="500987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2" name="Google Shape;3033;p4"/>
          <p:cNvSpPr/>
          <p:nvPr/>
        </p:nvSpPr>
        <p:spPr>
          <a:xfrm>
            <a:off x="3747660" y="5221278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3" name="Google Shape;3034;p4"/>
          <p:cNvSpPr/>
          <p:nvPr/>
        </p:nvSpPr>
        <p:spPr>
          <a:xfrm>
            <a:off x="3747660" y="5432684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4" name="Google Shape;3035;p4"/>
          <p:cNvSpPr/>
          <p:nvPr/>
        </p:nvSpPr>
        <p:spPr>
          <a:xfrm>
            <a:off x="3747660" y="564408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5" name="Google Shape;3036;p4"/>
          <p:cNvSpPr/>
          <p:nvPr/>
        </p:nvSpPr>
        <p:spPr>
          <a:xfrm>
            <a:off x="3747660" y="585549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6" name="Google Shape;3037;p4"/>
          <p:cNvSpPr/>
          <p:nvPr/>
        </p:nvSpPr>
        <p:spPr>
          <a:xfrm>
            <a:off x="3747660" y="395802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7" name="Google Shape;3038;p4"/>
          <p:cNvSpPr/>
          <p:nvPr/>
        </p:nvSpPr>
        <p:spPr>
          <a:xfrm>
            <a:off x="3747660" y="4169431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8" name="Google Shape;3039;p4"/>
          <p:cNvSpPr/>
          <p:nvPr/>
        </p:nvSpPr>
        <p:spPr>
          <a:xfrm>
            <a:off x="3747660" y="438083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9" name="Google Shape;3040;p4"/>
          <p:cNvSpPr/>
          <p:nvPr/>
        </p:nvSpPr>
        <p:spPr>
          <a:xfrm>
            <a:off x="3747660" y="459224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0" name="Google Shape;3041;p4"/>
          <p:cNvSpPr txBox="1"/>
          <p:nvPr/>
        </p:nvSpPr>
        <p:spPr>
          <a:xfrm>
            <a:off x="8892289" y="1396815"/>
            <a:ext cx="2597068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16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9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cxnSp>
        <p:nvCxnSpPr>
          <p:cNvPr id="431" name="Google Shape;3042;p4"/>
          <p:cNvCxnSpPr/>
          <p:nvPr/>
        </p:nvCxnSpPr>
        <p:spPr>
          <a:xfrm flipH="1">
            <a:off x="3720922" y="3931644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3043;p4"/>
          <p:cNvCxnSpPr/>
          <p:nvPr/>
        </p:nvCxnSpPr>
        <p:spPr>
          <a:xfrm flipH="1">
            <a:off x="3720922" y="414664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3" name="Google Shape;3044;p4"/>
          <p:cNvCxnSpPr/>
          <p:nvPr/>
        </p:nvCxnSpPr>
        <p:spPr>
          <a:xfrm flipH="1">
            <a:off x="3720922" y="435302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3045;p4"/>
          <p:cNvCxnSpPr/>
          <p:nvPr/>
        </p:nvCxnSpPr>
        <p:spPr>
          <a:xfrm flipH="1">
            <a:off x="3720922" y="457574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3046;p4"/>
          <p:cNvCxnSpPr/>
          <p:nvPr/>
        </p:nvCxnSpPr>
        <p:spPr>
          <a:xfrm flipH="1">
            <a:off x="3720922" y="478149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6" name="Google Shape;3047;p4"/>
          <p:cNvCxnSpPr/>
          <p:nvPr/>
        </p:nvCxnSpPr>
        <p:spPr>
          <a:xfrm flipH="1">
            <a:off x="3720922" y="499873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3048;p4"/>
          <p:cNvCxnSpPr/>
          <p:nvPr/>
        </p:nvCxnSpPr>
        <p:spPr>
          <a:xfrm flipH="1">
            <a:off x="3720922" y="521110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3049;p4"/>
          <p:cNvCxnSpPr/>
          <p:nvPr/>
        </p:nvCxnSpPr>
        <p:spPr>
          <a:xfrm flipH="1">
            <a:off x="3720922" y="5415846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3050;p4"/>
          <p:cNvCxnSpPr/>
          <p:nvPr/>
        </p:nvCxnSpPr>
        <p:spPr>
          <a:xfrm flipH="1">
            <a:off x="3720922" y="563392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3051;p4"/>
          <p:cNvSpPr txBox="1"/>
          <p:nvPr/>
        </p:nvSpPr>
        <p:spPr>
          <a:xfrm>
            <a:off x="6725989" y="1926670"/>
            <a:ext cx="2597068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>
                <a:solidFill>
                  <a:schemeClr val="dk1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7, </a:t>
            </a:r>
            <a:r>
              <a:rPr lang="en-US" sz="2800" dirty="0" err="1">
                <a:solidFill>
                  <a:schemeClr val="dk1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viết</a:t>
            </a:r>
            <a:r>
              <a:rPr lang="en-US" sz="2800" dirty="0">
                <a:solidFill>
                  <a:schemeClr val="dk1"/>
                </a:solidFill>
                <a:ea typeface="Arial" panose="020B0604020202020204"/>
                <a:cs typeface="Arial" panose="020B0604020202020204"/>
                <a:sym typeface="Arial" panose="020B0604020202020204"/>
              </a:rPr>
              <a:t> 7</a:t>
            </a:r>
            <a:endParaRPr sz="2800" dirty="0">
              <a:solidFill>
                <a:schemeClr val="dk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1" name="Google Shape;3052;p4"/>
          <p:cNvSpPr txBox="1"/>
          <p:nvPr/>
        </p:nvSpPr>
        <p:spPr>
          <a:xfrm>
            <a:off x="9173262" y="1917755"/>
            <a:ext cx="25970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, nhớ 1</a:t>
            </a:r>
            <a:endParaRPr lang="en-US" sz="280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42" name="Google Shape;3053;p4"/>
          <p:cNvSpPr/>
          <p:nvPr/>
        </p:nvSpPr>
        <p:spPr>
          <a:xfrm>
            <a:off x="2654907" y="2847414"/>
            <a:ext cx="436124" cy="167338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43" name="Google Shape;3054;p4"/>
          <p:cNvCxnSpPr>
            <a:stCxn id="442" idx="6"/>
          </p:cNvCxnSpPr>
          <p:nvPr/>
        </p:nvCxnSpPr>
        <p:spPr>
          <a:xfrm>
            <a:off x="3091031" y="3684105"/>
            <a:ext cx="495300" cy="83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4" name="Google Shape;3055;p4"/>
          <p:cNvSpPr txBox="1"/>
          <p:nvPr/>
        </p:nvSpPr>
        <p:spPr>
          <a:xfrm>
            <a:off x="9083750" y="2585505"/>
            <a:ext cx="268648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7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3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4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45" name="Google Shape;3056;p4"/>
          <p:cNvCxnSpPr/>
          <p:nvPr/>
        </p:nvCxnSpPr>
        <p:spPr>
          <a:xfrm flipH="1">
            <a:off x="2155353" y="2979134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6" name="Google Shape;3057;p4"/>
          <p:cNvSpPr txBox="1"/>
          <p:nvPr/>
        </p:nvSpPr>
        <p:spPr>
          <a:xfrm>
            <a:off x="6694755" y="3106289"/>
            <a:ext cx="1271031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viết 4</a:t>
            </a:r>
            <a:endParaRPr lang="en-US" sz="280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47" name="Google Shape;3058;p4"/>
          <p:cNvSpPr txBox="1"/>
          <p:nvPr/>
        </p:nvSpPr>
        <p:spPr>
          <a:xfrm>
            <a:off x="6289812" y="2577683"/>
            <a:ext cx="29751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1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7,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448" name="Google Shape;3059;p4"/>
          <p:cNvSpPr txBox="1"/>
          <p:nvPr/>
        </p:nvSpPr>
        <p:spPr>
          <a:xfrm>
            <a:off x="6482079" y="3735180"/>
            <a:ext cx="31031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3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1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2,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cxnSp>
        <p:nvCxnSpPr>
          <p:cNvPr id="449" name="Google Shape;3060;p4"/>
          <p:cNvCxnSpPr/>
          <p:nvPr/>
        </p:nvCxnSpPr>
        <p:spPr>
          <a:xfrm flipH="1">
            <a:off x="400931" y="1380090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0" name="Google Shape;3061;p4"/>
          <p:cNvSpPr txBox="1"/>
          <p:nvPr/>
        </p:nvSpPr>
        <p:spPr>
          <a:xfrm>
            <a:off x="9367823" y="3732723"/>
            <a:ext cx="1271031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2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451" name="Google Shape;3062;p4"/>
          <p:cNvGrpSpPr/>
          <p:nvPr/>
        </p:nvGrpSpPr>
        <p:grpSpPr>
          <a:xfrm>
            <a:off x="5639752" y="5258961"/>
            <a:ext cx="4931616" cy="1754286"/>
            <a:chOff x="6881370" y="4098709"/>
            <a:chExt cx="3900930" cy="1754286"/>
          </a:xfrm>
        </p:grpSpPr>
        <p:sp>
          <p:nvSpPr>
            <p:cNvPr id="452" name="Google Shape;3063;p4"/>
            <p:cNvSpPr txBox="1"/>
            <p:nvPr/>
          </p:nvSpPr>
          <p:spPr>
            <a:xfrm>
              <a:off x="7021028" y="4098709"/>
              <a:ext cx="3748572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31859B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386 – 139 = 247</a:t>
              </a:r>
              <a:endParaRPr lang="en-US" sz="3600" b="1" dirty="0">
                <a:solidFill>
                  <a:srgbClr val="31859B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453" name="Google Shape;3064;p4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073;p6"/>
          <p:cNvSpPr/>
          <p:nvPr/>
        </p:nvSpPr>
        <p:spPr>
          <a:xfrm>
            <a:off x="1231275" y="2840665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16" name="Google Shape;3074;p6"/>
          <p:cNvGrpSpPr/>
          <p:nvPr/>
        </p:nvGrpSpPr>
        <p:grpSpPr>
          <a:xfrm>
            <a:off x="1191871" y="2059985"/>
            <a:ext cx="2025471" cy="570588"/>
            <a:chOff x="1296327" y="1647588"/>
            <a:chExt cx="2025471" cy="570588"/>
          </a:xfrm>
        </p:grpSpPr>
        <p:sp>
          <p:nvSpPr>
            <p:cNvPr id="17" name="Google Shape;3075;p6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Tính.</a:t>
              </a:r>
              <a:endParaRPr lang="en-US" sz="280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8" name="Google Shape;3076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1</a:t>
              </a:r>
              <a:endParaRPr lang="en-US" sz="3600" b="1">
                <a:solidFill>
                  <a:schemeClr val="lt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19" name="Google Shape;3077;p6"/>
          <p:cNvGrpSpPr/>
          <p:nvPr/>
        </p:nvGrpSpPr>
        <p:grpSpPr>
          <a:xfrm>
            <a:off x="1662163" y="3120291"/>
            <a:ext cx="1147790" cy="1382395"/>
            <a:chOff x="1566470" y="2095726"/>
            <a:chExt cx="1147790" cy="1382395"/>
          </a:xfrm>
        </p:grpSpPr>
        <p:grpSp>
          <p:nvGrpSpPr>
            <p:cNvPr id="20" name="Google Shape;3078;p6"/>
            <p:cNvGrpSpPr/>
            <p:nvPr/>
          </p:nvGrpSpPr>
          <p:grpSpPr>
            <a:xfrm>
              <a:off x="1566470" y="2095726"/>
              <a:ext cx="1147790" cy="1382395"/>
              <a:chOff x="1697011" y="2095726"/>
              <a:chExt cx="1147790" cy="1382395"/>
            </a:xfrm>
          </p:grpSpPr>
          <p:sp>
            <p:nvSpPr>
              <p:cNvPr id="22" name="Google Shape;3079;p6"/>
              <p:cNvSpPr txBox="1"/>
              <p:nvPr/>
            </p:nvSpPr>
            <p:spPr>
              <a:xfrm>
                <a:off x="1934771" y="2095726"/>
                <a:ext cx="910030" cy="13823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241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138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" name="Google Shape;3080;p6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-</a:t>
                </a:r>
                <a:endParaRPr lang="en-US" sz="280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cxnSp>
          <p:nvCxnSpPr>
            <p:cNvPr id="21" name="Google Shape;308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082;p6"/>
          <p:cNvGrpSpPr/>
          <p:nvPr/>
        </p:nvGrpSpPr>
        <p:grpSpPr>
          <a:xfrm>
            <a:off x="4173380" y="3120291"/>
            <a:ext cx="1147790" cy="1384995"/>
            <a:chOff x="1566470" y="2095726"/>
            <a:chExt cx="1147790" cy="1384995"/>
          </a:xfrm>
        </p:grpSpPr>
        <p:grpSp>
          <p:nvGrpSpPr>
            <p:cNvPr id="25" name="Google Shape;308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08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424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207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8" name="Google Shape;3085;p6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-</a:t>
                </a:r>
                <a:endParaRPr lang="en-US" sz="280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cxnSp>
          <p:nvCxnSpPr>
            <p:cNvPr id="26" name="Google Shape;308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087;p6"/>
          <p:cNvGrpSpPr/>
          <p:nvPr/>
        </p:nvGrpSpPr>
        <p:grpSpPr>
          <a:xfrm>
            <a:off x="6684598" y="3120291"/>
            <a:ext cx="1147790" cy="1384995"/>
            <a:chOff x="1566470" y="2095726"/>
            <a:chExt cx="1147790" cy="1384995"/>
          </a:xfrm>
        </p:grpSpPr>
        <p:grpSp>
          <p:nvGrpSpPr>
            <p:cNvPr id="30" name="Google Shape;308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08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623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617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3" name="Google Shape;3090;p6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-</a:t>
                </a:r>
                <a:endParaRPr lang="en-US" sz="280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cxnSp>
          <p:nvCxnSpPr>
            <p:cNvPr id="31" name="Google Shape;309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092;p6"/>
          <p:cNvGrpSpPr/>
          <p:nvPr/>
        </p:nvGrpSpPr>
        <p:grpSpPr>
          <a:xfrm>
            <a:off x="9028163" y="3120291"/>
            <a:ext cx="1147790" cy="1384995"/>
            <a:chOff x="1566470" y="2095726"/>
            <a:chExt cx="1147790" cy="1384995"/>
          </a:xfrm>
        </p:grpSpPr>
        <p:grpSp>
          <p:nvGrpSpPr>
            <p:cNvPr id="35" name="Google Shape;309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09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562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338</a:t>
                </a: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8" name="Google Shape;3095;p6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 panose="02020603050405020304" charset="0"/>
                    <a:ea typeface="Arial" panose="020B0604020202020204"/>
                    <a:cs typeface="Times New Roman" panose="02020603050405020304" charset="0"/>
                    <a:sym typeface="Arial" panose="020B0604020202020204"/>
                  </a:rPr>
                  <a:t>-</a:t>
                </a:r>
                <a:endParaRPr lang="en-US" sz="280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cxnSp>
          <p:nvCxnSpPr>
            <p:cNvPr id="36" name="Google Shape;309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097;p6"/>
          <p:cNvSpPr txBox="1"/>
          <p:nvPr/>
        </p:nvSpPr>
        <p:spPr>
          <a:xfrm>
            <a:off x="1882643" y="4275975"/>
            <a:ext cx="910030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103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Google Shape;3098;p6"/>
          <p:cNvSpPr txBox="1"/>
          <p:nvPr/>
        </p:nvSpPr>
        <p:spPr>
          <a:xfrm>
            <a:off x="4401152" y="4275975"/>
            <a:ext cx="825342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217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Google Shape;3099;p6"/>
          <p:cNvSpPr txBox="1"/>
          <p:nvPr/>
        </p:nvSpPr>
        <p:spPr>
          <a:xfrm>
            <a:off x="6315710" y="4260215"/>
            <a:ext cx="1957070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alt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alt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vi-VN" altLang="en-US" sz="280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00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6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Google Shape;3100;p6"/>
          <p:cNvSpPr txBox="1"/>
          <p:nvPr/>
        </p:nvSpPr>
        <p:spPr>
          <a:xfrm>
            <a:off x="9275279" y="4275975"/>
            <a:ext cx="972636" cy="735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224</a:t>
            </a: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3" name="Google Shape;799;p2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99725" y="818323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105;p7"/>
          <p:cNvSpPr/>
          <p:nvPr/>
        </p:nvSpPr>
        <p:spPr>
          <a:xfrm>
            <a:off x="1113891" y="2492540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" name="Google Shape;3106;p7"/>
          <p:cNvGrpSpPr/>
          <p:nvPr/>
        </p:nvGrpSpPr>
        <p:grpSpPr>
          <a:xfrm>
            <a:off x="1080133" y="1818781"/>
            <a:ext cx="4264815" cy="1001435"/>
            <a:chOff x="1296327" y="1647588"/>
            <a:chExt cx="3614218" cy="1001435"/>
          </a:xfrm>
        </p:grpSpPr>
        <p:sp>
          <p:nvSpPr>
            <p:cNvPr id="17" name="Google Shape;3107;p7"/>
            <p:cNvSpPr txBox="1"/>
            <p:nvPr/>
          </p:nvSpPr>
          <p:spPr>
            <a:xfrm>
              <a:off x="1866915" y="1694956"/>
              <a:ext cx="304363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 ?</a:t>
              </a:r>
              <a:endParaRPr dirty="0">
                <a:latin typeface="+mj-lt"/>
              </a:endParaRPr>
            </a:p>
          </p:txBody>
        </p:sp>
        <p:sp>
          <p:nvSpPr>
            <p:cNvPr id="18" name="Google Shape;3108;p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2</a:t>
              </a:r>
              <a:endParaRPr sz="3600" b="1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3109;p7"/>
          <p:cNvGrpSpPr/>
          <p:nvPr/>
        </p:nvGrpSpPr>
        <p:grpSpPr>
          <a:xfrm>
            <a:off x="1597177" y="4131920"/>
            <a:ext cx="1147790" cy="1384995"/>
            <a:chOff x="1566470" y="2095726"/>
            <a:chExt cx="1147790" cy="1384995"/>
          </a:xfrm>
        </p:grpSpPr>
        <p:grpSp>
          <p:nvGrpSpPr>
            <p:cNvPr id="20" name="Google Shape;311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Google Shape;311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362</a:t>
                </a:r>
                <a:endParaRPr dirty="0"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 36</a:t>
                </a:r>
                <a:endParaRPr dirty="0">
                  <a:latin typeface="+mj-lt"/>
                </a:endParaRPr>
              </a:p>
            </p:txBody>
          </p:sp>
          <p:sp>
            <p:nvSpPr>
              <p:cNvPr id="23" name="Google Shape;3112;p7"/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1" name="Google Shape;311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114;p7"/>
          <p:cNvGrpSpPr/>
          <p:nvPr/>
        </p:nvGrpSpPr>
        <p:grpSpPr>
          <a:xfrm>
            <a:off x="4108394" y="4131920"/>
            <a:ext cx="1147790" cy="1384995"/>
            <a:chOff x="1566470" y="2095726"/>
            <a:chExt cx="1147790" cy="1384995"/>
          </a:xfrm>
        </p:grpSpPr>
        <p:grpSp>
          <p:nvGrpSpPr>
            <p:cNvPr id="25" name="Google Shape;311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11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485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128</a:t>
                </a:r>
                <a:endParaRPr>
                  <a:latin typeface="+mj-lt"/>
                </a:endParaRPr>
              </a:p>
            </p:txBody>
          </p:sp>
          <p:sp>
            <p:nvSpPr>
              <p:cNvPr id="28" name="Google Shape;3117;p7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26" name="Google Shape;311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119;p7"/>
          <p:cNvGrpSpPr/>
          <p:nvPr/>
        </p:nvGrpSpPr>
        <p:grpSpPr>
          <a:xfrm>
            <a:off x="6835512" y="4131920"/>
            <a:ext cx="1147790" cy="1384995"/>
            <a:chOff x="1566470" y="2095726"/>
            <a:chExt cx="1147790" cy="1384995"/>
          </a:xfrm>
        </p:grpSpPr>
        <p:grpSp>
          <p:nvGrpSpPr>
            <p:cNvPr id="30" name="Google Shape;3120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121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651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635</a:t>
                </a:r>
                <a:endParaRPr>
                  <a:latin typeface="+mj-lt"/>
                </a:endParaRPr>
              </a:p>
            </p:txBody>
          </p:sp>
          <p:sp>
            <p:nvSpPr>
              <p:cNvPr id="33" name="Google Shape;3122;p7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1" name="Google Shape;3123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124;p7"/>
          <p:cNvGrpSpPr/>
          <p:nvPr/>
        </p:nvGrpSpPr>
        <p:grpSpPr>
          <a:xfrm>
            <a:off x="9280677" y="4131920"/>
            <a:ext cx="1147790" cy="1384995"/>
            <a:chOff x="1566470" y="2095726"/>
            <a:chExt cx="1147790" cy="1384995"/>
          </a:xfrm>
        </p:grpSpPr>
        <p:grpSp>
          <p:nvGrpSpPr>
            <p:cNvPr id="35" name="Google Shape;3125;p7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126;p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780</a:t>
                </a:r>
                <a:endParaRPr>
                  <a:latin typeface="+mj-lt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  68</a:t>
                </a:r>
                <a:endParaRPr>
                  <a:latin typeface="+mj-lt"/>
                </a:endParaRPr>
              </a:p>
            </p:txBody>
          </p:sp>
          <p:sp>
            <p:nvSpPr>
              <p:cNvPr id="38" name="Google Shape;3127;p7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+mj-lt"/>
                    <a:ea typeface="Arial" panose="020B0604020202020204"/>
                    <a:cs typeface="Arial" panose="020B0604020202020204"/>
                    <a:sym typeface="Arial" panose="020B0604020202020204"/>
                  </a:rPr>
                  <a:t>-</a:t>
                </a:r>
                <a:endParaRPr>
                  <a:latin typeface="+mj-lt"/>
                </a:endParaRPr>
              </a:p>
            </p:txBody>
          </p:sp>
        </p:grpSp>
        <p:cxnSp>
          <p:nvCxnSpPr>
            <p:cNvPr id="36" name="Google Shape;3128;p7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129;p7"/>
          <p:cNvSpPr txBox="1"/>
          <p:nvPr/>
        </p:nvSpPr>
        <p:spPr>
          <a:xfrm>
            <a:off x="1817657" y="5287604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326</a:t>
            </a:r>
            <a:endParaRPr>
              <a:latin typeface="+mj-lt"/>
            </a:endParaRPr>
          </a:p>
        </p:txBody>
      </p:sp>
      <p:sp>
        <p:nvSpPr>
          <p:cNvPr id="40" name="Google Shape;3130;p7"/>
          <p:cNvSpPr txBox="1"/>
          <p:nvPr/>
        </p:nvSpPr>
        <p:spPr>
          <a:xfrm>
            <a:off x="4336166" y="5287604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357</a:t>
            </a:r>
            <a:endParaRPr>
              <a:latin typeface="+mj-lt"/>
            </a:endParaRPr>
          </a:p>
        </p:txBody>
      </p:sp>
      <p:sp>
        <p:nvSpPr>
          <p:cNvPr id="41" name="Google Shape;3131;p7"/>
          <p:cNvSpPr txBox="1"/>
          <p:nvPr/>
        </p:nvSpPr>
        <p:spPr>
          <a:xfrm>
            <a:off x="7066506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 16</a:t>
            </a:r>
            <a:endParaRPr>
              <a:latin typeface="+mj-lt"/>
            </a:endParaRPr>
          </a:p>
        </p:txBody>
      </p:sp>
      <p:sp>
        <p:nvSpPr>
          <p:cNvPr id="42" name="Google Shape;3132;p7"/>
          <p:cNvSpPr txBox="1"/>
          <p:nvPr/>
        </p:nvSpPr>
        <p:spPr>
          <a:xfrm>
            <a:off x="9527793" y="5287604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712</a:t>
            </a:r>
            <a:endParaRPr>
              <a:latin typeface="+mj-lt"/>
            </a:endParaRPr>
          </a:p>
        </p:txBody>
      </p:sp>
      <p:sp>
        <p:nvSpPr>
          <p:cNvPr id="43" name="Google Shape;3133;p7"/>
          <p:cNvSpPr txBox="1"/>
          <p:nvPr/>
        </p:nvSpPr>
        <p:spPr>
          <a:xfrm>
            <a:off x="1475385" y="3185508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362 – 36         485 – 128              651 - 635           780 - 68 </a:t>
            </a:r>
            <a:endParaRPr dirty="0">
              <a:latin typeface="+mj-lt"/>
            </a:endParaRPr>
          </a:p>
        </p:txBody>
      </p:sp>
      <p:pic>
        <p:nvPicPr>
          <p:cNvPr id="44" name="Google Shape;799;p2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138;p8"/>
          <p:cNvGrpSpPr/>
          <p:nvPr/>
        </p:nvGrpSpPr>
        <p:grpSpPr>
          <a:xfrm>
            <a:off x="919387" y="1696011"/>
            <a:ext cx="10243488" cy="999233"/>
            <a:chOff x="1296327" y="1647588"/>
            <a:chExt cx="10243488" cy="999233"/>
          </a:xfrm>
        </p:grpSpPr>
        <p:sp>
          <p:nvSpPr>
            <p:cNvPr id="3" name="Google Shape;3139;p8"/>
            <p:cNvSpPr txBox="1"/>
            <p:nvPr/>
          </p:nvSpPr>
          <p:spPr>
            <a:xfrm>
              <a:off x="1866915" y="1694956"/>
              <a:ext cx="9672900" cy="951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456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ta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lấy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đi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148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để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tr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cs typeface="Times New Roman" panose="02020603050405020304" charset="0"/>
                </a:rPr>
                <a:t>ồ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rừng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còn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lại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Arial" panose="020B0604020202020204"/>
                </a:rPr>
                <a:t>?</a:t>
              </a:r>
              <a:endParaRPr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Google Shape;3140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 panose="020B0604020202020204"/>
                  <a:cs typeface="Arial" panose="020B0604020202020204"/>
                  <a:sym typeface="Arial" panose="020B0604020202020204"/>
                </a:rPr>
                <a:t>3</a:t>
              </a:r>
              <a:endParaRPr sz="3600" b="1">
                <a:solidFill>
                  <a:schemeClr val="lt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Google Shape;3141;p8"/>
          <p:cNvSpPr txBox="1"/>
          <p:nvPr/>
        </p:nvSpPr>
        <p:spPr>
          <a:xfrm>
            <a:off x="919387" y="3585412"/>
            <a:ext cx="3312679" cy="181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: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     : 456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: 148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endParaRPr sz="2800" dirty="0">
              <a:solidFill>
                <a:schemeClr val="dk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: …. </a:t>
            </a:r>
            <a:r>
              <a:rPr lang="en-US" sz="2800" dirty="0" err="1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?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Google Shape;3142;p8"/>
          <p:cNvSpPr txBox="1"/>
          <p:nvPr/>
        </p:nvSpPr>
        <p:spPr>
          <a:xfrm>
            <a:off x="4359940" y="3729221"/>
            <a:ext cx="729334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giải</a:t>
            </a:r>
            <a:endParaRPr sz="2800" dirty="0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Trong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vườn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ươm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còn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lại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giống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: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          456 – 148 = 308 (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)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                          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: 308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cây</a:t>
            </a:r>
            <a:r>
              <a:rPr lang="en-US" sz="2800" dirty="0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giống</a:t>
            </a:r>
            <a:endParaRPr sz="2800" dirty="0">
              <a:solidFill>
                <a:srgbClr val="E36C09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  <a:sym typeface="Arial" panose="020B0604020202020204"/>
            </a:endParaRPr>
          </a:p>
        </p:txBody>
      </p:sp>
      <p:pic>
        <p:nvPicPr>
          <p:cNvPr id="7" name="Google Shape;799;p28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54923" y="708539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WPS Slides</Application>
  <PresentationFormat>Widescreen</PresentationFormat>
  <Paragraphs>145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Bungee Inline</vt:lpstr>
      <vt:lpstr>Segoe Print</vt:lpstr>
      <vt:lpstr>Great Vibes</vt:lpstr>
      <vt:lpstr>Montserrat Alternates Black</vt:lpstr>
      <vt:lpstr>Calibri</vt:lpstr>
      <vt:lpstr>Arial</vt:lpstr>
      <vt:lpstr>UTM Avo</vt:lpstr>
      <vt:lpstr>Microsoft YaHei</vt:lpstr>
      <vt:lpstr>Arial Unicode MS</vt:lpstr>
      <vt:lpstr>Yu Gothic UI</vt:lpstr>
      <vt:lpstr>Calibri Light</vt:lpstr>
      <vt:lpstr>Times New Roman</vt:lpstr>
      <vt:lpstr>Bodoni MT Poster Compressed</vt:lpstr>
      <vt:lpstr>自定义设计方案</vt:lpstr>
      <vt:lpstr>第一PPT，www.1ppt.com</vt:lpstr>
      <vt:lpstr>Office 主题​​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PC</cp:lastModifiedBy>
  <cp:revision>24</cp:revision>
  <dcterms:created xsi:type="dcterms:W3CDTF">2021-07-09T06:30:00Z</dcterms:created>
  <dcterms:modified xsi:type="dcterms:W3CDTF">2025-04-16T14:34:26Z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2D225E1E5490442DACAEF3AE4E77B8BD_12</vt:lpwstr>
  </property>
  <property fmtid="{D5CDD505-2E9C-101B-9397-08002B2CF9AE}" pid="3" name="KSOProductBuildVer">
    <vt:lpwstr>1033-12.2.0.20795</vt:lpwstr>
  </property>
</Properties>
</file>